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8" r:id="rId3"/>
    <p:sldId id="26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20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1" r:id="rId24"/>
    <p:sldId id="319" r:id="rId25"/>
    <p:sldId id="280" r:id="rId26"/>
  </p:sldIdLst>
  <p:sldSz cx="9144000" cy="5143500" type="screen16x9"/>
  <p:notesSz cx="6858000" cy="9144000"/>
  <p:embeddedFontLst>
    <p:embeddedFont>
      <p:font typeface="Alata" panose="020B0604020202020204" charset="0"/>
      <p:regular r:id="rId28"/>
    </p:embeddedFont>
    <p:embeddedFont>
      <p:font typeface="Montserrat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6FD6F-8AB0-4113-BD7A-99F0C6CB4077}" v="34" dt="2022-12-14T07:01:08.466"/>
    <p1510:client id="{364D4FAB-E781-C02D-2EEB-7B2E23E95A32}" v="1333" dt="2022-12-14T13:25:07.437"/>
    <p1510:client id="{966126F5-B3D0-95AC-A121-99136E20319B}" v="398" dt="2022-12-14T06:58:46.196"/>
    <p1510:client id="{DD401BDF-14D0-0E8E-554F-5187955CB028}" v="73" dt="2022-12-15T00:29:08.581"/>
  </p1510:revLst>
</p1510:revInfo>
</file>

<file path=ppt/tableStyles.xml><?xml version="1.0" encoding="utf-8"?>
<a:tblStyleLst xmlns:a="http://schemas.openxmlformats.org/drawingml/2006/main" def="{5825E122-10FD-4C9C-A35B-B92C82FF665E}">
  <a:tblStyle styleId="{5825E122-10FD-4C9C-A35B-B92C82FF66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28"/>
  </p:normalViewPr>
  <p:slideViewPr>
    <p:cSldViewPr snapToGrid="0">
      <p:cViewPr varScale="1">
        <p:scale>
          <a:sx n="153" d="100"/>
          <a:sy n="153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03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297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56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31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70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39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047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66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062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55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511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188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dc6316f5a0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dc6316f5a0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442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98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38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790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dc6316f5a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dc6316f5a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27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8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176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176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587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587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2" r:id="rId5"/>
    <p:sldLayoutId id="2147483663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4714028" y="873441"/>
            <a:ext cx="4509041" cy="3554532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623995" y="46562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LIFE CENTER</a:t>
            </a:r>
            <a:endParaRPr dirty="0"/>
          </a:p>
        </p:txBody>
      </p:sp>
      <p:sp>
        <p:nvSpPr>
          <p:cNvPr id="397" name="Google Shape;397;p33"/>
          <p:cNvSpPr/>
          <p:nvPr/>
        </p:nvSpPr>
        <p:spPr>
          <a:xfrm>
            <a:off x="4590686" y="3972613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8392213" y="1871097"/>
            <a:ext cx="227485" cy="194801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3"/>
          <p:cNvSpPr/>
          <p:nvPr/>
        </p:nvSpPr>
        <p:spPr>
          <a:xfrm rot="2700000">
            <a:off x="4462786" y="3566948"/>
            <a:ext cx="208089" cy="208206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3"/>
          <p:cNvSpPr/>
          <p:nvPr/>
        </p:nvSpPr>
        <p:spPr>
          <a:xfrm>
            <a:off x="5264032" y="2087088"/>
            <a:ext cx="227477" cy="227477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3"/>
          <p:cNvSpPr/>
          <p:nvPr/>
        </p:nvSpPr>
        <p:spPr>
          <a:xfrm>
            <a:off x="5162638" y="1622430"/>
            <a:ext cx="430242" cy="425873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981FA-61C1-E377-5C75-90CF2E5EE1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06</a:t>
            </a:r>
          </a:p>
          <a:p>
            <a:r>
              <a:rPr lang="en-US" b="1" dirty="0"/>
              <a:t>Shivani Datar</a:t>
            </a:r>
          </a:p>
          <a:p>
            <a:r>
              <a:rPr lang="en-US" b="1" dirty="0"/>
              <a:t>Shivani Guglani</a:t>
            </a:r>
          </a:p>
          <a:p>
            <a:r>
              <a:rPr lang="en-US" b="1" dirty="0"/>
              <a:t>Kartik Sharma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331914" y="408283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MODEL</a:t>
            </a:r>
            <a:endParaRPr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F9B1D7A-094F-EA8F-BFE5-580EBD6D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82137"/>
            <a:ext cx="3928093" cy="4536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F6AE0-C8D5-34EA-72F3-6E3AC36FD08B}"/>
              </a:ext>
            </a:extLst>
          </p:cNvPr>
          <p:cNvSpPr txBox="1"/>
          <p:nvPr/>
        </p:nvSpPr>
        <p:spPr>
          <a:xfrm>
            <a:off x="133005" y="1017303"/>
            <a:ext cx="3928094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US" sz="1200" dirty="0"/>
              <a:t>An authentication for login is performed based on comparison from the role’s login and password within the </a:t>
            </a:r>
            <a:r>
              <a:rPr lang="en-US" sz="1200" b="1" dirty="0"/>
              <a:t>User Account Directory</a:t>
            </a:r>
            <a:r>
              <a:rPr lang="en-US" sz="1200" dirty="0"/>
              <a:t>.</a:t>
            </a:r>
            <a:endParaRPr lang="en-US" dirty="0"/>
          </a:p>
          <a:p>
            <a:pPr marL="285750" indent="-285750" algn="just">
              <a:buFont typeface="Wingdings" pitchFamily="2" charset="2"/>
              <a:buChar char="v"/>
            </a:pPr>
            <a:endParaRPr lang="en-US" sz="1200" dirty="0"/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1200" dirty="0"/>
              <a:t>All the work requests for all the roles are stored in </a:t>
            </a:r>
            <a:r>
              <a:rPr lang="en-US" sz="1200" b="1" dirty="0"/>
              <a:t>WorkList </a:t>
            </a:r>
            <a:r>
              <a:rPr lang="en-US" sz="1200" dirty="0"/>
              <a:t>class. Every time while pushing a new work task, we set the sender and receiver in the work request object, which helps the role to access tasks in their respective work areas.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en-US" sz="1200" dirty="0"/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1200" dirty="0"/>
              <a:t>Some roles have upper hand as they can create more roles than others:</a:t>
            </a:r>
          </a:p>
          <a:p>
            <a:pPr marL="285750" lvl="1" indent="-285750" algn="just">
              <a:buFont typeface="Wingdings" pitchFamily="2" charset="2"/>
              <a:buChar char="v"/>
            </a:pPr>
            <a:endParaRPr lang="en-US" sz="1200" dirty="0"/>
          </a:p>
          <a:p>
            <a:pPr marL="285750" lvl="1" indent="-285750" algn="just">
              <a:buFont typeface="Wingdings" pitchFamily="2" charset="2"/>
              <a:buChar char="v"/>
            </a:pPr>
            <a:r>
              <a:rPr lang="en-US" sz="1200" b="1" dirty="0"/>
              <a:t>System Admin Role</a:t>
            </a:r>
            <a:r>
              <a:rPr lang="en-US" sz="1200" dirty="0"/>
              <a:t> : Can create hospital admin, pharmacy admin, pharmaceutical admin or insurance admin</a:t>
            </a:r>
            <a:endParaRPr lang="en-US" dirty="0"/>
          </a:p>
          <a:p>
            <a:pPr lvl="4" algn="just"/>
            <a:endParaRPr lang="en-US" sz="1200" dirty="0"/>
          </a:p>
          <a:p>
            <a:pPr marL="285750" lvl="1" indent="-285750" algn="just">
              <a:buFont typeface="Wingdings" pitchFamily="2" charset="2"/>
              <a:buChar char="v"/>
            </a:pPr>
            <a:r>
              <a:rPr lang="en-US" sz="1200" b="1" dirty="0"/>
              <a:t>Hospital Admin</a:t>
            </a:r>
            <a:r>
              <a:rPr lang="en-US" sz="1200" dirty="0"/>
              <a:t> : create the whole hospital staff</a:t>
            </a:r>
          </a:p>
        </p:txBody>
      </p:sp>
    </p:spTree>
    <p:extLst>
      <p:ext uri="{BB962C8B-B14F-4D97-AF65-F5344CB8AC3E}">
        <p14:creationId xmlns:p14="http://schemas.microsoft.com/office/powerpoint/2010/main" val="208687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C593-B36A-5365-1114-3EEC1DB1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89" y="523623"/>
            <a:ext cx="7715400" cy="468000"/>
          </a:xfrm>
        </p:spPr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DD6D77-081C-8569-A8A5-0AC8FF1D0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284" y="1206211"/>
            <a:ext cx="4060472" cy="3706090"/>
          </a:xfrm>
        </p:spPr>
        <p:txBody>
          <a:bodyPr/>
          <a:lstStyle/>
          <a:p>
            <a:pPr algn="just"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Pharmacy Admin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can create varying medicines and add inventory for them.</a:t>
            </a:r>
            <a:endParaRPr lang="en-US"/>
          </a:p>
          <a:p>
            <a:pPr algn="just">
              <a:buFont typeface="Wingdings"/>
              <a:buChar char="v"/>
            </a:pP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Font typeface="Wingdings"/>
              <a:buChar char="v"/>
            </a:pPr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Hospital Admins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are capable of booking lab requests by selecting a particular lab personnel and can also respond to the emergency requests.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Font typeface="Wingdings"/>
              <a:buChar char="v"/>
            </a:pP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Lab Role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can work on patient lab bookings and help on completion of a work form.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Font typeface="Wingdings"/>
              <a:buChar char="v"/>
            </a:pP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Doctor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is capable of attending to patient appointments.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46050" indent="0" algn="just"/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Font typeface="Wingdings"/>
              <a:buChar char="v"/>
            </a:pP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Font typeface="Wingdings"/>
              <a:buChar char="v"/>
            </a:pP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Insurance Admin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 can look at Patient records and claims, can accept or decline the claims made by the patients and download patient records.</a:t>
            </a:r>
          </a:p>
        </p:txBody>
      </p:sp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F985043-4419-5D58-AA6D-12AA61C96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82137"/>
            <a:ext cx="3928093" cy="45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31079" y="1629491"/>
            <a:ext cx="4051971" cy="2383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ROLES</a:t>
            </a:r>
            <a:endParaRPr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grpSp>
        <p:nvGrpSpPr>
          <p:cNvPr id="2" name="Google Shape;2656;p62">
            <a:extLst>
              <a:ext uri="{FF2B5EF4-FFF2-40B4-BE49-F238E27FC236}">
                <a16:creationId xmlns:a16="http://schemas.microsoft.com/office/drawing/2014/main" id="{DA113C27-37FB-7CF0-BDF3-8CFFB358E10D}"/>
              </a:ext>
            </a:extLst>
          </p:cNvPr>
          <p:cNvGrpSpPr/>
          <p:nvPr/>
        </p:nvGrpSpPr>
        <p:grpSpPr>
          <a:xfrm>
            <a:off x="5838538" y="1496133"/>
            <a:ext cx="928875" cy="2330921"/>
            <a:chOff x="657200" y="2260904"/>
            <a:chExt cx="928875" cy="2330921"/>
          </a:xfrm>
        </p:grpSpPr>
        <p:sp>
          <p:nvSpPr>
            <p:cNvPr id="3" name="Google Shape;2657;p62">
              <a:extLst>
                <a:ext uri="{FF2B5EF4-FFF2-40B4-BE49-F238E27FC236}">
                  <a16:creationId xmlns:a16="http://schemas.microsoft.com/office/drawing/2014/main" id="{390B5DA3-D3BB-AA7D-97BD-0BAFC3F0E912}"/>
                </a:ext>
              </a:extLst>
            </p:cNvPr>
            <p:cNvSpPr/>
            <p:nvPr/>
          </p:nvSpPr>
          <p:spPr>
            <a:xfrm>
              <a:off x="750931" y="3254686"/>
              <a:ext cx="603149" cy="1198876"/>
            </a:xfrm>
            <a:custGeom>
              <a:avLst/>
              <a:gdLst/>
              <a:ahLst/>
              <a:cxnLst/>
              <a:rect l="l" t="t" r="r" b="b"/>
              <a:pathLst>
                <a:path w="11866" h="23586" extrusionOk="0">
                  <a:moveTo>
                    <a:pt x="2903" y="0"/>
                  </a:moveTo>
                  <a:lnTo>
                    <a:pt x="0" y="23586"/>
                  </a:lnTo>
                  <a:lnTo>
                    <a:pt x="3396" y="23586"/>
                  </a:lnTo>
                  <a:lnTo>
                    <a:pt x="6901" y="3542"/>
                  </a:lnTo>
                  <a:lnTo>
                    <a:pt x="7485" y="3542"/>
                  </a:lnTo>
                  <a:lnTo>
                    <a:pt x="7120" y="23586"/>
                  </a:lnTo>
                  <a:lnTo>
                    <a:pt x="10515" y="23586"/>
                  </a:lnTo>
                  <a:lnTo>
                    <a:pt x="11866" y="0"/>
                  </a:lnTo>
                  <a:close/>
                </a:path>
              </a:pathLst>
            </a:custGeom>
            <a:solidFill>
              <a:srgbClr val="374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58;p62">
              <a:extLst>
                <a:ext uri="{FF2B5EF4-FFF2-40B4-BE49-F238E27FC236}">
                  <a16:creationId xmlns:a16="http://schemas.microsoft.com/office/drawing/2014/main" id="{7135C75F-154C-78A3-E168-6B2FE675B0CD}"/>
                </a:ext>
              </a:extLst>
            </p:cNvPr>
            <p:cNvSpPr/>
            <p:nvPr/>
          </p:nvSpPr>
          <p:spPr>
            <a:xfrm>
              <a:off x="750931" y="3254686"/>
              <a:ext cx="603149" cy="1198876"/>
            </a:xfrm>
            <a:custGeom>
              <a:avLst/>
              <a:gdLst/>
              <a:ahLst/>
              <a:cxnLst/>
              <a:rect l="l" t="t" r="r" b="b"/>
              <a:pathLst>
                <a:path w="11866" h="23586" extrusionOk="0">
                  <a:moveTo>
                    <a:pt x="2903" y="0"/>
                  </a:moveTo>
                  <a:lnTo>
                    <a:pt x="0" y="23586"/>
                  </a:lnTo>
                  <a:lnTo>
                    <a:pt x="3396" y="23586"/>
                  </a:lnTo>
                  <a:lnTo>
                    <a:pt x="6901" y="3542"/>
                  </a:lnTo>
                  <a:lnTo>
                    <a:pt x="7485" y="3542"/>
                  </a:lnTo>
                  <a:lnTo>
                    <a:pt x="7120" y="23586"/>
                  </a:lnTo>
                  <a:lnTo>
                    <a:pt x="10515" y="23586"/>
                  </a:lnTo>
                  <a:lnTo>
                    <a:pt x="1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59;p62">
              <a:extLst>
                <a:ext uri="{FF2B5EF4-FFF2-40B4-BE49-F238E27FC236}">
                  <a16:creationId xmlns:a16="http://schemas.microsoft.com/office/drawing/2014/main" id="{16080E8E-3054-6533-D525-A6DDA951BF0D}"/>
                </a:ext>
              </a:extLst>
            </p:cNvPr>
            <p:cNvSpPr/>
            <p:nvPr/>
          </p:nvSpPr>
          <p:spPr>
            <a:xfrm>
              <a:off x="667417" y="4453516"/>
              <a:ext cx="243120" cy="105828"/>
            </a:xfrm>
            <a:custGeom>
              <a:avLst/>
              <a:gdLst/>
              <a:ahLst/>
              <a:cxnLst/>
              <a:rect l="l" t="t" r="r" b="b"/>
              <a:pathLst>
                <a:path w="4783" h="2082" extrusionOk="0">
                  <a:moveTo>
                    <a:pt x="1917" y="1"/>
                  </a:moveTo>
                  <a:lnTo>
                    <a:pt x="1680" y="457"/>
                  </a:lnTo>
                  <a:cubicBezTo>
                    <a:pt x="1515" y="822"/>
                    <a:pt x="1205" y="1096"/>
                    <a:pt x="840" y="1260"/>
                  </a:cubicBezTo>
                  <a:cubicBezTo>
                    <a:pt x="475" y="1406"/>
                    <a:pt x="164" y="1698"/>
                    <a:pt x="0" y="2082"/>
                  </a:cubicBezTo>
                  <a:lnTo>
                    <a:pt x="4564" y="2082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60;p62">
              <a:extLst>
                <a:ext uri="{FF2B5EF4-FFF2-40B4-BE49-F238E27FC236}">
                  <a16:creationId xmlns:a16="http://schemas.microsoft.com/office/drawing/2014/main" id="{28CBFDC4-C9C5-F7CB-60EA-9FE73911F9B2}"/>
                </a:ext>
              </a:extLst>
            </p:cNvPr>
            <p:cNvSpPr/>
            <p:nvPr/>
          </p:nvSpPr>
          <p:spPr>
            <a:xfrm>
              <a:off x="657200" y="4559294"/>
              <a:ext cx="243171" cy="32531"/>
            </a:xfrm>
            <a:custGeom>
              <a:avLst/>
              <a:gdLst/>
              <a:ahLst/>
              <a:cxnLst/>
              <a:rect l="l" t="t" r="r" b="b"/>
              <a:pathLst>
                <a:path w="4784" h="640" extrusionOk="0">
                  <a:moveTo>
                    <a:pt x="201" y="1"/>
                  </a:moveTo>
                  <a:cubicBezTo>
                    <a:pt x="165" y="74"/>
                    <a:pt x="146" y="147"/>
                    <a:pt x="110" y="220"/>
                  </a:cubicBezTo>
                  <a:lnTo>
                    <a:pt x="0" y="640"/>
                  </a:lnTo>
                  <a:lnTo>
                    <a:pt x="4710" y="640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61;p62">
              <a:extLst>
                <a:ext uri="{FF2B5EF4-FFF2-40B4-BE49-F238E27FC236}">
                  <a16:creationId xmlns:a16="http://schemas.microsoft.com/office/drawing/2014/main" id="{98C6D9D1-DFE0-1BB4-CF75-6EAF0D11DE74}"/>
                </a:ext>
              </a:extLst>
            </p:cNvPr>
            <p:cNvSpPr/>
            <p:nvPr/>
          </p:nvSpPr>
          <p:spPr>
            <a:xfrm>
              <a:off x="1111879" y="4453516"/>
              <a:ext cx="296034" cy="105828"/>
            </a:xfrm>
            <a:custGeom>
              <a:avLst/>
              <a:gdLst/>
              <a:ahLst/>
              <a:cxnLst/>
              <a:rect l="l" t="t" r="r" b="b"/>
              <a:pathLst>
                <a:path w="5824" h="2082" extrusionOk="0">
                  <a:moveTo>
                    <a:pt x="256" y="1"/>
                  </a:moveTo>
                  <a:lnTo>
                    <a:pt x="0" y="2082"/>
                  </a:lnTo>
                  <a:lnTo>
                    <a:pt x="5824" y="2082"/>
                  </a:lnTo>
                  <a:cubicBezTo>
                    <a:pt x="5513" y="1589"/>
                    <a:pt x="5020" y="1224"/>
                    <a:pt x="4473" y="1096"/>
                  </a:cubicBezTo>
                  <a:cubicBezTo>
                    <a:pt x="3889" y="950"/>
                    <a:pt x="3378" y="567"/>
                    <a:pt x="3085" y="37"/>
                  </a:cubicBezTo>
                  <a:lnTo>
                    <a:pt x="30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62;p62">
              <a:extLst>
                <a:ext uri="{FF2B5EF4-FFF2-40B4-BE49-F238E27FC236}">
                  <a16:creationId xmlns:a16="http://schemas.microsoft.com/office/drawing/2014/main" id="{2677848B-CAA2-0AAF-C596-08B15FDECBF2}"/>
                </a:ext>
              </a:extLst>
            </p:cNvPr>
            <p:cNvSpPr/>
            <p:nvPr/>
          </p:nvSpPr>
          <p:spPr>
            <a:xfrm>
              <a:off x="1107253" y="4559294"/>
              <a:ext cx="315502" cy="32531"/>
            </a:xfrm>
            <a:custGeom>
              <a:avLst/>
              <a:gdLst/>
              <a:ahLst/>
              <a:cxnLst/>
              <a:rect l="l" t="t" r="r" b="b"/>
              <a:pathLst>
                <a:path w="6207" h="640" extrusionOk="0">
                  <a:moveTo>
                    <a:pt x="91" y="1"/>
                  </a:moveTo>
                  <a:lnTo>
                    <a:pt x="0" y="640"/>
                  </a:lnTo>
                  <a:lnTo>
                    <a:pt x="6207" y="640"/>
                  </a:lnTo>
                  <a:lnTo>
                    <a:pt x="6079" y="329"/>
                  </a:lnTo>
                  <a:cubicBezTo>
                    <a:pt x="6024" y="220"/>
                    <a:pt x="5969" y="92"/>
                    <a:pt x="59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63;p62">
              <a:extLst>
                <a:ext uri="{FF2B5EF4-FFF2-40B4-BE49-F238E27FC236}">
                  <a16:creationId xmlns:a16="http://schemas.microsoft.com/office/drawing/2014/main" id="{C1C55D3E-70BB-88F4-D477-CD3396521160}"/>
                </a:ext>
              </a:extLst>
            </p:cNvPr>
            <p:cNvSpPr/>
            <p:nvPr/>
          </p:nvSpPr>
          <p:spPr>
            <a:xfrm>
              <a:off x="856710" y="3253720"/>
              <a:ext cx="498337" cy="412994"/>
            </a:xfrm>
            <a:custGeom>
              <a:avLst/>
              <a:gdLst/>
              <a:ahLst/>
              <a:cxnLst/>
              <a:rect l="l" t="t" r="r" b="b"/>
              <a:pathLst>
                <a:path w="9804" h="8125" extrusionOk="0">
                  <a:moveTo>
                    <a:pt x="9803" y="1"/>
                  </a:moveTo>
                  <a:lnTo>
                    <a:pt x="8817" y="19"/>
                  </a:lnTo>
                  <a:lnTo>
                    <a:pt x="822" y="19"/>
                  </a:lnTo>
                  <a:lnTo>
                    <a:pt x="0" y="6755"/>
                  </a:lnTo>
                  <a:cubicBezTo>
                    <a:pt x="1187" y="7595"/>
                    <a:pt x="2574" y="8070"/>
                    <a:pt x="4035" y="8124"/>
                  </a:cubicBezTo>
                  <a:lnTo>
                    <a:pt x="4820" y="3561"/>
                  </a:lnTo>
                  <a:lnTo>
                    <a:pt x="5422" y="3561"/>
                  </a:lnTo>
                  <a:lnTo>
                    <a:pt x="5331" y="8124"/>
                  </a:lnTo>
                  <a:lnTo>
                    <a:pt x="6097" y="8124"/>
                  </a:lnTo>
                  <a:cubicBezTo>
                    <a:pt x="7229" y="8124"/>
                    <a:pt x="8343" y="7869"/>
                    <a:pt x="9365" y="7394"/>
                  </a:cubicBezTo>
                  <a:lnTo>
                    <a:pt x="9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64;p62">
              <a:extLst>
                <a:ext uri="{FF2B5EF4-FFF2-40B4-BE49-F238E27FC236}">
                  <a16:creationId xmlns:a16="http://schemas.microsoft.com/office/drawing/2014/main" id="{90A44746-93D7-E54D-1943-E0929DBD0231}"/>
                </a:ext>
              </a:extLst>
            </p:cNvPr>
            <p:cNvSpPr/>
            <p:nvPr/>
          </p:nvSpPr>
          <p:spPr>
            <a:xfrm>
              <a:off x="833480" y="3915326"/>
              <a:ext cx="135564" cy="134598"/>
            </a:xfrm>
            <a:custGeom>
              <a:avLst/>
              <a:gdLst/>
              <a:ahLst/>
              <a:cxnLst/>
              <a:rect l="l" t="t" r="r" b="b"/>
              <a:pathLst>
                <a:path w="2667" h="264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311"/>
                    <a:pt x="129" y="603"/>
                    <a:pt x="275" y="895"/>
                  </a:cubicBezTo>
                  <a:cubicBezTo>
                    <a:pt x="585" y="1534"/>
                    <a:pt x="1114" y="2064"/>
                    <a:pt x="1772" y="2392"/>
                  </a:cubicBezTo>
                  <a:cubicBezTo>
                    <a:pt x="2045" y="2520"/>
                    <a:pt x="2356" y="2611"/>
                    <a:pt x="2666" y="2648"/>
                  </a:cubicBezTo>
                  <a:cubicBezTo>
                    <a:pt x="2374" y="2538"/>
                    <a:pt x="2118" y="2392"/>
                    <a:pt x="1863" y="2228"/>
                  </a:cubicBezTo>
                  <a:cubicBezTo>
                    <a:pt x="1571" y="2027"/>
                    <a:pt x="1315" y="1826"/>
                    <a:pt x="1078" y="1571"/>
                  </a:cubicBezTo>
                  <a:cubicBezTo>
                    <a:pt x="841" y="1333"/>
                    <a:pt x="621" y="1078"/>
                    <a:pt x="439" y="786"/>
                  </a:cubicBezTo>
                  <a:cubicBezTo>
                    <a:pt x="275" y="530"/>
                    <a:pt x="129" y="27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5;p62">
              <a:extLst>
                <a:ext uri="{FF2B5EF4-FFF2-40B4-BE49-F238E27FC236}">
                  <a16:creationId xmlns:a16="http://schemas.microsoft.com/office/drawing/2014/main" id="{A4F15983-1AF3-79D0-11A2-7FC5E014813C}"/>
                </a:ext>
              </a:extLst>
            </p:cNvPr>
            <p:cNvSpPr/>
            <p:nvPr/>
          </p:nvSpPr>
          <p:spPr>
            <a:xfrm>
              <a:off x="905863" y="3973781"/>
              <a:ext cx="73348" cy="23839"/>
            </a:xfrm>
            <a:custGeom>
              <a:avLst/>
              <a:gdLst/>
              <a:ahLst/>
              <a:cxnLst/>
              <a:rect l="l" t="t" r="r" b="b"/>
              <a:pathLst>
                <a:path w="1443" h="469" extrusionOk="0">
                  <a:moveTo>
                    <a:pt x="1443" y="1"/>
                  </a:moveTo>
                  <a:lnTo>
                    <a:pt x="1443" y="1"/>
                  </a:lnTo>
                  <a:cubicBezTo>
                    <a:pt x="1206" y="56"/>
                    <a:pt x="968" y="129"/>
                    <a:pt x="713" y="202"/>
                  </a:cubicBezTo>
                  <a:cubicBezTo>
                    <a:pt x="457" y="275"/>
                    <a:pt x="202" y="329"/>
                    <a:pt x="1" y="403"/>
                  </a:cubicBezTo>
                  <a:cubicBezTo>
                    <a:pt x="138" y="447"/>
                    <a:pt x="280" y="468"/>
                    <a:pt x="420" y="468"/>
                  </a:cubicBezTo>
                  <a:cubicBezTo>
                    <a:pt x="802" y="468"/>
                    <a:pt x="1176" y="308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6;p62">
              <a:extLst>
                <a:ext uri="{FF2B5EF4-FFF2-40B4-BE49-F238E27FC236}">
                  <a16:creationId xmlns:a16="http://schemas.microsoft.com/office/drawing/2014/main" id="{BDFAAC0E-80AF-C80A-0148-F74EA8CECF30}"/>
                </a:ext>
              </a:extLst>
            </p:cNvPr>
            <p:cNvSpPr/>
            <p:nvPr/>
          </p:nvSpPr>
          <p:spPr>
            <a:xfrm>
              <a:off x="1133227" y="3968240"/>
              <a:ext cx="144764" cy="119755"/>
            </a:xfrm>
            <a:custGeom>
              <a:avLst/>
              <a:gdLst/>
              <a:ahLst/>
              <a:cxnLst/>
              <a:rect l="l" t="t" r="r" b="b"/>
              <a:pathLst>
                <a:path w="2848" h="2356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292"/>
                    <a:pt x="183" y="585"/>
                    <a:pt x="347" y="858"/>
                  </a:cubicBezTo>
                  <a:cubicBezTo>
                    <a:pt x="530" y="1150"/>
                    <a:pt x="767" y="1424"/>
                    <a:pt x="1041" y="1643"/>
                  </a:cubicBezTo>
                  <a:cubicBezTo>
                    <a:pt x="1296" y="1862"/>
                    <a:pt x="1607" y="2045"/>
                    <a:pt x="1954" y="2173"/>
                  </a:cubicBezTo>
                  <a:cubicBezTo>
                    <a:pt x="2227" y="2282"/>
                    <a:pt x="2538" y="2355"/>
                    <a:pt x="2848" y="2355"/>
                  </a:cubicBezTo>
                  <a:cubicBezTo>
                    <a:pt x="2574" y="2264"/>
                    <a:pt x="2300" y="2136"/>
                    <a:pt x="2027" y="2008"/>
                  </a:cubicBezTo>
                  <a:cubicBezTo>
                    <a:pt x="1442" y="1680"/>
                    <a:pt x="913" y="1260"/>
                    <a:pt x="511" y="731"/>
                  </a:cubicBezTo>
                  <a:cubicBezTo>
                    <a:pt x="311" y="512"/>
                    <a:pt x="146" y="25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67;p62">
              <a:extLst>
                <a:ext uri="{FF2B5EF4-FFF2-40B4-BE49-F238E27FC236}">
                  <a16:creationId xmlns:a16="http://schemas.microsoft.com/office/drawing/2014/main" id="{FAFAC0A7-10E9-9D6D-F478-10CBAFA9930E}"/>
                </a:ext>
              </a:extLst>
            </p:cNvPr>
            <p:cNvSpPr/>
            <p:nvPr/>
          </p:nvSpPr>
          <p:spPr>
            <a:xfrm>
              <a:off x="1199104" y="3893062"/>
              <a:ext cx="100237" cy="129972"/>
            </a:xfrm>
            <a:custGeom>
              <a:avLst/>
              <a:gdLst/>
              <a:ahLst/>
              <a:cxnLst/>
              <a:rect l="l" t="t" r="r" b="b"/>
              <a:pathLst>
                <a:path w="1972" h="2557" extrusionOk="0">
                  <a:moveTo>
                    <a:pt x="1972" y="1"/>
                  </a:moveTo>
                  <a:cubicBezTo>
                    <a:pt x="1524" y="968"/>
                    <a:pt x="865" y="1830"/>
                    <a:pt x="48" y="2517"/>
                  </a:cubicBezTo>
                  <a:lnTo>
                    <a:pt x="48" y="2517"/>
                  </a:lnTo>
                  <a:cubicBezTo>
                    <a:pt x="1064" y="2053"/>
                    <a:pt x="1792" y="1115"/>
                    <a:pt x="1972" y="1"/>
                  </a:cubicBezTo>
                  <a:close/>
                  <a:moveTo>
                    <a:pt x="48" y="2517"/>
                  </a:moveTo>
                  <a:lnTo>
                    <a:pt x="48" y="2517"/>
                  </a:lnTo>
                  <a:cubicBezTo>
                    <a:pt x="32" y="2524"/>
                    <a:pt x="16" y="2531"/>
                    <a:pt x="0" y="2538"/>
                  </a:cubicBezTo>
                  <a:lnTo>
                    <a:pt x="0" y="2556"/>
                  </a:lnTo>
                  <a:cubicBezTo>
                    <a:pt x="16" y="2543"/>
                    <a:pt x="32" y="2530"/>
                    <a:pt x="48" y="25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68;p62">
              <a:extLst>
                <a:ext uri="{FF2B5EF4-FFF2-40B4-BE49-F238E27FC236}">
                  <a16:creationId xmlns:a16="http://schemas.microsoft.com/office/drawing/2014/main" id="{0477B9FA-9E8B-25AB-6A3B-1806CE6B0AF9}"/>
                </a:ext>
              </a:extLst>
            </p:cNvPr>
            <p:cNvSpPr/>
            <p:nvPr/>
          </p:nvSpPr>
          <p:spPr>
            <a:xfrm>
              <a:off x="698932" y="2699772"/>
              <a:ext cx="186597" cy="410198"/>
            </a:xfrm>
            <a:custGeom>
              <a:avLst/>
              <a:gdLst/>
              <a:ahLst/>
              <a:cxnLst/>
              <a:rect l="l" t="t" r="r" b="b"/>
              <a:pathLst>
                <a:path w="3671" h="8070" extrusionOk="0">
                  <a:moveTo>
                    <a:pt x="3141" y="1"/>
                  </a:moveTo>
                  <a:cubicBezTo>
                    <a:pt x="2447" y="128"/>
                    <a:pt x="1899" y="640"/>
                    <a:pt x="1717" y="1333"/>
                  </a:cubicBezTo>
                  <a:lnTo>
                    <a:pt x="1" y="8015"/>
                  </a:lnTo>
                  <a:lnTo>
                    <a:pt x="3670" y="8069"/>
                  </a:lnTo>
                  <a:lnTo>
                    <a:pt x="3670" y="8069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9;p62">
              <a:extLst>
                <a:ext uri="{FF2B5EF4-FFF2-40B4-BE49-F238E27FC236}">
                  <a16:creationId xmlns:a16="http://schemas.microsoft.com/office/drawing/2014/main" id="{40B8A495-B9B7-7BCD-08C5-C2359889077E}"/>
                </a:ext>
              </a:extLst>
            </p:cNvPr>
            <p:cNvSpPr/>
            <p:nvPr/>
          </p:nvSpPr>
          <p:spPr>
            <a:xfrm>
              <a:off x="819553" y="2754516"/>
              <a:ext cx="65977" cy="355454"/>
            </a:xfrm>
            <a:custGeom>
              <a:avLst/>
              <a:gdLst/>
              <a:ahLst/>
              <a:cxnLst/>
              <a:rect l="l" t="t" r="r" b="b"/>
              <a:pathLst>
                <a:path w="1298" h="6993" extrusionOk="0">
                  <a:moveTo>
                    <a:pt x="841" y="1"/>
                  </a:moveTo>
                  <a:cubicBezTo>
                    <a:pt x="530" y="1096"/>
                    <a:pt x="330" y="2228"/>
                    <a:pt x="257" y="3360"/>
                  </a:cubicBezTo>
                  <a:lnTo>
                    <a:pt x="1" y="6974"/>
                  </a:lnTo>
                  <a:lnTo>
                    <a:pt x="1297" y="6992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0;p62">
              <a:extLst>
                <a:ext uri="{FF2B5EF4-FFF2-40B4-BE49-F238E27FC236}">
                  <a16:creationId xmlns:a16="http://schemas.microsoft.com/office/drawing/2014/main" id="{EFD823D3-51D5-CF18-A3E4-CEBF2A7BD7B2}"/>
                </a:ext>
              </a:extLst>
            </p:cNvPr>
            <p:cNvSpPr/>
            <p:nvPr/>
          </p:nvSpPr>
          <p:spPr>
            <a:xfrm>
              <a:off x="676668" y="3107126"/>
              <a:ext cx="142934" cy="395356"/>
            </a:xfrm>
            <a:custGeom>
              <a:avLst/>
              <a:gdLst/>
              <a:ahLst/>
              <a:cxnLst/>
              <a:rect l="l" t="t" r="r" b="b"/>
              <a:pathLst>
                <a:path w="2812" h="7778" extrusionOk="0">
                  <a:moveTo>
                    <a:pt x="968" y="1"/>
                  </a:moveTo>
                  <a:lnTo>
                    <a:pt x="676" y="1169"/>
                  </a:lnTo>
                  <a:lnTo>
                    <a:pt x="1" y="7777"/>
                  </a:lnTo>
                  <a:lnTo>
                    <a:pt x="1461" y="7777"/>
                  </a:lnTo>
                  <a:lnTo>
                    <a:pt x="2502" y="1242"/>
                  </a:lnTo>
                  <a:lnTo>
                    <a:pt x="2812" y="3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1;p62">
              <a:extLst>
                <a:ext uri="{FF2B5EF4-FFF2-40B4-BE49-F238E27FC236}">
                  <a16:creationId xmlns:a16="http://schemas.microsoft.com/office/drawing/2014/main" id="{7AAA20CF-013A-DD1C-3FFB-CE4BB5E60255}"/>
                </a:ext>
              </a:extLst>
            </p:cNvPr>
            <p:cNvSpPr/>
            <p:nvPr/>
          </p:nvSpPr>
          <p:spPr>
            <a:xfrm>
              <a:off x="659996" y="3458820"/>
              <a:ext cx="135513" cy="190257"/>
            </a:xfrm>
            <a:custGeom>
              <a:avLst/>
              <a:gdLst/>
              <a:ahLst/>
              <a:cxnLst/>
              <a:rect l="l" t="t" r="r" b="b"/>
              <a:pathLst>
                <a:path w="2666" h="3743" extrusionOk="0">
                  <a:moveTo>
                    <a:pt x="347" y="0"/>
                  </a:moveTo>
                  <a:lnTo>
                    <a:pt x="329" y="858"/>
                  </a:lnTo>
                  <a:lnTo>
                    <a:pt x="91" y="1954"/>
                  </a:lnTo>
                  <a:cubicBezTo>
                    <a:pt x="0" y="2337"/>
                    <a:pt x="183" y="2757"/>
                    <a:pt x="548" y="2958"/>
                  </a:cubicBezTo>
                  <a:lnTo>
                    <a:pt x="730" y="3049"/>
                  </a:lnTo>
                  <a:cubicBezTo>
                    <a:pt x="913" y="3158"/>
                    <a:pt x="1077" y="3323"/>
                    <a:pt x="1150" y="3542"/>
                  </a:cubicBezTo>
                  <a:cubicBezTo>
                    <a:pt x="1205" y="3651"/>
                    <a:pt x="1314" y="3743"/>
                    <a:pt x="1442" y="3743"/>
                  </a:cubicBezTo>
                  <a:cubicBezTo>
                    <a:pt x="1607" y="3743"/>
                    <a:pt x="1734" y="3633"/>
                    <a:pt x="1771" y="3469"/>
                  </a:cubicBezTo>
                  <a:lnTo>
                    <a:pt x="1990" y="1990"/>
                  </a:lnTo>
                  <a:lnTo>
                    <a:pt x="2191" y="2611"/>
                  </a:lnTo>
                  <a:cubicBezTo>
                    <a:pt x="2264" y="2830"/>
                    <a:pt x="2446" y="2976"/>
                    <a:pt x="2665" y="2976"/>
                  </a:cubicBezTo>
                  <a:lnTo>
                    <a:pt x="2611" y="2008"/>
                  </a:lnTo>
                  <a:cubicBezTo>
                    <a:pt x="2592" y="1698"/>
                    <a:pt x="2446" y="1424"/>
                    <a:pt x="2227" y="1223"/>
                  </a:cubicBezTo>
                  <a:lnTo>
                    <a:pt x="1789" y="858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2;p62">
              <a:extLst>
                <a:ext uri="{FF2B5EF4-FFF2-40B4-BE49-F238E27FC236}">
                  <a16:creationId xmlns:a16="http://schemas.microsoft.com/office/drawing/2014/main" id="{B93A8F65-0615-B6DF-03E1-D7A924E7F8CD}"/>
                </a:ext>
              </a:extLst>
            </p:cNvPr>
            <p:cNvSpPr/>
            <p:nvPr/>
          </p:nvSpPr>
          <p:spPr>
            <a:xfrm>
              <a:off x="724906" y="3107126"/>
              <a:ext cx="94696" cy="33446"/>
            </a:xfrm>
            <a:custGeom>
              <a:avLst/>
              <a:gdLst/>
              <a:ahLst/>
              <a:cxnLst/>
              <a:rect l="l" t="t" r="r" b="b"/>
              <a:pathLst>
                <a:path w="1863" h="658" extrusionOk="0">
                  <a:moveTo>
                    <a:pt x="19" y="1"/>
                  </a:moveTo>
                  <a:lnTo>
                    <a:pt x="1" y="128"/>
                  </a:lnTo>
                  <a:lnTo>
                    <a:pt x="1699" y="658"/>
                  </a:lnTo>
                  <a:lnTo>
                    <a:pt x="1863" y="3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3;p62">
              <a:extLst>
                <a:ext uri="{FF2B5EF4-FFF2-40B4-BE49-F238E27FC236}">
                  <a16:creationId xmlns:a16="http://schemas.microsoft.com/office/drawing/2014/main" id="{C2AD2598-7CFD-40FC-53F6-0778C53BF971}"/>
                </a:ext>
              </a:extLst>
            </p:cNvPr>
            <p:cNvSpPr/>
            <p:nvPr/>
          </p:nvSpPr>
          <p:spPr>
            <a:xfrm>
              <a:off x="1360541" y="2699772"/>
              <a:ext cx="186546" cy="410198"/>
            </a:xfrm>
            <a:custGeom>
              <a:avLst/>
              <a:gdLst/>
              <a:ahLst/>
              <a:cxnLst/>
              <a:rect l="l" t="t" r="r" b="b"/>
              <a:pathLst>
                <a:path w="3670" h="8070" extrusionOk="0">
                  <a:moveTo>
                    <a:pt x="530" y="1"/>
                  </a:moveTo>
                  <a:lnTo>
                    <a:pt x="1" y="8069"/>
                  </a:lnTo>
                  <a:lnTo>
                    <a:pt x="3670" y="8015"/>
                  </a:lnTo>
                  <a:lnTo>
                    <a:pt x="1954" y="1333"/>
                  </a:lnTo>
                  <a:cubicBezTo>
                    <a:pt x="1771" y="640"/>
                    <a:pt x="1224" y="128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4;p62">
              <a:extLst>
                <a:ext uri="{FF2B5EF4-FFF2-40B4-BE49-F238E27FC236}">
                  <a16:creationId xmlns:a16="http://schemas.microsoft.com/office/drawing/2014/main" id="{584967AE-4F62-8647-91BD-A448C73724BF}"/>
                </a:ext>
              </a:extLst>
            </p:cNvPr>
            <p:cNvSpPr/>
            <p:nvPr/>
          </p:nvSpPr>
          <p:spPr>
            <a:xfrm>
              <a:off x="1360541" y="2754516"/>
              <a:ext cx="65927" cy="355454"/>
            </a:xfrm>
            <a:custGeom>
              <a:avLst/>
              <a:gdLst/>
              <a:ahLst/>
              <a:cxnLst/>
              <a:rect l="l" t="t" r="r" b="b"/>
              <a:pathLst>
                <a:path w="1297" h="6993" extrusionOk="0">
                  <a:moveTo>
                    <a:pt x="457" y="1"/>
                  </a:moveTo>
                  <a:lnTo>
                    <a:pt x="1" y="6992"/>
                  </a:lnTo>
                  <a:lnTo>
                    <a:pt x="1297" y="6974"/>
                  </a:lnTo>
                  <a:lnTo>
                    <a:pt x="1041" y="3360"/>
                  </a:lnTo>
                  <a:cubicBezTo>
                    <a:pt x="950" y="2228"/>
                    <a:pt x="767" y="1096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5;p62">
              <a:extLst>
                <a:ext uri="{FF2B5EF4-FFF2-40B4-BE49-F238E27FC236}">
                  <a16:creationId xmlns:a16="http://schemas.microsoft.com/office/drawing/2014/main" id="{18A51617-9031-E6B2-F6FE-DA3E7F520039}"/>
                </a:ext>
              </a:extLst>
            </p:cNvPr>
            <p:cNvSpPr/>
            <p:nvPr/>
          </p:nvSpPr>
          <p:spPr>
            <a:xfrm>
              <a:off x="1426417" y="3107126"/>
              <a:ext cx="142985" cy="395356"/>
            </a:xfrm>
            <a:custGeom>
              <a:avLst/>
              <a:gdLst/>
              <a:ahLst/>
              <a:cxnLst/>
              <a:rect l="l" t="t" r="r" b="b"/>
              <a:pathLst>
                <a:path w="2813" h="7778" extrusionOk="0">
                  <a:moveTo>
                    <a:pt x="1826" y="1"/>
                  </a:moveTo>
                  <a:lnTo>
                    <a:pt x="1" y="37"/>
                  </a:lnTo>
                  <a:lnTo>
                    <a:pt x="311" y="1242"/>
                  </a:lnTo>
                  <a:lnTo>
                    <a:pt x="1333" y="7777"/>
                  </a:lnTo>
                  <a:lnTo>
                    <a:pt x="2812" y="7777"/>
                  </a:lnTo>
                  <a:lnTo>
                    <a:pt x="2137" y="1169"/>
                  </a:lnTo>
                  <a:lnTo>
                    <a:pt x="1826" y="1"/>
                  </a:ln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6;p62">
              <a:extLst>
                <a:ext uri="{FF2B5EF4-FFF2-40B4-BE49-F238E27FC236}">
                  <a16:creationId xmlns:a16="http://schemas.microsoft.com/office/drawing/2014/main" id="{C9E4503A-C31D-8D2B-3F34-3F9CB8711014}"/>
                </a:ext>
              </a:extLst>
            </p:cNvPr>
            <p:cNvSpPr/>
            <p:nvPr/>
          </p:nvSpPr>
          <p:spPr>
            <a:xfrm>
              <a:off x="1450562" y="3458820"/>
              <a:ext cx="135513" cy="190511"/>
            </a:xfrm>
            <a:custGeom>
              <a:avLst/>
              <a:gdLst/>
              <a:ahLst/>
              <a:cxnLst/>
              <a:rect l="l" t="t" r="r" b="b"/>
              <a:pathLst>
                <a:path w="2666" h="3748" extrusionOk="0">
                  <a:moveTo>
                    <a:pt x="621" y="0"/>
                  </a:moveTo>
                  <a:lnTo>
                    <a:pt x="858" y="858"/>
                  </a:lnTo>
                  <a:lnTo>
                    <a:pt x="439" y="1223"/>
                  </a:lnTo>
                  <a:cubicBezTo>
                    <a:pt x="201" y="1424"/>
                    <a:pt x="73" y="1698"/>
                    <a:pt x="55" y="2008"/>
                  </a:cubicBezTo>
                  <a:lnTo>
                    <a:pt x="0" y="2976"/>
                  </a:lnTo>
                  <a:cubicBezTo>
                    <a:pt x="220" y="2976"/>
                    <a:pt x="402" y="2830"/>
                    <a:pt x="475" y="2611"/>
                  </a:cubicBezTo>
                  <a:lnTo>
                    <a:pt x="676" y="1990"/>
                  </a:lnTo>
                  <a:lnTo>
                    <a:pt x="895" y="3469"/>
                  </a:lnTo>
                  <a:cubicBezTo>
                    <a:pt x="925" y="3649"/>
                    <a:pt x="1076" y="3747"/>
                    <a:pt x="1225" y="3747"/>
                  </a:cubicBezTo>
                  <a:cubicBezTo>
                    <a:pt x="1347" y="3747"/>
                    <a:pt x="1466" y="3682"/>
                    <a:pt x="1516" y="3542"/>
                  </a:cubicBezTo>
                  <a:cubicBezTo>
                    <a:pt x="1589" y="3323"/>
                    <a:pt x="1735" y="3158"/>
                    <a:pt x="1935" y="3049"/>
                  </a:cubicBezTo>
                  <a:lnTo>
                    <a:pt x="2118" y="2958"/>
                  </a:lnTo>
                  <a:cubicBezTo>
                    <a:pt x="2465" y="2757"/>
                    <a:pt x="2666" y="2337"/>
                    <a:pt x="2574" y="1954"/>
                  </a:cubicBezTo>
                  <a:lnTo>
                    <a:pt x="2337" y="858"/>
                  </a:lnTo>
                  <a:lnTo>
                    <a:pt x="23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7;p62">
              <a:extLst>
                <a:ext uri="{FF2B5EF4-FFF2-40B4-BE49-F238E27FC236}">
                  <a16:creationId xmlns:a16="http://schemas.microsoft.com/office/drawing/2014/main" id="{4FD93952-A75E-385A-5D3E-60E338D0C595}"/>
                </a:ext>
              </a:extLst>
            </p:cNvPr>
            <p:cNvSpPr/>
            <p:nvPr/>
          </p:nvSpPr>
          <p:spPr>
            <a:xfrm>
              <a:off x="1426417" y="3107126"/>
              <a:ext cx="94696" cy="33446"/>
            </a:xfrm>
            <a:custGeom>
              <a:avLst/>
              <a:gdLst/>
              <a:ahLst/>
              <a:cxnLst/>
              <a:rect l="l" t="t" r="r" b="b"/>
              <a:pathLst>
                <a:path w="1863" h="658" extrusionOk="0">
                  <a:moveTo>
                    <a:pt x="1826" y="1"/>
                  </a:moveTo>
                  <a:lnTo>
                    <a:pt x="1" y="37"/>
                  </a:lnTo>
                  <a:lnTo>
                    <a:pt x="165" y="658"/>
                  </a:lnTo>
                  <a:lnTo>
                    <a:pt x="1863" y="128"/>
                  </a:lnTo>
                  <a:lnTo>
                    <a:pt x="1826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8;p62">
              <a:extLst>
                <a:ext uri="{FF2B5EF4-FFF2-40B4-BE49-F238E27FC236}">
                  <a16:creationId xmlns:a16="http://schemas.microsoft.com/office/drawing/2014/main" id="{9425A002-0F11-9D1D-4C02-986398BEB39C}"/>
                </a:ext>
              </a:extLst>
            </p:cNvPr>
            <p:cNvSpPr/>
            <p:nvPr/>
          </p:nvSpPr>
          <p:spPr>
            <a:xfrm>
              <a:off x="819553" y="2649654"/>
              <a:ext cx="586527" cy="954892"/>
            </a:xfrm>
            <a:custGeom>
              <a:avLst/>
              <a:gdLst/>
              <a:ahLst/>
              <a:cxnLst/>
              <a:rect l="l" t="t" r="r" b="b"/>
              <a:pathLst>
                <a:path w="11539" h="18786" extrusionOk="0">
                  <a:moveTo>
                    <a:pt x="5970" y="1"/>
                  </a:moveTo>
                  <a:lnTo>
                    <a:pt x="4966" y="74"/>
                  </a:lnTo>
                  <a:lnTo>
                    <a:pt x="768" y="987"/>
                  </a:lnTo>
                  <a:lnTo>
                    <a:pt x="1297" y="9055"/>
                  </a:lnTo>
                  <a:lnTo>
                    <a:pt x="1" y="16887"/>
                  </a:lnTo>
                  <a:lnTo>
                    <a:pt x="403" y="17161"/>
                  </a:lnTo>
                  <a:cubicBezTo>
                    <a:pt x="1714" y="18221"/>
                    <a:pt x="3362" y="18786"/>
                    <a:pt x="5050" y="18786"/>
                  </a:cubicBezTo>
                  <a:cubicBezTo>
                    <a:pt x="5077" y="18786"/>
                    <a:pt x="5104" y="18786"/>
                    <a:pt x="5131" y="18785"/>
                  </a:cubicBezTo>
                  <a:lnTo>
                    <a:pt x="6810" y="18785"/>
                  </a:lnTo>
                  <a:cubicBezTo>
                    <a:pt x="6837" y="18786"/>
                    <a:pt x="6864" y="18786"/>
                    <a:pt x="6891" y="18786"/>
                  </a:cubicBezTo>
                  <a:cubicBezTo>
                    <a:pt x="8579" y="18786"/>
                    <a:pt x="10226" y="18221"/>
                    <a:pt x="11538" y="17161"/>
                  </a:cubicBezTo>
                  <a:lnTo>
                    <a:pt x="10644" y="9055"/>
                  </a:lnTo>
                  <a:lnTo>
                    <a:pt x="11173" y="987"/>
                  </a:lnTo>
                  <a:lnTo>
                    <a:pt x="6974" y="74"/>
                  </a:lnTo>
                  <a:lnTo>
                    <a:pt x="59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79;p62">
              <a:extLst>
                <a:ext uri="{FF2B5EF4-FFF2-40B4-BE49-F238E27FC236}">
                  <a16:creationId xmlns:a16="http://schemas.microsoft.com/office/drawing/2014/main" id="{A0E84763-169E-6134-CB7F-E53041DC08CE}"/>
                </a:ext>
              </a:extLst>
            </p:cNvPr>
            <p:cNvSpPr/>
            <p:nvPr/>
          </p:nvSpPr>
          <p:spPr>
            <a:xfrm>
              <a:off x="889190" y="3296417"/>
              <a:ext cx="412028" cy="153354"/>
            </a:xfrm>
            <a:custGeom>
              <a:avLst/>
              <a:gdLst/>
              <a:ahLst/>
              <a:cxnLst/>
              <a:rect l="l" t="t" r="r" b="b"/>
              <a:pathLst>
                <a:path w="8106" h="3017" extrusionOk="0">
                  <a:moveTo>
                    <a:pt x="0" y="1"/>
                  </a:moveTo>
                  <a:cubicBezTo>
                    <a:pt x="493" y="512"/>
                    <a:pt x="1022" y="968"/>
                    <a:pt x="1588" y="1388"/>
                  </a:cubicBezTo>
                  <a:cubicBezTo>
                    <a:pt x="2246" y="1863"/>
                    <a:pt x="2957" y="2264"/>
                    <a:pt x="3706" y="2556"/>
                  </a:cubicBezTo>
                  <a:cubicBezTo>
                    <a:pt x="4473" y="2848"/>
                    <a:pt x="5276" y="3013"/>
                    <a:pt x="6097" y="3013"/>
                  </a:cubicBezTo>
                  <a:cubicBezTo>
                    <a:pt x="6147" y="3015"/>
                    <a:pt x="6196" y="3016"/>
                    <a:pt x="6246" y="3016"/>
                  </a:cubicBezTo>
                  <a:cubicBezTo>
                    <a:pt x="6579" y="3016"/>
                    <a:pt x="6911" y="2964"/>
                    <a:pt x="7229" y="2885"/>
                  </a:cubicBezTo>
                  <a:cubicBezTo>
                    <a:pt x="7558" y="2812"/>
                    <a:pt x="7868" y="2648"/>
                    <a:pt x="8105" y="2410"/>
                  </a:cubicBezTo>
                  <a:lnTo>
                    <a:pt x="8105" y="2410"/>
                  </a:lnTo>
                  <a:cubicBezTo>
                    <a:pt x="7832" y="2611"/>
                    <a:pt x="7521" y="2739"/>
                    <a:pt x="7193" y="2775"/>
                  </a:cubicBezTo>
                  <a:cubicBezTo>
                    <a:pt x="6961" y="2810"/>
                    <a:pt x="6730" y="2823"/>
                    <a:pt x="6503" y="2823"/>
                  </a:cubicBezTo>
                  <a:cubicBezTo>
                    <a:pt x="6372" y="2823"/>
                    <a:pt x="6243" y="2819"/>
                    <a:pt x="6116" y="2812"/>
                  </a:cubicBezTo>
                  <a:cubicBezTo>
                    <a:pt x="5331" y="2739"/>
                    <a:pt x="4564" y="2575"/>
                    <a:pt x="3834" y="2283"/>
                  </a:cubicBezTo>
                  <a:cubicBezTo>
                    <a:pt x="3085" y="1990"/>
                    <a:pt x="2392" y="1644"/>
                    <a:pt x="1716" y="1206"/>
                  </a:cubicBezTo>
                  <a:cubicBezTo>
                    <a:pt x="1077" y="804"/>
                    <a:pt x="493" y="3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80;p62">
              <a:extLst>
                <a:ext uri="{FF2B5EF4-FFF2-40B4-BE49-F238E27FC236}">
                  <a16:creationId xmlns:a16="http://schemas.microsoft.com/office/drawing/2014/main" id="{B489A51E-D9E4-B6A1-A0EE-5DDB2EE8292A}"/>
                </a:ext>
              </a:extLst>
            </p:cNvPr>
            <p:cNvSpPr/>
            <p:nvPr/>
          </p:nvSpPr>
          <p:spPr>
            <a:xfrm>
              <a:off x="1079398" y="3302924"/>
              <a:ext cx="241290" cy="85394"/>
            </a:xfrm>
            <a:custGeom>
              <a:avLst/>
              <a:gdLst/>
              <a:ahLst/>
              <a:cxnLst/>
              <a:rect l="l" t="t" r="r" b="b"/>
              <a:pathLst>
                <a:path w="4747" h="1680" extrusionOk="0">
                  <a:moveTo>
                    <a:pt x="4747" y="0"/>
                  </a:moveTo>
                  <a:cubicBezTo>
                    <a:pt x="4436" y="256"/>
                    <a:pt x="4090" y="475"/>
                    <a:pt x="3743" y="676"/>
                  </a:cubicBezTo>
                  <a:cubicBezTo>
                    <a:pt x="3359" y="895"/>
                    <a:pt x="2939" y="1078"/>
                    <a:pt x="2520" y="1224"/>
                  </a:cubicBezTo>
                  <a:cubicBezTo>
                    <a:pt x="2081" y="1370"/>
                    <a:pt x="1643" y="1479"/>
                    <a:pt x="1205" y="1534"/>
                  </a:cubicBezTo>
                  <a:cubicBezTo>
                    <a:pt x="804" y="1589"/>
                    <a:pt x="402" y="1607"/>
                    <a:pt x="0" y="1607"/>
                  </a:cubicBezTo>
                  <a:cubicBezTo>
                    <a:pt x="268" y="1656"/>
                    <a:pt x="536" y="1680"/>
                    <a:pt x="804" y="1680"/>
                  </a:cubicBezTo>
                  <a:cubicBezTo>
                    <a:pt x="938" y="1680"/>
                    <a:pt x="1071" y="1674"/>
                    <a:pt x="1205" y="1662"/>
                  </a:cubicBezTo>
                  <a:cubicBezTo>
                    <a:pt x="1680" y="1625"/>
                    <a:pt x="2136" y="1534"/>
                    <a:pt x="2574" y="1388"/>
                  </a:cubicBezTo>
                  <a:cubicBezTo>
                    <a:pt x="3013" y="1242"/>
                    <a:pt x="3432" y="1041"/>
                    <a:pt x="3816" y="785"/>
                  </a:cubicBezTo>
                  <a:cubicBezTo>
                    <a:pt x="4144" y="566"/>
                    <a:pt x="4473" y="293"/>
                    <a:pt x="4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81;p62">
              <a:extLst>
                <a:ext uri="{FF2B5EF4-FFF2-40B4-BE49-F238E27FC236}">
                  <a16:creationId xmlns:a16="http://schemas.microsoft.com/office/drawing/2014/main" id="{3F2B8844-504C-90E1-6A2C-9BDF92BF5E8A}"/>
                </a:ext>
              </a:extLst>
            </p:cNvPr>
            <p:cNvSpPr/>
            <p:nvPr/>
          </p:nvSpPr>
          <p:spPr>
            <a:xfrm>
              <a:off x="961573" y="2827814"/>
              <a:ext cx="370246" cy="167485"/>
            </a:xfrm>
            <a:custGeom>
              <a:avLst/>
              <a:gdLst/>
              <a:ahLst/>
              <a:cxnLst/>
              <a:rect l="l" t="t" r="r" b="b"/>
              <a:pathLst>
                <a:path w="7284" h="3295" extrusionOk="0">
                  <a:moveTo>
                    <a:pt x="7284" y="1"/>
                  </a:moveTo>
                  <a:lnTo>
                    <a:pt x="7284" y="1"/>
                  </a:lnTo>
                  <a:cubicBezTo>
                    <a:pt x="6827" y="457"/>
                    <a:pt x="6335" y="859"/>
                    <a:pt x="5823" y="1242"/>
                  </a:cubicBezTo>
                  <a:cubicBezTo>
                    <a:pt x="4655" y="2082"/>
                    <a:pt x="3322" y="2684"/>
                    <a:pt x="1899" y="2995"/>
                  </a:cubicBezTo>
                  <a:cubicBezTo>
                    <a:pt x="1278" y="3141"/>
                    <a:pt x="639" y="3214"/>
                    <a:pt x="0" y="3250"/>
                  </a:cubicBezTo>
                  <a:cubicBezTo>
                    <a:pt x="263" y="3279"/>
                    <a:pt x="523" y="3294"/>
                    <a:pt x="781" y="3294"/>
                  </a:cubicBezTo>
                  <a:cubicBezTo>
                    <a:pt x="1168" y="3294"/>
                    <a:pt x="1552" y="3261"/>
                    <a:pt x="1935" y="3196"/>
                  </a:cubicBezTo>
                  <a:cubicBezTo>
                    <a:pt x="3414" y="2958"/>
                    <a:pt x="4801" y="2338"/>
                    <a:pt x="5951" y="1407"/>
                  </a:cubicBezTo>
                  <a:cubicBezTo>
                    <a:pt x="6444" y="987"/>
                    <a:pt x="6900" y="512"/>
                    <a:pt x="7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82;p62">
              <a:extLst>
                <a:ext uri="{FF2B5EF4-FFF2-40B4-BE49-F238E27FC236}">
                  <a16:creationId xmlns:a16="http://schemas.microsoft.com/office/drawing/2014/main" id="{2923B1F2-6571-8DEC-7290-1EE2DFFD8C93}"/>
                </a:ext>
              </a:extLst>
            </p:cNvPr>
            <p:cNvSpPr/>
            <p:nvPr/>
          </p:nvSpPr>
          <p:spPr>
            <a:xfrm>
              <a:off x="893816" y="2821358"/>
              <a:ext cx="301625" cy="99474"/>
            </a:xfrm>
            <a:custGeom>
              <a:avLst/>
              <a:gdLst/>
              <a:ahLst/>
              <a:cxnLst/>
              <a:rect l="l" t="t" r="r" b="b"/>
              <a:pathLst>
                <a:path w="5934" h="1957" extrusionOk="0">
                  <a:moveTo>
                    <a:pt x="0" y="0"/>
                  </a:moveTo>
                  <a:cubicBezTo>
                    <a:pt x="347" y="365"/>
                    <a:pt x="749" y="694"/>
                    <a:pt x="1169" y="968"/>
                  </a:cubicBezTo>
                  <a:cubicBezTo>
                    <a:pt x="2155" y="1588"/>
                    <a:pt x="3286" y="1917"/>
                    <a:pt x="4436" y="1953"/>
                  </a:cubicBezTo>
                  <a:cubicBezTo>
                    <a:pt x="4500" y="1956"/>
                    <a:pt x="4564" y="1957"/>
                    <a:pt x="4627" y="1957"/>
                  </a:cubicBezTo>
                  <a:cubicBezTo>
                    <a:pt x="5071" y="1957"/>
                    <a:pt x="5502" y="1901"/>
                    <a:pt x="5933" y="1789"/>
                  </a:cubicBezTo>
                  <a:lnTo>
                    <a:pt x="5933" y="1789"/>
                  </a:lnTo>
                  <a:cubicBezTo>
                    <a:pt x="5687" y="1816"/>
                    <a:pt x="5440" y="1830"/>
                    <a:pt x="5194" y="1830"/>
                  </a:cubicBezTo>
                  <a:cubicBezTo>
                    <a:pt x="4948" y="1830"/>
                    <a:pt x="4701" y="1816"/>
                    <a:pt x="4455" y="1789"/>
                  </a:cubicBezTo>
                  <a:cubicBezTo>
                    <a:pt x="3889" y="1753"/>
                    <a:pt x="3341" y="1643"/>
                    <a:pt x="2793" y="1479"/>
                  </a:cubicBezTo>
                  <a:cubicBezTo>
                    <a:pt x="2264" y="1314"/>
                    <a:pt x="1735" y="1095"/>
                    <a:pt x="1242" y="822"/>
                  </a:cubicBezTo>
                  <a:cubicBezTo>
                    <a:pt x="804" y="584"/>
                    <a:pt x="402" y="31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83;p62">
              <a:extLst>
                <a:ext uri="{FF2B5EF4-FFF2-40B4-BE49-F238E27FC236}">
                  <a16:creationId xmlns:a16="http://schemas.microsoft.com/office/drawing/2014/main" id="{C0D7470B-6D8A-0B8D-425A-A5E095DA92A7}"/>
                </a:ext>
              </a:extLst>
            </p:cNvPr>
            <p:cNvSpPr/>
            <p:nvPr/>
          </p:nvSpPr>
          <p:spPr>
            <a:xfrm>
              <a:off x="955981" y="3100619"/>
              <a:ext cx="359165" cy="51491"/>
            </a:xfrm>
            <a:custGeom>
              <a:avLst/>
              <a:gdLst/>
              <a:ahLst/>
              <a:cxnLst/>
              <a:rect l="l" t="t" r="r" b="b"/>
              <a:pathLst>
                <a:path w="7066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493" y="293"/>
                    <a:pt x="1005" y="530"/>
                    <a:pt x="1570" y="695"/>
                  </a:cubicBezTo>
                  <a:cubicBezTo>
                    <a:pt x="2267" y="906"/>
                    <a:pt x="2990" y="1012"/>
                    <a:pt x="3715" y="1012"/>
                  </a:cubicBezTo>
                  <a:cubicBezTo>
                    <a:pt x="4301" y="1012"/>
                    <a:pt x="4887" y="943"/>
                    <a:pt x="5459" y="804"/>
                  </a:cubicBezTo>
                  <a:cubicBezTo>
                    <a:pt x="6025" y="658"/>
                    <a:pt x="6572" y="457"/>
                    <a:pt x="7065" y="183"/>
                  </a:cubicBezTo>
                  <a:lnTo>
                    <a:pt x="7065" y="183"/>
                  </a:lnTo>
                  <a:cubicBezTo>
                    <a:pt x="6536" y="366"/>
                    <a:pt x="5988" y="512"/>
                    <a:pt x="5422" y="622"/>
                  </a:cubicBezTo>
                  <a:cubicBezTo>
                    <a:pt x="4868" y="726"/>
                    <a:pt x="4307" y="777"/>
                    <a:pt x="3745" y="777"/>
                  </a:cubicBezTo>
                  <a:cubicBezTo>
                    <a:pt x="3030" y="777"/>
                    <a:pt x="2313" y="694"/>
                    <a:pt x="1607" y="530"/>
                  </a:cubicBezTo>
                  <a:cubicBezTo>
                    <a:pt x="1059" y="402"/>
                    <a:pt x="512" y="22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84;p62">
              <a:extLst>
                <a:ext uri="{FF2B5EF4-FFF2-40B4-BE49-F238E27FC236}">
                  <a16:creationId xmlns:a16="http://schemas.microsoft.com/office/drawing/2014/main" id="{C60AE991-9F21-87CC-29C4-A68466C06B21}"/>
                </a:ext>
              </a:extLst>
            </p:cNvPr>
            <p:cNvSpPr/>
            <p:nvPr/>
          </p:nvSpPr>
          <p:spPr>
            <a:xfrm>
              <a:off x="997713" y="2643198"/>
              <a:ext cx="95662" cy="296034"/>
            </a:xfrm>
            <a:custGeom>
              <a:avLst/>
              <a:gdLst/>
              <a:ahLst/>
              <a:cxnLst/>
              <a:rect l="l" t="t" r="r" b="b"/>
              <a:pathLst>
                <a:path w="1882" h="5824" extrusionOk="0">
                  <a:moveTo>
                    <a:pt x="1826" y="0"/>
                  </a:moveTo>
                  <a:lnTo>
                    <a:pt x="1699" y="55"/>
                  </a:lnTo>
                  <a:cubicBezTo>
                    <a:pt x="877" y="237"/>
                    <a:pt x="275" y="913"/>
                    <a:pt x="165" y="1753"/>
                  </a:cubicBezTo>
                  <a:lnTo>
                    <a:pt x="129" y="1953"/>
                  </a:lnTo>
                  <a:cubicBezTo>
                    <a:pt x="19" y="2793"/>
                    <a:pt x="1" y="3651"/>
                    <a:pt x="111" y="4509"/>
                  </a:cubicBezTo>
                  <a:lnTo>
                    <a:pt x="257" y="5823"/>
                  </a:lnTo>
                  <a:lnTo>
                    <a:pt x="457" y="5805"/>
                  </a:lnTo>
                  <a:lnTo>
                    <a:pt x="311" y="4491"/>
                  </a:lnTo>
                  <a:cubicBezTo>
                    <a:pt x="220" y="3651"/>
                    <a:pt x="238" y="2811"/>
                    <a:pt x="348" y="1972"/>
                  </a:cubicBezTo>
                  <a:lnTo>
                    <a:pt x="366" y="1771"/>
                  </a:lnTo>
                  <a:cubicBezTo>
                    <a:pt x="476" y="1022"/>
                    <a:pt x="1023" y="420"/>
                    <a:pt x="1735" y="237"/>
                  </a:cubicBezTo>
                  <a:lnTo>
                    <a:pt x="1881" y="219"/>
                  </a:lnTo>
                  <a:lnTo>
                    <a:pt x="18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85;p62">
              <a:extLst>
                <a:ext uri="{FF2B5EF4-FFF2-40B4-BE49-F238E27FC236}">
                  <a16:creationId xmlns:a16="http://schemas.microsoft.com/office/drawing/2014/main" id="{BB1F2E3F-A76D-78C9-D1F2-57C2E517AAD6}"/>
                </a:ext>
              </a:extLst>
            </p:cNvPr>
            <p:cNvSpPr/>
            <p:nvPr/>
          </p:nvSpPr>
          <p:spPr>
            <a:xfrm>
              <a:off x="1154576" y="2644113"/>
              <a:ext cx="124381" cy="177295"/>
            </a:xfrm>
            <a:custGeom>
              <a:avLst/>
              <a:gdLst/>
              <a:ahLst/>
              <a:cxnLst/>
              <a:rect l="l" t="t" r="r" b="b"/>
              <a:pathLst>
                <a:path w="2447" h="3488" extrusionOk="0">
                  <a:moveTo>
                    <a:pt x="37" y="0"/>
                  </a:moveTo>
                  <a:lnTo>
                    <a:pt x="0" y="201"/>
                  </a:lnTo>
                  <a:lnTo>
                    <a:pt x="55" y="219"/>
                  </a:lnTo>
                  <a:cubicBezTo>
                    <a:pt x="584" y="329"/>
                    <a:pt x="968" y="767"/>
                    <a:pt x="1004" y="1296"/>
                  </a:cubicBezTo>
                  <a:lnTo>
                    <a:pt x="1059" y="1935"/>
                  </a:lnTo>
                  <a:cubicBezTo>
                    <a:pt x="475" y="2027"/>
                    <a:pt x="37" y="2538"/>
                    <a:pt x="37" y="3122"/>
                  </a:cubicBezTo>
                  <a:lnTo>
                    <a:pt x="37" y="3487"/>
                  </a:lnTo>
                  <a:lnTo>
                    <a:pt x="256" y="3487"/>
                  </a:lnTo>
                  <a:lnTo>
                    <a:pt x="256" y="3122"/>
                  </a:lnTo>
                  <a:cubicBezTo>
                    <a:pt x="283" y="2492"/>
                    <a:pt x="762" y="2177"/>
                    <a:pt x="1244" y="2177"/>
                  </a:cubicBezTo>
                  <a:cubicBezTo>
                    <a:pt x="1725" y="2177"/>
                    <a:pt x="2209" y="2492"/>
                    <a:pt x="2245" y="3122"/>
                  </a:cubicBezTo>
                  <a:lnTo>
                    <a:pt x="2245" y="3469"/>
                  </a:lnTo>
                  <a:lnTo>
                    <a:pt x="2446" y="3469"/>
                  </a:lnTo>
                  <a:lnTo>
                    <a:pt x="2446" y="3122"/>
                  </a:lnTo>
                  <a:cubicBezTo>
                    <a:pt x="2446" y="2465"/>
                    <a:pt x="1917" y="1935"/>
                    <a:pt x="1278" y="1935"/>
                  </a:cubicBezTo>
                  <a:lnTo>
                    <a:pt x="1223" y="1278"/>
                  </a:lnTo>
                  <a:cubicBezTo>
                    <a:pt x="1168" y="658"/>
                    <a:pt x="712" y="128"/>
                    <a:pt x="110" y="19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86;p62">
              <a:extLst>
                <a:ext uri="{FF2B5EF4-FFF2-40B4-BE49-F238E27FC236}">
                  <a16:creationId xmlns:a16="http://schemas.microsoft.com/office/drawing/2014/main" id="{7726C9E2-A65C-83A8-C5F4-C666AAF3E535}"/>
                </a:ext>
              </a:extLst>
            </p:cNvPr>
            <p:cNvSpPr/>
            <p:nvPr/>
          </p:nvSpPr>
          <p:spPr>
            <a:xfrm>
              <a:off x="970824" y="2924340"/>
              <a:ext cx="83565" cy="70806"/>
            </a:xfrm>
            <a:custGeom>
              <a:avLst/>
              <a:gdLst/>
              <a:ahLst/>
              <a:cxnLst/>
              <a:rect l="l" t="t" r="r" b="b"/>
              <a:pathLst>
                <a:path w="1644" h="1393" extrusionOk="0">
                  <a:moveTo>
                    <a:pt x="932" y="0"/>
                  </a:moveTo>
                  <a:cubicBezTo>
                    <a:pt x="311" y="0"/>
                    <a:pt x="1" y="749"/>
                    <a:pt x="439" y="1187"/>
                  </a:cubicBezTo>
                  <a:cubicBezTo>
                    <a:pt x="580" y="1329"/>
                    <a:pt x="756" y="1392"/>
                    <a:pt x="930" y="1392"/>
                  </a:cubicBezTo>
                  <a:cubicBezTo>
                    <a:pt x="1292" y="1392"/>
                    <a:pt x="1644" y="1114"/>
                    <a:pt x="1644" y="694"/>
                  </a:cubicBezTo>
                  <a:cubicBezTo>
                    <a:pt x="1644" y="311"/>
                    <a:pt x="1315" y="0"/>
                    <a:pt x="932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87;p62">
              <a:extLst>
                <a:ext uri="{FF2B5EF4-FFF2-40B4-BE49-F238E27FC236}">
                  <a16:creationId xmlns:a16="http://schemas.microsoft.com/office/drawing/2014/main" id="{1531FDF4-E162-4E51-A189-E7E28A6834E1}"/>
                </a:ext>
              </a:extLst>
            </p:cNvPr>
            <p:cNvSpPr/>
            <p:nvPr/>
          </p:nvSpPr>
          <p:spPr>
            <a:xfrm>
              <a:off x="982871" y="2932676"/>
              <a:ext cx="62216" cy="53524"/>
            </a:xfrm>
            <a:custGeom>
              <a:avLst/>
              <a:gdLst/>
              <a:ahLst/>
              <a:cxnLst/>
              <a:rect l="l" t="t" r="r" b="b"/>
              <a:pathLst>
                <a:path w="1224" h="1053" extrusionOk="0">
                  <a:moveTo>
                    <a:pt x="695" y="1"/>
                  </a:moveTo>
                  <a:cubicBezTo>
                    <a:pt x="238" y="1"/>
                    <a:pt x="1" y="567"/>
                    <a:pt x="329" y="895"/>
                  </a:cubicBezTo>
                  <a:cubicBezTo>
                    <a:pt x="438" y="1003"/>
                    <a:pt x="571" y="1052"/>
                    <a:pt x="702" y="1052"/>
                  </a:cubicBezTo>
                  <a:cubicBezTo>
                    <a:pt x="969" y="1052"/>
                    <a:pt x="1224" y="849"/>
                    <a:pt x="1224" y="530"/>
                  </a:cubicBezTo>
                  <a:cubicBezTo>
                    <a:pt x="1224" y="238"/>
                    <a:pt x="987" y="1"/>
                    <a:pt x="695" y="1"/>
                  </a:cubicBez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88;p62">
              <a:extLst>
                <a:ext uri="{FF2B5EF4-FFF2-40B4-BE49-F238E27FC236}">
                  <a16:creationId xmlns:a16="http://schemas.microsoft.com/office/drawing/2014/main" id="{3E3E2F75-312F-F04A-09A4-43AEB1C377DA}"/>
                </a:ext>
              </a:extLst>
            </p:cNvPr>
            <p:cNvSpPr/>
            <p:nvPr/>
          </p:nvSpPr>
          <p:spPr>
            <a:xfrm>
              <a:off x="998679" y="2943808"/>
              <a:ext cx="36242" cy="31311"/>
            </a:xfrm>
            <a:custGeom>
              <a:avLst/>
              <a:gdLst/>
              <a:ahLst/>
              <a:cxnLst/>
              <a:rect l="l" t="t" r="r" b="b"/>
              <a:pathLst>
                <a:path w="713" h="616" extrusionOk="0">
                  <a:moveTo>
                    <a:pt x="402" y="1"/>
                  </a:moveTo>
                  <a:cubicBezTo>
                    <a:pt x="128" y="1"/>
                    <a:pt x="0" y="329"/>
                    <a:pt x="183" y="530"/>
                  </a:cubicBezTo>
                  <a:cubicBezTo>
                    <a:pt x="247" y="589"/>
                    <a:pt x="325" y="615"/>
                    <a:pt x="401" y="615"/>
                  </a:cubicBezTo>
                  <a:cubicBezTo>
                    <a:pt x="561" y="615"/>
                    <a:pt x="712" y="497"/>
                    <a:pt x="712" y="311"/>
                  </a:cubicBezTo>
                  <a:cubicBezTo>
                    <a:pt x="694" y="147"/>
                    <a:pt x="566" y="1"/>
                    <a:pt x="402" y="1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89;p62">
              <a:extLst>
                <a:ext uri="{FF2B5EF4-FFF2-40B4-BE49-F238E27FC236}">
                  <a16:creationId xmlns:a16="http://schemas.microsoft.com/office/drawing/2014/main" id="{F495D56C-FBE7-0110-43BB-B8D520DE8311}"/>
                </a:ext>
              </a:extLst>
            </p:cNvPr>
            <p:cNvSpPr/>
            <p:nvPr/>
          </p:nvSpPr>
          <p:spPr>
            <a:xfrm>
              <a:off x="1159202" y="2821358"/>
              <a:ext cx="26025" cy="123466"/>
            </a:xfrm>
            <a:custGeom>
              <a:avLst/>
              <a:gdLst/>
              <a:ahLst/>
              <a:cxnLst/>
              <a:rect l="l" t="t" r="r" b="b"/>
              <a:pathLst>
                <a:path w="512" h="2429" extrusionOk="0">
                  <a:moveTo>
                    <a:pt x="0" y="0"/>
                  </a:moveTo>
                  <a:lnTo>
                    <a:pt x="0" y="1917"/>
                  </a:lnTo>
                  <a:cubicBezTo>
                    <a:pt x="0" y="2209"/>
                    <a:pt x="238" y="2428"/>
                    <a:pt x="511" y="2428"/>
                  </a:cubicBezTo>
                  <a:lnTo>
                    <a:pt x="511" y="2318"/>
                  </a:lnTo>
                  <a:cubicBezTo>
                    <a:pt x="292" y="2318"/>
                    <a:pt x="110" y="2136"/>
                    <a:pt x="110" y="1917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90;p62">
              <a:extLst>
                <a:ext uri="{FF2B5EF4-FFF2-40B4-BE49-F238E27FC236}">
                  <a16:creationId xmlns:a16="http://schemas.microsoft.com/office/drawing/2014/main" id="{841E49CA-B1C2-2E81-69F7-C65D9AEC6220}"/>
                </a:ext>
              </a:extLst>
            </p:cNvPr>
            <p:cNvSpPr/>
            <p:nvPr/>
          </p:nvSpPr>
          <p:spPr>
            <a:xfrm>
              <a:off x="1184261" y="2937149"/>
              <a:ext cx="13012" cy="9505"/>
            </a:xfrm>
            <a:custGeom>
              <a:avLst/>
              <a:gdLst/>
              <a:ahLst/>
              <a:cxnLst/>
              <a:rect l="l" t="t" r="r" b="b"/>
              <a:pathLst>
                <a:path w="256" h="187" extrusionOk="0">
                  <a:moveTo>
                    <a:pt x="168" y="0"/>
                  </a:moveTo>
                  <a:cubicBezTo>
                    <a:pt x="161" y="0"/>
                    <a:pt x="154" y="2"/>
                    <a:pt x="146" y="4"/>
                  </a:cubicBezTo>
                  <a:lnTo>
                    <a:pt x="37" y="22"/>
                  </a:lnTo>
                  <a:cubicBezTo>
                    <a:pt x="18" y="22"/>
                    <a:pt x="0" y="22"/>
                    <a:pt x="0" y="40"/>
                  </a:cubicBezTo>
                  <a:lnTo>
                    <a:pt x="0" y="150"/>
                  </a:lnTo>
                  <a:cubicBezTo>
                    <a:pt x="18" y="168"/>
                    <a:pt x="18" y="168"/>
                    <a:pt x="37" y="168"/>
                  </a:cubicBezTo>
                  <a:lnTo>
                    <a:pt x="146" y="187"/>
                  </a:lnTo>
                  <a:cubicBezTo>
                    <a:pt x="201" y="187"/>
                    <a:pt x="256" y="150"/>
                    <a:pt x="256" y="95"/>
                  </a:cubicBezTo>
                  <a:cubicBezTo>
                    <a:pt x="256" y="48"/>
                    <a:pt x="215" y="0"/>
                    <a:pt x="168" y="0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91;p62">
              <a:extLst>
                <a:ext uri="{FF2B5EF4-FFF2-40B4-BE49-F238E27FC236}">
                  <a16:creationId xmlns:a16="http://schemas.microsoft.com/office/drawing/2014/main" id="{2AB7410B-FF0A-0ADD-C6C3-84F64345CC48}"/>
                </a:ext>
              </a:extLst>
            </p:cNvPr>
            <p:cNvSpPr/>
            <p:nvPr/>
          </p:nvSpPr>
          <p:spPr>
            <a:xfrm>
              <a:off x="1251052" y="2821358"/>
              <a:ext cx="26025" cy="123466"/>
            </a:xfrm>
            <a:custGeom>
              <a:avLst/>
              <a:gdLst/>
              <a:ahLst/>
              <a:cxnLst/>
              <a:rect l="l" t="t" r="r" b="b"/>
              <a:pathLst>
                <a:path w="512" h="2429" extrusionOk="0">
                  <a:moveTo>
                    <a:pt x="402" y="0"/>
                  </a:moveTo>
                  <a:lnTo>
                    <a:pt x="402" y="1917"/>
                  </a:lnTo>
                  <a:cubicBezTo>
                    <a:pt x="402" y="2136"/>
                    <a:pt x="220" y="2318"/>
                    <a:pt x="1" y="2318"/>
                  </a:cubicBezTo>
                  <a:lnTo>
                    <a:pt x="1" y="2428"/>
                  </a:lnTo>
                  <a:cubicBezTo>
                    <a:pt x="293" y="2428"/>
                    <a:pt x="512" y="2209"/>
                    <a:pt x="512" y="1917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92;p62">
              <a:extLst>
                <a:ext uri="{FF2B5EF4-FFF2-40B4-BE49-F238E27FC236}">
                  <a16:creationId xmlns:a16="http://schemas.microsoft.com/office/drawing/2014/main" id="{F2FCF7DA-BCE5-0946-D267-9B2A74B50B5D}"/>
                </a:ext>
              </a:extLst>
            </p:cNvPr>
            <p:cNvSpPr/>
            <p:nvPr/>
          </p:nvSpPr>
          <p:spPr>
            <a:xfrm>
              <a:off x="1239006" y="2937149"/>
              <a:ext cx="12098" cy="9505"/>
            </a:xfrm>
            <a:custGeom>
              <a:avLst/>
              <a:gdLst/>
              <a:ahLst/>
              <a:cxnLst/>
              <a:rect l="l" t="t" r="r" b="b"/>
              <a:pathLst>
                <a:path w="238" h="187" extrusionOk="0">
                  <a:moveTo>
                    <a:pt x="88" y="0"/>
                  </a:moveTo>
                  <a:cubicBezTo>
                    <a:pt x="41" y="0"/>
                    <a:pt x="0" y="48"/>
                    <a:pt x="0" y="95"/>
                  </a:cubicBezTo>
                  <a:cubicBezTo>
                    <a:pt x="0" y="150"/>
                    <a:pt x="55" y="187"/>
                    <a:pt x="110" y="187"/>
                  </a:cubicBezTo>
                  <a:lnTo>
                    <a:pt x="219" y="168"/>
                  </a:lnTo>
                  <a:cubicBezTo>
                    <a:pt x="238" y="168"/>
                    <a:pt x="238" y="168"/>
                    <a:pt x="238" y="150"/>
                  </a:cubicBezTo>
                  <a:lnTo>
                    <a:pt x="238" y="40"/>
                  </a:lnTo>
                  <a:cubicBezTo>
                    <a:pt x="238" y="22"/>
                    <a:pt x="238" y="22"/>
                    <a:pt x="219" y="22"/>
                  </a:cubicBezTo>
                  <a:lnTo>
                    <a:pt x="110" y="4"/>
                  </a:lnTo>
                  <a:cubicBezTo>
                    <a:pt x="102" y="2"/>
                    <a:pt x="95" y="0"/>
                    <a:pt x="88" y="0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93;p62">
              <a:extLst>
                <a:ext uri="{FF2B5EF4-FFF2-40B4-BE49-F238E27FC236}">
                  <a16:creationId xmlns:a16="http://schemas.microsoft.com/office/drawing/2014/main" id="{7D47EFD9-EA67-14D5-5174-EF5B908A481D}"/>
                </a:ext>
              </a:extLst>
            </p:cNvPr>
            <p:cNvSpPr/>
            <p:nvPr/>
          </p:nvSpPr>
          <p:spPr>
            <a:xfrm>
              <a:off x="1078483" y="2567105"/>
              <a:ext cx="89105" cy="132717"/>
            </a:xfrm>
            <a:custGeom>
              <a:avLst/>
              <a:gdLst/>
              <a:ahLst/>
              <a:cxnLst/>
              <a:rect l="l" t="t" r="r" b="b"/>
              <a:pathLst>
                <a:path w="1753" h="2611" extrusionOk="0">
                  <a:moveTo>
                    <a:pt x="0" y="0"/>
                  </a:moveTo>
                  <a:lnTo>
                    <a:pt x="0" y="2264"/>
                  </a:lnTo>
                  <a:cubicBezTo>
                    <a:pt x="0" y="2446"/>
                    <a:pt x="384" y="2611"/>
                    <a:pt x="876" y="2611"/>
                  </a:cubicBezTo>
                  <a:cubicBezTo>
                    <a:pt x="1369" y="2611"/>
                    <a:pt x="1753" y="2446"/>
                    <a:pt x="1753" y="2264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94;p62">
              <a:extLst>
                <a:ext uri="{FF2B5EF4-FFF2-40B4-BE49-F238E27FC236}">
                  <a16:creationId xmlns:a16="http://schemas.microsoft.com/office/drawing/2014/main" id="{C4C88EBB-5AFD-F0B3-3523-BD4F6192A656}"/>
                </a:ext>
              </a:extLst>
            </p:cNvPr>
            <p:cNvSpPr/>
            <p:nvPr/>
          </p:nvSpPr>
          <p:spPr>
            <a:xfrm>
              <a:off x="1078483" y="2567105"/>
              <a:ext cx="89105" cy="77058"/>
            </a:xfrm>
            <a:custGeom>
              <a:avLst/>
              <a:gdLst/>
              <a:ahLst/>
              <a:cxnLst/>
              <a:rect l="l" t="t" r="r" b="b"/>
              <a:pathLst>
                <a:path w="1753" h="1516" extrusionOk="0">
                  <a:moveTo>
                    <a:pt x="0" y="0"/>
                  </a:moveTo>
                  <a:lnTo>
                    <a:pt x="0" y="1169"/>
                  </a:lnTo>
                  <a:cubicBezTo>
                    <a:pt x="183" y="1388"/>
                    <a:pt x="438" y="1515"/>
                    <a:pt x="712" y="1515"/>
                  </a:cubicBezTo>
                  <a:lnTo>
                    <a:pt x="1041" y="1515"/>
                  </a:lnTo>
                  <a:cubicBezTo>
                    <a:pt x="1315" y="1515"/>
                    <a:pt x="1570" y="1388"/>
                    <a:pt x="1753" y="1169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95;p62">
              <a:extLst>
                <a:ext uri="{FF2B5EF4-FFF2-40B4-BE49-F238E27FC236}">
                  <a16:creationId xmlns:a16="http://schemas.microsoft.com/office/drawing/2014/main" id="{255BFBD0-C2A3-D39E-2F45-8ECA48A9C273}"/>
                </a:ext>
              </a:extLst>
            </p:cNvPr>
            <p:cNvSpPr/>
            <p:nvPr/>
          </p:nvSpPr>
          <p:spPr>
            <a:xfrm>
              <a:off x="990292" y="2438098"/>
              <a:ext cx="265434" cy="101203"/>
            </a:xfrm>
            <a:custGeom>
              <a:avLst/>
              <a:gdLst/>
              <a:ahLst/>
              <a:cxnLst/>
              <a:rect l="l" t="t" r="r" b="b"/>
              <a:pathLst>
                <a:path w="5222" h="1991" extrusionOk="0">
                  <a:moveTo>
                    <a:pt x="1" y="1"/>
                  </a:moveTo>
                  <a:lnTo>
                    <a:pt x="1" y="859"/>
                  </a:lnTo>
                  <a:cubicBezTo>
                    <a:pt x="1" y="1479"/>
                    <a:pt x="512" y="1991"/>
                    <a:pt x="1151" y="1991"/>
                  </a:cubicBezTo>
                  <a:lnTo>
                    <a:pt x="4072" y="1991"/>
                  </a:lnTo>
                  <a:cubicBezTo>
                    <a:pt x="4711" y="1991"/>
                    <a:pt x="5222" y="1479"/>
                    <a:pt x="5222" y="859"/>
                  </a:cubicBezTo>
                  <a:lnTo>
                    <a:pt x="5222" y="1"/>
                  </a:lnTo>
                  <a:cubicBezTo>
                    <a:pt x="5222" y="640"/>
                    <a:pt x="4711" y="1151"/>
                    <a:pt x="4072" y="1151"/>
                  </a:cubicBezTo>
                  <a:lnTo>
                    <a:pt x="1151" y="1151"/>
                  </a:lnTo>
                  <a:cubicBezTo>
                    <a:pt x="512" y="1151"/>
                    <a:pt x="1" y="640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96;p62">
              <a:extLst>
                <a:ext uri="{FF2B5EF4-FFF2-40B4-BE49-F238E27FC236}">
                  <a16:creationId xmlns:a16="http://schemas.microsoft.com/office/drawing/2014/main" id="{7AE1EEAB-9AAD-C328-2065-07990980CF9E}"/>
                </a:ext>
              </a:extLst>
            </p:cNvPr>
            <p:cNvSpPr/>
            <p:nvPr/>
          </p:nvSpPr>
          <p:spPr>
            <a:xfrm>
              <a:off x="990292" y="2260904"/>
              <a:ext cx="265434" cy="235699"/>
            </a:xfrm>
            <a:custGeom>
              <a:avLst/>
              <a:gdLst/>
              <a:ahLst/>
              <a:cxnLst/>
              <a:rect l="l" t="t" r="r" b="b"/>
              <a:pathLst>
                <a:path w="5222" h="4637" extrusionOk="0">
                  <a:moveTo>
                    <a:pt x="2611" y="0"/>
                  </a:moveTo>
                  <a:cubicBezTo>
                    <a:pt x="1169" y="0"/>
                    <a:pt x="1" y="1168"/>
                    <a:pt x="1" y="2611"/>
                  </a:cubicBezTo>
                  <a:lnTo>
                    <a:pt x="1" y="3487"/>
                  </a:lnTo>
                  <a:cubicBezTo>
                    <a:pt x="1" y="4126"/>
                    <a:pt x="512" y="4637"/>
                    <a:pt x="1133" y="4637"/>
                  </a:cubicBezTo>
                  <a:lnTo>
                    <a:pt x="4072" y="4637"/>
                  </a:lnTo>
                  <a:cubicBezTo>
                    <a:pt x="4711" y="4637"/>
                    <a:pt x="5222" y="4126"/>
                    <a:pt x="5222" y="3487"/>
                  </a:cubicBezTo>
                  <a:lnTo>
                    <a:pt x="5222" y="2611"/>
                  </a:lnTo>
                  <a:cubicBezTo>
                    <a:pt x="5222" y="1168"/>
                    <a:pt x="4054" y="0"/>
                    <a:pt x="26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97;p62">
              <a:extLst>
                <a:ext uri="{FF2B5EF4-FFF2-40B4-BE49-F238E27FC236}">
                  <a16:creationId xmlns:a16="http://schemas.microsoft.com/office/drawing/2014/main" id="{FC93FC67-7426-681A-51C3-012A837D9143}"/>
                </a:ext>
              </a:extLst>
            </p:cNvPr>
            <p:cNvSpPr/>
            <p:nvPr/>
          </p:nvSpPr>
          <p:spPr>
            <a:xfrm>
              <a:off x="1020943" y="2384269"/>
              <a:ext cx="204184" cy="230209"/>
            </a:xfrm>
            <a:custGeom>
              <a:avLst/>
              <a:gdLst/>
              <a:ahLst/>
              <a:cxnLst/>
              <a:rect l="l" t="t" r="r" b="b"/>
              <a:pathLst>
                <a:path w="4017" h="4529" extrusionOk="0">
                  <a:moveTo>
                    <a:pt x="1278" y="1"/>
                  </a:moveTo>
                  <a:cubicBezTo>
                    <a:pt x="566" y="1"/>
                    <a:pt x="0" y="567"/>
                    <a:pt x="0" y="1279"/>
                  </a:cubicBezTo>
                  <a:lnTo>
                    <a:pt x="0" y="2520"/>
                  </a:lnTo>
                  <a:cubicBezTo>
                    <a:pt x="0" y="3634"/>
                    <a:pt x="895" y="4528"/>
                    <a:pt x="2008" y="4528"/>
                  </a:cubicBezTo>
                  <a:cubicBezTo>
                    <a:pt x="3122" y="4528"/>
                    <a:pt x="4016" y="3634"/>
                    <a:pt x="4016" y="2520"/>
                  </a:cubicBezTo>
                  <a:lnTo>
                    <a:pt x="4016" y="1279"/>
                  </a:lnTo>
                  <a:cubicBezTo>
                    <a:pt x="4016" y="567"/>
                    <a:pt x="3451" y="1"/>
                    <a:pt x="2739" y="1"/>
                  </a:cubicBez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98;p62">
              <a:extLst>
                <a:ext uri="{FF2B5EF4-FFF2-40B4-BE49-F238E27FC236}">
                  <a16:creationId xmlns:a16="http://schemas.microsoft.com/office/drawing/2014/main" id="{A16037B3-08DB-64B3-705D-1D55660D90C2}"/>
                </a:ext>
              </a:extLst>
            </p:cNvPr>
            <p:cNvSpPr/>
            <p:nvPr/>
          </p:nvSpPr>
          <p:spPr>
            <a:xfrm>
              <a:off x="1031160" y="2481711"/>
              <a:ext cx="182836" cy="38122"/>
            </a:xfrm>
            <a:custGeom>
              <a:avLst/>
              <a:gdLst/>
              <a:ahLst/>
              <a:cxnLst/>
              <a:rect l="l" t="t" r="r" b="b"/>
              <a:pathLst>
                <a:path w="3597" h="750" extrusionOk="0">
                  <a:moveTo>
                    <a:pt x="1807" y="1"/>
                  </a:moveTo>
                  <a:cubicBezTo>
                    <a:pt x="1406" y="1"/>
                    <a:pt x="1150" y="402"/>
                    <a:pt x="0" y="475"/>
                  </a:cubicBezTo>
                  <a:lnTo>
                    <a:pt x="0" y="749"/>
                  </a:lnTo>
                  <a:cubicBezTo>
                    <a:pt x="1114" y="640"/>
                    <a:pt x="1369" y="238"/>
                    <a:pt x="1807" y="238"/>
                  </a:cubicBezTo>
                  <a:cubicBezTo>
                    <a:pt x="2227" y="238"/>
                    <a:pt x="2501" y="640"/>
                    <a:pt x="3596" y="749"/>
                  </a:cubicBezTo>
                  <a:lnTo>
                    <a:pt x="3596" y="475"/>
                  </a:lnTo>
                  <a:cubicBezTo>
                    <a:pt x="2465" y="402"/>
                    <a:pt x="2209" y="1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99;p62">
              <a:extLst>
                <a:ext uri="{FF2B5EF4-FFF2-40B4-BE49-F238E27FC236}">
                  <a16:creationId xmlns:a16="http://schemas.microsoft.com/office/drawing/2014/main" id="{AE5B88D3-8E5D-2FF3-3835-3A7D1B3A7487}"/>
                </a:ext>
              </a:extLst>
            </p:cNvPr>
            <p:cNvSpPr/>
            <p:nvPr/>
          </p:nvSpPr>
          <p:spPr>
            <a:xfrm>
              <a:off x="1030194" y="2493808"/>
              <a:ext cx="185631" cy="130887"/>
            </a:xfrm>
            <a:custGeom>
              <a:avLst/>
              <a:gdLst/>
              <a:ahLst/>
              <a:cxnLst/>
              <a:rect l="l" t="t" r="r" b="b"/>
              <a:pathLst>
                <a:path w="3652" h="2575" extrusionOk="0">
                  <a:moveTo>
                    <a:pt x="1826" y="0"/>
                  </a:moveTo>
                  <a:cubicBezTo>
                    <a:pt x="1407" y="0"/>
                    <a:pt x="1133" y="402"/>
                    <a:pt x="19" y="511"/>
                  </a:cubicBezTo>
                  <a:lnTo>
                    <a:pt x="19" y="931"/>
                  </a:lnTo>
                  <a:cubicBezTo>
                    <a:pt x="1" y="1826"/>
                    <a:pt x="731" y="2574"/>
                    <a:pt x="1626" y="2574"/>
                  </a:cubicBezTo>
                  <a:lnTo>
                    <a:pt x="2045" y="2574"/>
                  </a:lnTo>
                  <a:cubicBezTo>
                    <a:pt x="2940" y="2556"/>
                    <a:pt x="3652" y="1826"/>
                    <a:pt x="3634" y="931"/>
                  </a:cubicBezTo>
                  <a:lnTo>
                    <a:pt x="3634" y="511"/>
                  </a:lnTo>
                  <a:cubicBezTo>
                    <a:pt x="2520" y="402"/>
                    <a:pt x="2246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00;p62">
              <a:extLst>
                <a:ext uri="{FF2B5EF4-FFF2-40B4-BE49-F238E27FC236}">
                  <a16:creationId xmlns:a16="http://schemas.microsoft.com/office/drawing/2014/main" id="{2B6997E3-FE66-D091-E0F8-CAEFA33919CE}"/>
                </a:ext>
              </a:extLst>
            </p:cNvPr>
            <p:cNvSpPr/>
            <p:nvPr/>
          </p:nvSpPr>
          <p:spPr>
            <a:xfrm>
              <a:off x="1039496" y="2412022"/>
              <a:ext cx="68722" cy="19620"/>
            </a:xfrm>
            <a:custGeom>
              <a:avLst/>
              <a:gdLst/>
              <a:ahLst/>
              <a:cxnLst/>
              <a:rect l="l" t="t" r="r" b="b"/>
              <a:pathLst>
                <a:path w="1352" h="386" extrusionOk="0">
                  <a:moveTo>
                    <a:pt x="713" y="1"/>
                  </a:moveTo>
                  <a:cubicBezTo>
                    <a:pt x="695" y="1"/>
                    <a:pt x="676" y="1"/>
                    <a:pt x="658" y="3"/>
                  </a:cubicBezTo>
                  <a:cubicBezTo>
                    <a:pt x="384" y="21"/>
                    <a:pt x="146" y="167"/>
                    <a:pt x="0" y="386"/>
                  </a:cubicBezTo>
                  <a:lnTo>
                    <a:pt x="1351" y="276"/>
                  </a:lnTo>
                  <a:cubicBezTo>
                    <a:pt x="1182" y="107"/>
                    <a:pt x="950" y="1"/>
                    <a:pt x="713" y="1"/>
                  </a:cubicBezTo>
                  <a:close/>
                </a:path>
              </a:pathLst>
            </a:custGeom>
            <a:solidFill>
              <a:srgbClr val="A0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01;p62">
              <a:extLst>
                <a:ext uri="{FF2B5EF4-FFF2-40B4-BE49-F238E27FC236}">
                  <a16:creationId xmlns:a16="http://schemas.microsoft.com/office/drawing/2014/main" id="{6D23A96A-96FF-11FA-4A4E-EB2C56A5ED59}"/>
                </a:ext>
              </a:extLst>
            </p:cNvPr>
            <p:cNvSpPr/>
            <p:nvPr/>
          </p:nvSpPr>
          <p:spPr>
            <a:xfrm>
              <a:off x="1061760" y="2440894"/>
              <a:ext cx="20484" cy="17333"/>
            </a:xfrm>
            <a:custGeom>
              <a:avLst/>
              <a:gdLst/>
              <a:ahLst/>
              <a:cxnLst/>
              <a:rect l="l" t="t" r="r" b="b"/>
              <a:pathLst>
                <a:path w="403" h="341" extrusionOk="0">
                  <a:moveTo>
                    <a:pt x="238" y="1"/>
                  </a:moveTo>
                  <a:cubicBezTo>
                    <a:pt x="74" y="1"/>
                    <a:pt x="1" y="183"/>
                    <a:pt x="110" y="293"/>
                  </a:cubicBezTo>
                  <a:cubicBezTo>
                    <a:pt x="144" y="326"/>
                    <a:pt x="184" y="341"/>
                    <a:pt x="224" y="341"/>
                  </a:cubicBezTo>
                  <a:cubicBezTo>
                    <a:pt x="315" y="341"/>
                    <a:pt x="402" y="266"/>
                    <a:pt x="402" y="165"/>
                  </a:cubicBezTo>
                  <a:cubicBezTo>
                    <a:pt x="402" y="74"/>
                    <a:pt x="329" y="1"/>
                    <a:pt x="238" y="1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02;p62">
              <a:extLst>
                <a:ext uri="{FF2B5EF4-FFF2-40B4-BE49-F238E27FC236}">
                  <a16:creationId xmlns:a16="http://schemas.microsoft.com/office/drawing/2014/main" id="{BDB0EBF0-E691-12BF-490B-5265A5122D40}"/>
                </a:ext>
              </a:extLst>
            </p:cNvPr>
            <p:cNvSpPr/>
            <p:nvPr/>
          </p:nvSpPr>
          <p:spPr>
            <a:xfrm>
              <a:off x="1138768" y="2412022"/>
              <a:ext cx="67807" cy="19620"/>
            </a:xfrm>
            <a:custGeom>
              <a:avLst/>
              <a:gdLst/>
              <a:ahLst/>
              <a:cxnLst/>
              <a:rect l="l" t="t" r="r" b="b"/>
              <a:pathLst>
                <a:path w="1334" h="386" extrusionOk="0">
                  <a:moveTo>
                    <a:pt x="635" y="1"/>
                  </a:moveTo>
                  <a:cubicBezTo>
                    <a:pt x="384" y="1"/>
                    <a:pt x="153" y="107"/>
                    <a:pt x="1" y="276"/>
                  </a:cubicBezTo>
                  <a:lnTo>
                    <a:pt x="1333" y="386"/>
                  </a:lnTo>
                  <a:cubicBezTo>
                    <a:pt x="1187" y="167"/>
                    <a:pt x="950" y="21"/>
                    <a:pt x="694" y="3"/>
                  </a:cubicBezTo>
                  <a:cubicBezTo>
                    <a:pt x="675" y="1"/>
                    <a:pt x="655" y="1"/>
                    <a:pt x="635" y="1"/>
                  </a:cubicBezTo>
                  <a:close/>
                </a:path>
              </a:pathLst>
            </a:custGeom>
            <a:solidFill>
              <a:srgbClr val="A0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03;p62">
              <a:extLst>
                <a:ext uri="{FF2B5EF4-FFF2-40B4-BE49-F238E27FC236}">
                  <a16:creationId xmlns:a16="http://schemas.microsoft.com/office/drawing/2014/main" id="{A25ECF9A-3B0E-C23B-FDCF-5CC35852329E}"/>
                </a:ext>
              </a:extLst>
            </p:cNvPr>
            <p:cNvSpPr/>
            <p:nvPr/>
          </p:nvSpPr>
          <p:spPr>
            <a:xfrm>
              <a:off x="1163827" y="2440894"/>
              <a:ext cx="20484" cy="17333"/>
            </a:xfrm>
            <a:custGeom>
              <a:avLst/>
              <a:gdLst/>
              <a:ahLst/>
              <a:cxnLst/>
              <a:rect l="l" t="t" r="r" b="b"/>
              <a:pathLst>
                <a:path w="403" h="341" extrusionOk="0">
                  <a:moveTo>
                    <a:pt x="165" y="1"/>
                  </a:moveTo>
                  <a:cubicBezTo>
                    <a:pt x="74" y="1"/>
                    <a:pt x="1" y="74"/>
                    <a:pt x="1" y="165"/>
                  </a:cubicBezTo>
                  <a:cubicBezTo>
                    <a:pt x="1" y="266"/>
                    <a:pt x="88" y="341"/>
                    <a:pt x="179" y="341"/>
                  </a:cubicBezTo>
                  <a:cubicBezTo>
                    <a:pt x="219" y="341"/>
                    <a:pt x="259" y="326"/>
                    <a:pt x="293" y="293"/>
                  </a:cubicBezTo>
                  <a:cubicBezTo>
                    <a:pt x="402" y="183"/>
                    <a:pt x="311" y="1"/>
                    <a:pt x="165" y="1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04;p62">
              <a:extLst>
                <a:ext uri="{FF2B5EF4-FFF2-40B4-BE49-F238E27FC236}">
                  <a16:creationId xmlns:a16="http://schemas.microsoft.com/office/drawing/2014/main" id="{7B89D091-00FB-E2D7-C918-F1BA4E13B49E}"/>
                </a:ext>
              </a:extLst>
            </p:cNvPr>
            <p:cNvSpPr/>
            <p:nvPr/>
          </p:nvSpPr>
          <p:spPr>
            <a:xfrm>
              <a:off x="1243631" y="3337234"/>
              <a:ext cx="58505" cy="7472"/>
            </a:xfrm>
            <a:custGeom>
              <a:avLst/>
              <a:gdLst/>
              <a:ahLst/>
              <a:cxnLst/>
              <a:rect l="l" t="t" r="r" b="b"/>
              <a:pathLst>
                <a:path w="1151" h="147" extrusionOk="0">
                  <a:moveTo>
                    <a:pt x="1" y="147"/>
                  </a:moveTo>
                  <a:lnTo>
                    <a:pt x="1" y="147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2563;p62">
            <a:extLst>
              <a:ext uri="{FF2B5EF4-FFF2-40B4-BE49-F238E27FC236}">
                <a16:creationId xmlns:a16="http://schemas.microsoft.com/office/drawing/2014/main" id="{DD1E6A75-876A-B482-B7A9-A7A5109EBE21}"/>
              </a:ext>
            </a:extLst>
          </p:cNvPr>
          <p:cNvGrpSpPr/>
          <p:nvPr/>
        </p:nvGrpSpPr>
        <p:grpSpPr>
          <a:xfrm>
            <a:off x="7907005" y="1553948"/>
            <a:ext cx="670295" cy="2280201"/>
            <a:chOff x="2661858" y="2324250"/>
            <a:chExt cx="670295" cy="2280201"/>
          </a:xfrm>
        </p:grpSpPr>
        <p:sp>
          <p:nvSpPr>
            <p:cNvPr id="52" name="Google Shape;2564;p62">
              <a:extLst>
                <a:ext uri="{FF2B5EF4-FFF2-40B4-BE49-F238E27FC236}">
                  <a16:creationId xmlns:a16="http://schemas.microsoft.com/office/drawing/2014/main" id="{1F17041C-16C8-807D-EB3D-AB80E92021AB}"/>
                </a:ext>
              </a:extLst>
            </p:cNvPr>
            <p:cNvSpPr/>
            <p:nvPr/>
          </p:nvSpPr>
          <p:spPr>
            <a:xfrm>
              <a:off x="2661858" y="2723076"/>
              <a:ext cx="173311" cy="868381"/>
            </a:xfrm>
            <a:custGeom>
              <a:avLst/>
              <a:gdLst/>
              <a:ahLst/>
              <a:cxnLst/>
              <a:rect l="l" t="t" r="r" b="b"/>
              <a:pathLst>
                <a:path w="3323" h="16650" extrusionOk="0">
                  <a:moveTo>
                    <a:pt x="3323" y="1"/>
                  </a:moveTo>
                  <a:cubicBezTo>
                    <a:pt x="2264" y="329"/>
                    <a:pt x="1461" y="1187"/>
                    <a:pt x="1242" y="2264"/>
                  </a:cubicBezTo>
                  <a:lnTo>
                    <a:pt x="274" y="6719"/>
                  </a:lnTo>
                  <a:cubicBezTo>
                    <a:pt x="37" y="7741"/>
                    <a:pt x="0" y="8781"/>
                    <a:pt x="128" y="9822"/>
                  </a:cubicBezTo>
                  <a:lnTo>
                    <a:pt x="730" y="14459"/>
                  </a:lnTo>
                  <a:lnTo>
                    <a:pt x="730" y="15335"/>
                  </a:lnTo>
                  <a:cubicBezTo>
                    <a:pt x="730" y="15718"/>
                    <a:pt x="949" y="16047"/>
                    <a:pt x="1296" y="16211"/>
                  </a:cubicBezTo>
                  <a:lnTo>
                    <a:pt x="2300" y="16649"/>
                  </a:lnTo>
                  <a:lnTo>
                    <a:pt x="2866" y="15828"/>
                  </a:lnTo>
                  <a:lnTo>
                    <a:pt x="2665" y="15134"/>
                  </a:lnTo>
                  <a:lnTo>
                    <a:pt x="3031" y="14842"/>
                  </a:lnTo>
                  <a:lnTo>
                    <a:pt x="2045" y="14075"/>
                  </a:lnTo>
                  <a:lnTo>
                    <a:pt x="1771" y="8252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65;p62">
              <a:extLst>
                <a:ext uri="{FF2B5EF4-FFF2-40B4-BE49-F238E27FC236}">
                  <a16:creationId xmlns:a16="http://schemas.microsoft.com/office/drawing/2014/main" id="{5B31790E-8D16-741C-2927-E0331350B991}"/>
                </a:ext>
              </a:extLst>
            </p:cNvPr>
            <p:cNvSpPr/>
            <p:nvPr/>
          </p:nvSpPr>
          <p:spPr>
            <a:xfrm>
              <a:off x="2670412" y="2723076"/>
              <a:ext cx="163819" cy="305680"/>
            </a:xfrm>
            <a:custGeom>
              <a:avLst/>
              <a:gdLst/>
              <a:ahLst/>
              <a:cxnLst/>
              <a:rect l="l" t="t" r="r" b="b"/>
              <a:pathLst>
                <a:path w="3141" h="5861" extrusionOk="0">
                  <a:moveTo>
                    <a:pt x="3140" y="1"/>
                  </a:moveTo>
                  <a:lnTo>
                    <a:pt x="3031" y="37"/>
                  </a:lnTo>
                  <a:cubicBezTo>
                    <a:pt x="2045" y="348"/>
                    <a:pt x="1278" y="1133"/>
                    <a:pt x="1005" y="2118"/>
                  </a:cubicBezTo>
                  <a:lnTo>
                    <a:pt x="1" y="5715"/>
                  </a:lnTo>
                  <a:lnTo>
                    <a:pt x="2063" y="586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66;p62">
              <a:extLst>
                <a:ext uri="{FF2B5EF4-FFF2-40B4-BE49-F238E27FC236}">
                  <a16:creationId xmlns:a16="http://schemas.microsoft.com/office/drawing/2014/main" id="{B39A37A8-84B0-62B4-2ABC-9651D725B2EC}"/>
                </a:ext>
              </a:extLst>
            </p:cNvPr>
            <p:cNvSpPr/>
            <p:nvPr/>
          </p:nvSpPr>
          <p:spPr>
            <a:xfrm>
              <a:off x="2682772" y="3022027"/>
              <a:ext cx="94348" cy="59092"/>
            </a:xfrm>
            <a:custGeom>
              <a:avLst/>
              <a:gdLst/>
              <a:ahLst/>
              <a:cxnLst/>
              <a:rect l="l" t="t" r="r" b="b"/>
              <a:pathLst>
                <a:path w="1809" h="1133" extrusionOk="0">
                  <a:moveTo>
                    <a:pt x="74" y="1"/>
                  </a:moveTo>
                  <a:lnTo>
                    <a:pt x="1" y="348"/>
                  </a:lnTo>
                  <a:lnTo>
                    <a:pt x="1626" y="1133"/>
                  </a:lnTo>
                  <a:lnTo>
                    <a:pt x="1808" y="12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67;p62">
              <a:extLst>
                <a:ext uri="{FF2B5EF4-FFF2-40B4-BE49-F238E27FC236}">
                  <a16:creationId xmlns:a16="http://schemas.microsoft.com/office/drawing/2014/main" id="{AD567C45-16D6-DA9B-AF4C-B8837665FFF6}"/>
                </a:ext>
              </a:extLst>
            </p:cNvPr>
            <p:cNvSpPr/>
            <p:nvPr/>
          </p:nvSpPr>
          <p:spPr>
            <a:xfrm>
              <a:off x="2745619" y="3441924"/>
              <a:ext cx="231412" cy="1019735"/>
            </a:xfrm>
            <a:custGeom>
              <a:avLst/>
              <a:gdLst/>
              <a:ahLst/>
              <a:cxnLst/>
              <a:rect l="l" t="t" r="r" b="b"/>
              <a:pathLst>
                <a:path w="4437" h="19552" extrusionOk="0">
                  <a:moveTo>
                    <a:pt x="1" y="0"/>
                  </a:moveTo>
                  <a:lnTo>
                    <a:pt x="1151" y="19552"/>
                  </a:lnTo>
                  <a:lnTo>
                    <a:pt x="4053" y="19552"/>
                  </a:lnTo>
                  <a:lnTo>
                    <a:pt x="4437" y="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68;p62">
              <a:extLst>
                <a:ext uri="{FF2B5EF4-FFF2-40B4-BE49-F238E27FC236}">
                  <a16:creationId xmlns:a16="http://schemas.microsoft.com/office/drawing/2014/main" id="{F68351F8-3397-7E50-C0E7-C2D3F898D16B}"/>
                </a:ext>
              </a:extLst>
            </p:cNvPr>
            <p:cNvSpPr/>
            <p:nvPr/>
          </p:nvSpPr>
          <p:spPr>
            <a:xfrm>
              <a:off x="2745619" y="3441924"/>
              <a:ext cx="231412" cy="540847"/>
            </a:xfrm>
            <a:custGeom>
              <a:avLst/>
              <a:gdLst/>
              <a:ahLst/>
              <a:cxnLst/>
              <a:rect l="l" t="t" r="r" b="b"/>
              <a:pathLst>
                <a:path w="4437" h="10370" extrusionOk="0">
                  <a:moveTo>
                    <a:pt x="1" y="0"/>
                  </a:moveTo>
                  <a:lnTo>
                    <a:pt x="110" y="1972"/>
                  </a:lnTo>
                  <a:cubicBezTo>
                    <a:pt x="293" y="2027"/>
                    <a:pt x="494" y="2063"/>
                    <a:pt x="676" y="2100"/>
                  </a:cubicBezTo>
                  <a:lnTo>
                    <a:pt x="1005" y="2173"/>
                  </a:lnTo>
                  <a:cubicBezTo>
                    <a:pt x="2155" y="2373"/>
                    <a:pt x="3031" y="3286"/>
                    <a:pt x="3214" y="4436"/>
                  </a:cubicBezTo>
                  <a:lnTo>
                    <a:pt x="4236" y="10369"/>
                  </a:lnTo>
                  <a:lnTo>
                    <a:pt x="4400" y="2483"/>
                  </a:lnTo>
                  <a:lnTo>
                    <a:pt x="4437" y="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69;p62">
              <a:extLst>
                <a:ext uri="{FF2B5EF4-FFF2-40B4-BE49-F238E27FC236}">
                  <a16:creationId xmlns:a16="http://schemas.microsoft.com/office/drawing/2014/main" id="{048FA890-EB98-85A3-B091-F252D75482CC}"/>
                </a:ext>
              </a:extLst>
            </p:cNvPr>
            <p:cNvSpPr/>
            <p:nvPr/>
          </p:nvSpPr>
          <p:spPr>
            <a:xfrm>
              <a:off x="2790367" y="4461599"/>
              <a:ext cx="149528" cy="88611"/>
            </a:xfrm>
            <a:custGeom>
              <a:avLst/>
              <a:gdLst/>
              <a:ahLst/>
              <a:cxnLst/>
              <a:rect l="l" t="t" r="r" b="b"/>
              <a:pathLst>
                <a:path w="2867" h="1699" extrusionOk="0">
                  <a:moveTo>
                    <a:pt x="603" y="1"/>
                  </a:moveTo>
                  <a:lnTo>
                    <a:pt x="530" y="183"/>
                  </a:lnTo>
                  <a:cubicBezTo>
                    <a:pt x="421" y="457"/>
                    <a:pt x="238" y="694"/>
                    <a:pt x="1" y="877"/>
                  </a:cubicBezTo>
                  <a:cubicBezTo>
                    <a:pt x="110" y="913"/>
                    <a:pt x="220" y="986"/>
                    <a:pt x="329" y="1059"/>
                  </a:cubicBezTo>
                  <a:cubicBezTo>
                    <a:pt x="567" y="1205"/>
                    <a:pt x="731" y="1424"/>
                    <a:pt x="786" y="1698"/>
                  </a:cubicBezTo>
                  <a:lnTo>
                    <a:pt x="2867" y="1698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70;p62">
              <a:extLst>
                <a:ext uri="{FF2B5EF4-FFF2-40B4-BE49-F238E27FC236}">
                  <a16:creationId xmlns:a16="http://schemas.microsoft.com/office/drawing/2014/main" id="{F5B0264C-E6D7-E8BD-DA6E-9007C81920A6}"/>
                </a:ext>
              </a:extLst>
            </p:cNvPr>
            <p:cNvSpPr/>
            <p:nvPr/>
          </p:nvSpPr>
          <p:spPr>
            <a:xfrm>
              <a:off x="2664674" y="4507286"/>
              <a:ext cx="279968" cy="97165"/>
            </a:xfrm>
            <a:custGeom>
              <a:avLst/>
              <a:gdLst/>
              <a:ahLst/>
              <a:cxnLst/>
              <a:rect l="l" t="t" r="r" b="b"/>
              <a:pathLst>
                <a:path w="5368" h="1863" extrusionOk="0">
                  <a:moveTo>
                    <a:pt x="2392" y="1"/>
                  </a:moveTo>
                  <a:cubicBezTo>
                    <a:pt x="2301" y="56"/>
                    <a:pt x="2210" y="129"/>
                    <a:pt x="2100" y="165"/>
                  </a:cubicBezTo>
                  <a:lnTo>
                    <a:pt x="914" y="694"/>
                  </a:lnTo>
                  <a:cubicBezTo>
                    <a:pt x="439" y="914"/>
                    <a:pt x="92" y="1352"/>
                    <a:pt x="1" y="1863"/>
                  </a:cubicBezTo>
                  <a:lnTo>
                    <a:pt x="5368" y="1863"/>
                  </a:lnTo>
                  <a:lnTo>
                    <a:pt x="5258" y="822"/>
                  </a:lnTo>
                  <a:lnTo>
                    <a:pt x="3196" y="822"/>
                  </a:lnTo>
                  <a:cubicBezTo>
                    <a:pt x="3123" y="548"/>
                    <a:pt x="2958" y="311"/>
                    <a:pt x="2739" y="183"/>
                  </a:cubicBezTo>
                  <a:cubicBezTo>
                    <a:pt x="2630" y="110"/>
                    <a:pt x="2520" y="56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71;p62">
              <a:extLst>
                <a:ext uri="{FF2B5EF4-FFF2-40B4-BE49-F238E27FC236}">
                  <a16:creationId xmlns:a16="http://schemas.microsoft.com/office/drawing/2014/main" id="{FE933003-4620-3DA1-AC2F-6546B4888966}"/>
                </a:ext>
              </a:extLst>
            </p:cNvPr>
            <p:cNvSpPr/>
            <p:nvPr/>
          </p:nvSpPr>
          <p:spPr>
            <a:xfrm>
              <a:off x="2818009" y="4461599"/>
              <a:ext cx="116201" cy="37187"/>
            </a:xfrm>
            <a:custGeom>
              <a:avLst/>
              <a:gdLst/>
              <a:ahLst/>
              <a:cxnLst/>
              <a:rect l="l" t="t" r="r" b="b"/>
              <a:pathLst>
                <a:path w="2228" h="713" extrusionOk="0">
                  <a:moveTo>
                    <a:pt x="73" y="1"/>
                  </a:moveTo>
                  <a:lnTo>
                    <a:pt x="0" y="183"/>
                  </a:lnTo>
                  <a:lnTo>
                    <a:pt x="2227" y="712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72;p62">
              <a:extLst>
                <a:ext uri="{FF2B5EF4-FFF2-40B4-BE49-F238E27FC236}">
                  <a16:creationId xmlns:a16="http://schemas.microsoft.com/office/drawing/2014/main" id="{0C88FBB2-E15C-6304-D8CA-3C5AFBB3B4A5}"/>
                </a:ext>
              </a:extLst>
            </p:cNvPr>
            <p:cNvSpPr/>
            <p:nvPr/>
          </p:nvSpPr>
          <p:spPr>
            <a:xfrm>
              <a:off x="2933167" y="3439994"/>
              <a:ext cx="258115" cy="1021664"/>
            </a:xfrm>
            <a:custGeom>
              <a:avLst/>
              <a:gdLst/>
              <a:ahLst/>
              <a:cxnLst/>
              <a:rect l="l" t="t" r="r" b="b"/>
              <a:pathLst>
                <a:path w="4949" h="19589" extrusionOk="0">
                  <a:moveTo>
                    <a:pt x="1" y="1"/>
                  </a:moveTo>
                  <a:lnTo>
                    <a:pt x="1680" y="19589"/>
                  </a:lnTo>
                  <a:lnTo>
                    <a:pt x="4583" y="19589"/>
                  </a:lnTo>
                  <a:lnTo>
                    <a:pt x="4948" y="3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73;p62">
              <a:extLst>
                <a:ext uri="{FF2B5EF4-FFF2-40B4-BE49-F238E27FC236}">
                  <a16:creationId xmlns:a16="http://schemas.microsoft.com/office/drawing/2014/main" id="{BC127D1B-1202-5827-96C5-C6C7BBD05F9D}"/>
                </a:ext>
              </a:extLst>
            </p:cNvPr>
            <p:cNvSpPr/>
            <p:nvPr/>
          </p:nvSpPr>
          <p:spPr>
            <a:xfrm>
              <a:off x="2933167" y="3439994"/>
              <a:ext cx="258115" cy="131744"/>
            </a:xfrm>
            <a:custGeom>
              <a:avLst/>
              <a:gdLst/>
              <a:ahLst/>
              <a:cxnLst/>
              <a:rect l="l" t="t" r="r" b="b"/>
              <a:pathLst>
                <a:path w="4949" h="2526" extrusionOk="0">
                  <a:moveTo>
                    <a:pt x="1" y="1"/>
                  </a:moveTo>
                  <a:lnTo>
                    <a:pt x="202" y="2520"/>
                  </a:lnTo>
                  <a:cubicBezTo>
                    <a:pt x="359" y="2524"/>
                    <a:pt x="516" y="2525"/>
                    <a:pt x="673" y="2525"/>
                  </a:cubicBezTo>
                  <a:cubicBezTo>
                    <a:pt x="2104" y="2525"/>
                    <a:pt x="3532" y="2374"/>
                    <a:pt x="4930" y="2045"/>
                  </a:cubicBezTo>
                  <a:lnTo>
                    <a:pt x="4948" y="3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74;p62">
              <a:extLst>
                <a:ext uri="{FF2B5EF4-FFF2-40B4-BE49-F238E27FC236}">
                  <a16:creationId xmlns:a16="http://schemas.microsoft.com/office/drawing/2014/main" id="{9F16710C-6AC0-FD66-4E4C-ED5A511EAF51}"/>
                </a:ext>
              </a:extLst>
            </p:cNvPr>
            <p:cNvSpPr/>
            <p:nvPr/>
          </p:nvSpPr>
          <p:spPr>
            <a:xfrm>
              <a:off x="3122645" y="3515201"/>
              <a:ext cx="21018" cy="842668"/>
            </a:xfrm>
            <a:custGeom>
              <a:avLst/>
              <a:gdLst/>
              <a:ahLst/>
              <a:cxnLst/>
              <a:rect l="l" t="t" r="r" b="b"/>
              <a:pathLst>
                <a:path w="403" h="16157" extrusionOk="0">
                  <a:moveTo>
                    <a:pt x="238" y="1"/>
                  </a:moveTo>
                  <a:lnTo>
                    <a:pt x="238" y="1"/>
                  </a:lnTo>
                  <a:cubicBezTo>
                    <a:pt x="37" y="4455"/>
                    <a:pt x="1" y="11702"/>
                    <a:pt x="147" y="16157"/>
                  </a:cubicBezTo>
                  <a:cubicBezTo>
                    <a:pt x="366" y="11702"/>
                    <a:pt x="402" y="4455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75;p62">
              <a:extLst>
                <a:ext uri="{FF2B5EF4-FFF2-40B4-BE49-F238E27FC236}">
                  <a16:creationId xmlns:a16="http://schemas.microsoft.com/office/drawing/2014/main" id="{B09B5703-3418-E9F3-70E5-3D02E743FCAB}"/>
                </a:ext>
              </a:extLst>
            </p:cNvPr>
            <p:cNvSpPr/>
            <p:nvPr/>
          </p:nvSpPr>
          <p:spPr>
            <a:xfrm>
              <a:off x="3014111" y="4461599"/>
              <a:ext cx="149528" cy="88611"/>
            </a:xfrm>
            <a:custGeom>
              <a:avLst/>
              <a:gdLst/>
              <a:ahLst/>
              <a:cxnLst/>
              <a:rect l="l" t="t" r="r" b="b"/>
              <a:pathLst>
                <a:path w="2867" h="1699" extrusionOk="0">
                  <a:moveTo>
                    <a:pt x="603" y="1"/>
                  </a:moveTo>
                  <a:lnTo>
                    <a:pt x="530" y="183"/>
                  </a:lnTo>
                  <a:cubicBezTo>
                    <a:pt x="420" y="457"/>
                    <a:pt x="238" y="694"/>
                    <a:pt x="1" y="877"/>
                  </a:cubicBezTo>
                  <a:cubicBezTo>
                    <a:pt x="110" y="932"/>
                    <a:pt x="220" y="986"/>
                    <a:pt x="329" y="1059"/>
                  </a:cubicBezTo>
                  <a:cubicBezTo>
                    <a:pt x="567" y="1205"/>
                    <a:pt x="731" y="1424"/>
                    <a:pt x="786" y="1698"/>
                  </a:cubicBezTo>
                  <a:lnTo>
                    <a:pt x="2867" y="1698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576;p62">
              <a:extLst>
                <a:ext uri="{FF2B5EF4-FFF2-40B4-BE49-F238E27FC236}">
                  <a16:creationId xmlns:a16="http://schemas.microsoft.com/office/drawing/2014/main" id="{E683C6F7-2CE0-B498-7A53-CAFC88485C41}"/>
                </a:ext>
              </a:extLst>
            </p:cNvPr>
            <p:cNvSpPr/>
            <p:nvPr/>
          </p:nvSpPr>
          <p:spPr>
            <a:xfrm>
              <a:off x="2889409" y="4507286"/>
              <a:ext cx="278977" cy="97165"/>
            </a:xfrm>
            <a:custGeom>
              <a:avLst/>
              <a:gdLst/>
              <a:ahLst/>
              <a:cxnLst/>
              <a:rect l="l" t="t" r="r" b="b"/>
              <a:pathLst>
                <a:path w="5349" h="1863" extrusionOk="0">
                  <a:moveTo>
                    <a:pt x="2392" y="1"/>
                  </a:moveTo>
                  <a:cubicBezTo>
                    <a:pt x="2300" y="56"/>
                    <a:pt x="2191" y="129"/>
                    <a:pt x="2100" y="165"/>
                  </a:cubicBezTo>
                  <a:lnTo>
                    <a:pt x="913" y="694"/>
                  </a:lnTo>
                  <a:cubicBezTo>
                    <a:pt x="420" y="914"/>
                    <a:pt x="91" y="1352"/>
                    <a:pt x="0" y="1863"/>
                  </a:cubicBezTo>
                  <a:lnTo>
                    <a:pt x="5349" y="1863"/>
                  </a:lnTo>
                  <a:lnTo>
                    <a:pt x="5239" y="822"/>
                  </a:lnTo>
                  <a:lnTo>
                    <a:pt x="3177" y="822"/>
                  </a:lnTo>
                  <a:cubicBezTo>
                    <a:pt x="3122" y="548"/>
                    <a:pt x="2958" y="329"/>
                    <a:pt x="2720" y="183"/>
                  </a:cubicBezTo>
                  <a:cubicBezTo>
                    <a:pt x="2611" y="110"/>
                    <a:pt x="2501" y="56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577;p62">
              <a:extLst>
                <a:ext uri="{FF2B5EF4-FFF2-40B4-BE49-F238E27FC236}">
                  <a16:creationId xmlns:a16="http://schemas.microsoft.com/office/drawing/2014/main" id="{0F16A553-5F16-51E7-A092-1E56794438C1}"/>
                </a:ext>
              </a:extLst>
            </p:cNvPr>
            <p:cNvSpPr/>
            <p:nvPr/>
          </p:nvSpPr>
          <p:spPr>
            <a:xfrm>
              <a:off x="3041701" y="4461599"/>
              <a:ext cx="116253" cy="37187"/>
            </a:xfrm>
            <a:custGeom>
              <a:avLst/>
              <a:gdLst/>
              <a:ahLst/>
              <a:cxnLst/>
              <a:rect l="l" t="t" r="r" b="b"/>
              <a:pathLst>
                <a:path w="2229" h="713" extrusionOk="0">
                  <a:moveTo>
                    <a:pt x="74" y="1"/>
                  </a:moveTo>
                  <a:lnTo>
                    <a:pt x="1" y="183"/>
                  </a:lnTo>
                  <a:lnTo>
                    <a:pt x="2228" y="712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578;p62">
              <a:extLst>
                <a:ext uri="{FF2B5EF4-FFF2-40B4-BE49-F238E27FC236}">
                  <a16:creationId xmlns:a16="http://schemas.microsoft.com/office/drawing/2014/main" id="{72B6D76E-0D3B-DE4F-95DE-606E0872D143}"/>
                </a:ext>
              </a:extLst>
            </p:cNvPr>
            <p:cNvSpPr/>
            <p:nvPr/>
          </p:nvSpPr>
          <p:spPr>
            <a:xfrm>
              <a:off x="2755163" y="2324250"/>
              <a:ext cx="419900" cy="432000"/>
            </a:xfrm>
            <a:custGeom>
              <a:avLst/>
              <a:gdLst/>
              <a:ahLst/>
              <a:cxnLst/>
              <a:rect l="l" t="t" r="r" b="b"/>
              <a:pathLst>
                <a:path w="8051" h="8283" extrusionOk="0">
                  <a:moveTo>
                    <a:pt x="2960" y="0"/>
                  </a:moveTo>
                  <a:cubicBezTo>
                    <a:pt x="2608" y="0"/>
                    <a:pt x="2255" y="61"/>
                    <a:pt x="1917" y="181"/>
                  </a:cubicBezTo>
                  <a:cubicBezTo>
                    <a:pt x="1132" y="455"/>
                    <a:pt x="548" y="1076"/>
                    <a:pt x="311" y="1861"/>
                  </a:cubicBezTo>
                  <a:cubicBezTo>
                    <a:pt x="183" y="2463"/>
                    <a:pt x="201" y="3102"/>
                    <a:pt x="384" y="3686"/>
                  </a:cubicBezTo>
                  <a:cubicBezTo>
                    <a:pt x="493" y="4179"/>
                    <a:pt x="457" y="4709"/>
                    <a:pt x="274" y="5183"/>
                  </a:cubicBezTo>
                  <a:cubicBezTo>
                    <a:pt x="274" y="5220"/>
                    <a:pt x="256" y="5238"/>
                    <a:pt x="238" y="5275"/>
                  </a:cubicBezTo>
                  <a:cubicBezTo>
                    <a:pt x="0" y="5895"/>
                    <a:pt x="165" y="6589"/>
                    <a:pt x="657" y="7027"/>
                  </a:cubicBezTo>
                  <a:cubicBezTo>
                    <a:pt x="1223" y="7502"/>
                    <a:pt x="1880" y="7830"/>
                    <a:pt x="2592" y="8013"/>
                  </a:cubicBezTo>
                  <a:cubicBezTo>
                    <a:pt x="3228" y="8158"/>
                    <a:pt x="3953" y="8282"/>
                    <a:pt x="4649" y="8282"/>
                  </a:cubicBezTo>
                  <a:cubicBezTo>
                    <a:pt x="5092" y="8282"/>
                    <a:pt x="5524" y="8232"/>
                    <a:pt x="5915" y="8104"/>
                  </a:cubicBezTo>
                  <a:cubicBezTo>
                    <a:pt x="6371" y="7940"/>
                    <a:pt x="6791" y="7721"/>
                    <a:pt x="7156" y="7429"/>
                  </a:cubicBezTo>
                  <a:cubicBezTo>
                    <a:pt x="7905" y="6826"/>
                    <a:pt x="8051" y="5749"/>
                    <a:pt x="7503" y="4964"/>
                  </a:cubicBezTo>
                  <a:lnTo>
                    <a:pt x="7485" y="4946"/>
                  </a:lnTo>
                  <a:cubicBezTo>
                    <a:pt x="7138" y="4453"/>
                    <a:pt x="6937" y="3887"/>
                    <a:pt x="6901" y="3285"/>
                  </a:cubicBezTo>
                  <a:cubicBezTo>
                    <a:pt x="6864" y="2682"/>
                    <a:pt x="6736" y="2098"/>
                    <a:pt x="6536" y="1532"/>
                  </a:cubicBezTo>
                  <a:cubicBezTo>
                    <a:pt x="6371" y="1076"/>
                    <a:pt x="6097" y="656"/>
                    <a:pt x="5714" y="346"/>
                  </a:cubicBezTo>
                  <a:cubicBezTo>
                    <a:pt x="5501" y="194"/>
                    <a:pt x="5204" y="103"/>
                    <a:pt x="4912" y="103"/>
                  </a:cubicBezTo>
                  <a:cubicBezTo>
                    <a:pt x="4679" y="103"/>
                    <a:pt x="4450" y="161"/>
                    <a:pt x="4272" y="291"/>
                  </a:cubicBezTo>
                  <a:cubicBezTo>
                    <a:pt x="3854" y="97"/>
                    <a:pt x="3407" y="0"/>
                    <a:pt x="296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79;p62">
              <a:extLst>
                <a:ext uri="{FF2B5EF4-FFF2-40B4-BE49-F238E27FC236}">
                  <a16:creationId xmlns:a16="http://schemas.microsoft.com/office/drawing/2014/main" id="{EEF04538-4CB9-3BDA-E271-AF9A98D54DF0}"/>
                </a:ext>
              </a:extLst>
            </p:cNvPr>
            <p:cNvSpPr/>
            <p:nvPr/>
          </p:nvSpPr>
          <p:spPr>
            <a:xfrm>
              <a:off x="2814202" y="2387931"/>
              <a:ext cx="109526" cy="49704"/>
            </a:xfrm>
            <a:custGeom>
              <a:avLst/>
              <a:gdLst/>
              <a:ahLst/>
              <a:cxnLst/>
              <a:rect l="l" t="t" r="r" b="b"/>
              <a:pathLst>
                <a:path w="2100" h="953" extrusionOk="0">
                  <a:moveTo>
                    <a:pt x="2099" y="1"/>
                  </a:moveTo>
                  <a:lnTo>
                    <a:pt x="2099" y="1"/>
                  </a:lnTo>
                  <a:cubicBezTo>
                    <a:pt x="1351" y="184"/>
                    <a:pt x="639" y="512"/>
                    <a:pt x="0" y="950"/>
                  </a:cubicBezTo>
                  <a:cubicBezTo>
                    <a:pt x="34" y="952"/>
                    <a:pt x="67" y="953"/>
                    <a:pt x="101" y="953"/>
                  </a:cubicBezTo>
                  <a:cubicBezTo>
                    <a:pt x="466" y="953"/>
                    <a:pt x="816" y="862"/>
                    <a:pt x="1150" y="695"/>
                  </a:cubicBezTo>
                  <a:cubicBezTo>
                    <a:pt x="1515" y="549"/>
                    <a:pt x="1844" y="311"/>
                    <a:pt x="209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80;p62">
              <a:extLst>
                <a:ext uri="{FF2B5EF4-FFF2-40B4-BE49-F238E27FC236}">
                  <a16:creationId xmlns:a16="http://schemas.microsoft.com/office/drawing/2014/main" id="{4601EA88-DF50-BAB8-EF23-8F96B5CF1121}"/>
                </a:ext>
              </a:extLst>
            </p:cNvPr>
            <p:cNvSpPr/>
            <p:nvPr/>
          </p:nvSpPr>
          <p:spPr>
            <a:xfrm>
              <a:off x="2837046" y="2363783"/>
              <a:ext cx="91428" cy="17576"/>
            </a:xfrm>
            <a:custGeom>
              <a:avLst/>
              <a:gdLst/>
              <a:ahLst/>
              <a:cxnLst/>
              <a:rect l="l" t="t" r="r" b="b"/>
              <a:pathLst>
                <a:path w="1753" h="337" extrusionOk="0">
                  <a:moveTo>
                    <a:pt x="995" y="1"/>
                  </a:moveTo>
                  <a:cubicBezTo>
                    <a:pt x="637" y="1"/>
                    <a:pt x="288" y="113"/>
                    <a:pt x="0" y="336"/>
                  </a:cubicBezTo>
                  <a:cubicBezTo>
                    <a:pt x="256" y="336"/>
                    <a:pt x="566" y="318"/>
                    <a:pt x="876" y="281"/>
                  </a:cubicBezTo>
                  <a:cubicBezTo>
                    <a:pt x="1168" y="263"/>
                    <a:pt x="1461" y="227"/>
                    <a:pt x="1753" y="172"/>
                  </a:cubicBezTo>
                  <a:cubicBezTo>
                    <a:pt x="1509" y="58"/>
                    <a:pt x="1250" y="1"/>
                    <a:pt x="99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81;p62">
              <a:extLst>
                <a:ext uri="{FF2B5EF4-FFF2-40B4-BE49-F238E27FC236}">
                  <a16:creationId xmlns:a16="http://schemas.microsoft.com/office/drawing/2014/main" id="{150B9FD9-94F2-9481-C2F7-7F43B7A188E2}"/>
                </a:ext>
              </a:extLst>
            </p:cNvPr>
            <p:cNvSpPr/>
            <p:nvPr/>
          </p:nvSpPr>
          <p:spPr>
            <a:xfrm>
              <a:off x="2976977" y="2399405"/>
              <a:ext cx="79067" cy="67645"/>
            </a:xfrm>
            <a:custGeom>
              <a:avLst/>
              <a:gdLst/>
              <a:ahLst/>
              <a:cxnLst/>
              <a:rect l="l" t="t" r="r" b="b"/>
              <a:pathLst>
                <a:path w="1516" h="1297" extrusionOk="0">
                  <a:moveTo>
                    <a:pt x="1" y="0"/>
                  </a:moveTo>
                  <a:cubicBezTo>
                    <a:pt x="366" y="584"/>
                    <a:pt x="895" y="1022"/>
                    <a:pt x="1516" y="1296"/>
                  </a:cubicBezTo>
                  <a:cubicBezTo>
                    <a:pt x="1151" y="712"/>
                    <a:pt x="621" y="256"/>
                    <a:pt x="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82;p62">
              <a:extLst>
                <a:ext uri="{FF2B5EF4-FFF2-40B4-BE49-F238E27FC236}">
                  <a16:creationId xmlns:a16="http://schemas.microsoft.com/office/drawing/2014/main" id="{C25D3615-7746-898C-191C-A3EC0C30DDFB}"/>
                </a:ext>
              </a:extLst>
            </p:cNvPr>
            <p:cNvSpPr/>
            <p:nvPr/>
          </p:nvSpPr>
          <p:spPr>
            <a:xfrm>
              <a:off x="2706607" y="2704040"/>
              <a:ext cx="534172" cy="792808"/>
            </a:xfrm>
            <a:custGeom>
              <a:avLst/>
              <a:gdLst/>
              <a:ahLst/>
              <a:cxnLst/>
              <a:rect l="l" t="t" r="r" b="b"/>
              <a:pathLst>
                <a:path w="10242" h="15201" extrusionOk="0">
                  <a:moveTo>
                    <a:pt x="4181" y="1"/>
                  </a:moveTo>
                  <a:lnTo>
                    <a:pt x="2446" y="366"/>
                  </a:lnTo>
                  <a:cubicBezTo>
                    <a:pt x="1625" y="548"/>
                    <a:pt x="1022" y="1242"/>
                    <a:pt x="968" y="2100"/>
                  </a:cubicBezTo>
                  <a:lnTo>
                    <a:pt x="949" y="2356"/>
                  </a:lnTo>
                  <a:cubicBezTo>
                    <a:pt x="895" y="3141"/>
                    <a:pt x="676" y="3925"/>
                    <a:pt x="311" y="4637"/>
                  </a:cubicBezTo>
                  <a:cubicBezTo>
                    <a:pt x="0" y="5276"/>
                    <a:pt x="110" y="6043"/>
                    <a:pt x="584" y="6572"/>
                  </a:cubicBezTo>
                  <a:cubicBezTo>
                    <a:pt x="876" y="6901"/>
                    <a:pt x="1022" y="7339"/>
                    <a:pt x="986" y="7796"/>
                  </a:cubicBezTo>
                  <a:lnTo>
                    <a:pt x="238" y="14751"/>
                  </a:lnTo>
                  <a:cubicBezTo>
                    <a:pt x="1950" y="15049"/>
                    <a:pt x="3683" y="15200"/>
                    <a:pt x="5416" y="15200"/>
                  </a:cubicBezTo>
                  <a:cubicBezTo>
                    <a:pt x="6545" y="15200"/>
                    <a:pt x="7675" y="15136"/>
                    <a:pt x="8799" y="15006"/>
                  </a:cubicBezTo>
                  <a:lnTo>
                    <a:pt x="10241" y="14842"/>
                  </a:lnTo>
                  <a:lnTo>
                    <a:pt x="9657" y="12104"/>
                  </a:lnTo>
                  <a:cubicBezTo>
                    <a:pt x="9146" y="9694"/>
                    <a:pt x="8982" y="7211"/>
                    <a:pt x="9219" y="4747"/>
                  </a:cubicBezTo>
                  <a:lnTo>
                    <a:pt x="9438" y="2337"/>
                  </a:lnTo>
                  <a:cubicBezTo>
                    <a:pt x="9529" y="1352"/>
                    <a:pt x="8836" y="475"/>
                    <a:pt x="7868" y="311"/>
                  </a:cubicBezTo>
                  <a:lnTo>
                    <a:pt x="5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83;p62">
              <a:extLst>
                <a:ext uri="{FF2B5EF4-FFF2-40B4-BE49-F238E27FC236}">
                  <a16:creationId xmlns:a16="http://schemas.microsoft.com/office/drawing/2014/main" id="{C872B1D6-C4DD-5AC3-36AC-35179097A66D}"/>
                </a:ext>
              </a:extLst>
            </p:cNvPr>
            <p:cNvSpPr/>
            <p:nvPr/>
          </p:nvSpPr>
          <p:spPr>
            <a:xfrm>
              <a:off x="2828440" y="2742113"/>
              <a:ext cx="385686" cy="627477"/>
            </a:xfrm>
            <a:custGeom>
              <a:avLst/>
              <a:gdLst/>
              <a:ahLst/>
              <a:cxnLst/>
              <a:rect l="l" t="t" r="r" b="b"/>
              <a:pathLst>
                <a:path w="7395" h="12031" extrusionOk="0">
                  <a:moveTo>
                    <a:pt x="6427" y="1"/>
                  </a:moveTo>
                  <a:lnTo>
                    <a:pt x="5532" y="567"/>
                  </a:lnTo>
                  <a:cubicBezTo>
                    <a:pt x="5222" y="1078"/>
                    <a:pt x="5039" y="1662"/>
                    <a:pt x="5039" y="2264"/>
                  </a:cubicBezTo>
                  <a:lnTo>
                    <a:pt x="5039" y="2739"/>
                  </a:lnTo>
                  <a:lnTo>
                    <a:pt x="1" y="3834"/>
                  </a:lnTo>
                  <a:lnTo>
                    <a:pt x="968" y="12031"/>
                  </a:lnTo>
                  <a:lnTo>
                    <a:pt x="5441" y="11447"/>
                  </a:lnTo>
                  <a:cubicBezTo>
                    <a:pt x="5603" y="11424"/>
                    <a:pt x="5767" y="11412"/>
                    <a:pt x="5931" y="11412"/>
                  </a:cubicBezTo>
                  <a:cubicBezTo>
                    <a:pt x="6417" y="11412"/>
                    <a:pt x="6908" y="11511"/>
                    <a:pt x="7358" y="11702"/>
                  </a:cubicBezTo>
                  <a:lnTo>
                    <a:pt x="7394" y="11721"/>
                  </a:lnTo>
                  <a:lnTo>
                    <a:pt x="7321" y="11374"/>
                  </a:lnTo>
                  <a:cubicBezTo>
                    <a:pt x="6810" y="8964"/>
                    <a:pt x="6646" y="6481"/>
                    <a:pt x="6865" y="4017"/>
                  </a:cubicBezTo>
                  <a:lnTo>
                    <a:pt x="7102" y="1607"/>
                  </a:lnTo>
                  <a:cubicBezTo>
                    <a:pt x="7157" y="987"/>
                    <a:pt x="6901" y="384"/>
                    <a:pt x="64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84;p62">
              <a:extLst>
                <a:ext uri="{FF2B5EF4-FFF2-40B4-BE49-F238E27FC236}">
                  <a16:creationId xmlns:a16="http://schemas.microsoft.com/office/drawing/2014/main" id="{68EA4413-6FD0-5890-CD92-BDB642B1773B}"/>
                </a:ext>
              </a:extLst>
            </p:cNvPr>
            <p:cNvSpPr/>
            <p:nvPr/>
          </p:nvSpPr>
          <p:spPr>
            <a:xfrm>
              <a:off x="2821817" y="2783054"/>
              <a:ext cx="221867" cy="71870"/>
            </a:xfrm>
            <a:custGeom>
              <a:avLst/>
              <a:gdLst/>
              <a:ahLst/>
              <a:cxnLst/>
              <a:rect l="l" t="t" r="r" b="b"/>
              <a:pathLst>
                <a:path w="4254" h="1378" extrusionOk="0">
                  <a:moveTo>
                    <a:pt x="0" y="1"/>
                  </a:moveTo>
                  <a:cubicBezTo>
                    <a:pt x="201" y="311"/>
                    <a:pt x="475" y="567"/>
                    <a:pt x="785" y="749"/>
                  </a:cubicBezTo>
                  <a:cubicBezTo>
                    <a:pt x="1150" y="968"/>
                    <a:pt x="1533" y="1133"/>
                    <a:pt x="1953" y="1224"/>
                  </a:cubicBezTo>
                  <a:cubicBezTo>
                    <a:pt x="2414" y="1325"/>
                    <a:pt x="2889" y="1378"/>
                    <a:pt x="3365" y="1378"/>
                  </a:cubicBezTo>
                  <a:cubicBezTo>
                    <a:pt x="3662" y="1378"/>
                    <a:pt x="3959" y="1357"/>
                    <a:pt x="4254" y="1315"/>
                  </a:cubicBezTo>
                  <a:cubicBezTo>
                    <a:pt x="3633" y="1187"/>
                    <a:pt x="2811" y="1114"/>
                    <a:pt x="2026" y="932"/>
                  </a:cubicBezTo>
                  <a:cubicBezTo>
                    <a:pt x="1643" y="841"/>
                    <a:pt x="1260" y="713"/>
                    <a:pt x="913" y="548"/>
                  </a:cubicBezTo>
                  <a:cubicBezTo>
                    <a:pt x="584" y="402"/>
                    <a:pt x="274" y="22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85;p62">
              <a:extLst>
                <a:ext uri="{FF2B5EF4-FFF2-40B4-BE49-F238E27FC236}">
                  <a16:creationId xmlns:a16="http://schemas.microsoft.com/office/drawing/2014/main" id="{32998C47-5201-7D27-C544-F2172BBF75B5}"/>
                </a:ext>
              </a:extLst>
            </p:cNvPr>
            <p:cNvSpPr/>
            <p:nvPr/>
          </p:nvSpPr>
          <p:spPr>
            <a:xfrm>
              <a:off x="2928421" y="2753535"/>
              <a:ext cx="151458" cy="49704"/>
            </a:xfrm>
            <a:custGeom>
              <a:avLst/>
              <a:gdLst/>
              <a:ahLst/>
              <a:cxnLst/>
              <a:rect l="l" t="t" r="r" b="b"/>
              <a:pathLst>
                <a:path w="2904" h="953" extrusionOk="0">
                  <a:moveTo>
                    <a:pt x="2903" y="1"/>
                  </a:moveTo>
                  <a:cubicBezTo>
                    <a:pt x="2465" y="256"/>
                    <a:pt x="1990" y="476"/>
                    <a:pt x="1516" y="622"/>
                  </a:cubicBezTo>
                  <a:cubicBezTo>
                    <a:pt x="1023" y="768"/>
                    <a:pt x="512" y="859"/>
                    <a:pt x="1" y="877"/>
                  </a:cubicBezTo>
                  <a:cubicBezTo>
                    <a:pt x="227" y="928"/>
                    <a:pt x="456" y="953"/>
                    <a:pt x="682" y="953"/>
                  </a:cubicBezTo>
                  <a:cubicBezTo>
                    <a:pt x="1513" y="953"/>
                    <a:pt x="2315" y="618"/>
                    <a:pt x="2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86;p62">
              <a:extLst>
                <a:ext uri="{FF2B5EF4-FFF2-40B4-BE49-F238E27FC236}">
                  <a16:creationId xmlns:a16="http://schemas.microsoft.com/office/drawing/2014/main" id="{6FCE0C92-79AF-01EB-B810-9EB6BDF70035}"/>
                </a:ext>
              </a:extLst>
            </p:cNvPr>
            <p:cNvSpPr/>
            <p:nvPr/>
          </p:nvSpPr>
          <p:spPr>
            <a:xfrm>
              <a:off x="2742750" y="3416211"/>
              <a:ext cx="436120" cy="37917"/>
            </a:xfrm>
            <a:custGeom>
              <a:avLst/>
              <a:gdLst/>
              <a:ahLst/>
              <a:cxnLst/>
              <a:rect l="l" t="t" r="r" b="b"/>
              <a:pathLst>
                <a:path w="8362" h="727" extrusionOk="0">
                  <a:moveTo>
                    <a:pt x="8362" y="0"/>
                  </a:moveTo>
                  <a:lnTo>
                    <a:pt x="8362" y="0"/>
                  </a:lnTo>
                  <a:cubicBezTo>
                    <a:pt x="7778" y="110"/>
                    <a:pt x="7120" y="220"/>
                    <a:pt x="6408" y="311"/>
                  </a:cubicBezTo>
                  <a:cubicBezTo>
                    <a:pt x="5696" y="384"/>
                    <a:pt x="4948" y="439"/>
                    <a:pt x="4181" y="457"/>
                  </a:cubicBezTo>
                  <a:cubicBezTo>
                    <a:pt x="4049" y="460"/>
                    <a:pt x="3916" y="462"/>
                    <a:pt x="3782" y="462"/>
                  </a:cubicBezTo>
                  <a:cubicBezTo>
                    <a:pt x="3164" y="462"/>
                    <a:pt x="2543" y="429"/>
                    <a:pt x="1972" y="384"/>
                  </a:cubicBezTo>
                  <a:cubicBezTo>
                    <a:pt x="1261" y="329"/>
                    <a:pt x="603" y="256"/>
                    <a:pt x="1" y="165"/>
                  </a:cubicBezTo>
                  <a:lnTo>
                    <a:pt x="1" y="165"/>
                  </a:lnTo>
                  <a:cubicBezTo>
                    <a:pt x="640" y="366"/>
                    <a:pt x="1279" y="493"/>
                    <a:pt x="1936" y="585"/>
                  </a:cubicBezTo>
                  <a:cubicBezTo>
                    <a:pt x="2588" y="680"/>
                    <a:pt x="3243" y="727"/>
                    <a:pt x="3898" y="727"/>
                  </a:cubicBezTo>
                  <a:cubicBezTo>
                    <a:pt x="4749" y="727"/>
                    <a:pt x="5600" y="648"/>
                    <a:pt x="6445" y="493"/>
                  </a:cubicBezTo>
                  <a:cubicBezTo>
                    <a:pt x="7084" y="384"/>
                    <a:pt x="7723" y="220"/>
                    <a:pt x="83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87;p62">
              <a:extLst>
                <a:ext uri="{FF2B5EF4-FFF2-40B4-BE49-F238E27FC236}">
                  <a16:creationId xmlns:a16="http://schemas.microsoft.com/office/drawing/2014/main" id="{4982A80B-7C5A-3260-3413-3B369BD10E51}"/>
                </a:ext>
              </a:extLst>
            </p:cNvPr>
            <p:cNvSpPr/>
            <p:nvPr/>
          </p:nvSpPr>
          <p:spPr>
            <a:xfrm>
              <a:off x="2782753" y="3342882"/>
              <a:ext cx="260931" cy="66498"/>
            </a:xfrm>
            <a:custGeom>
              <a:avLst/>
              <a:gdLst/>
              <a:ahLst/>
              <a:cxnLst/>
              <a:rect l="l" t="t" r="r" b="b"/>
              <a:pathLst>
                <a:path w="5003" h="1275" extrusionOk="0">
                  <a:moveTo>
                    <a:pt x="1" y="1"/>
                  </a:moveTo>
                  <a:lnTo>
                    <a:pt x="1" y="1"/>
                  </a:lnTo>
                  <a:cubicBezTo>
                    <a:pt x="293" y="293"/>
                    <a:pt x="640" y="530"/>
                    <a:pt x="1023" y="713"/>
                  </a:cubicBezTo>
                  <a:cubicBezTo>
                    <a:pt x="1443" y="914"/>
                    <a:pt x="1899" y="1078"/>
                    <a:pt x="2356" y="1169"/>
                  </a:cubicBezTo>
                  <a:cubicBezTo>
                    <a:pt x="2708" y="1237"/>
                    <a:pt x="3060" y="1274"/>
                    <a:pt x="3412" y="1274"/>
                  </a:cubicBezTo>
                  <a:cubicBezTo>
                    <a:pt x="3534" y="1274"/>
                    <a:pt x="3657" y="1270"/>
                    <a:pt x="3779" y="1260"/>
                  </a:cubicBezTo>
                  <a:cubicBezTo>
                    <a:pt x="4199" y="1224"/>
                    <a:pt x="4601" y="1133"/>
                    <a:pt x="5003" y="1005"/>
                  </a:cubicBezTo>
                  <a:cubicBezTo>
                    <a:pt x="4759" y="1005"/>
                    <a:pt x="4491" y="1013"/>
                    <a:pt x="4210" y="1013"/>
                  </a:cubicBezTo>
                  <a:cubicBezTo>
                    <a:pt x="4069" y="1013"/>
                    <a:pt x="3925" y="1011"/>
                    <a:pt x="3779" y="1005"/>
                  </a:cubicBezTo>
                  <a:cubicBezTo>
                    <a:pt x="2867" y="950"/>
                    <a:pt x="1972" y="768"/>
                    <a:pt x="1114" y="457"/>
                  </a:cubicBezTo>
                  <a:cubicBezTo>
                    <a:pt x="713" y="311"/>
                    <a:pt x="329" y="14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88;p62">
              <a:extLst>
                <a:ext uri="{FF2B5EF4-FFF2-40B4-BE49-F238E27FC236}">
                  <a16:creationId xmlns:a16="http://schemas.microsoft.com/office/drawing/2014/main" id="{166BCBEB-5505-8A02-55D8-D9AC13C410C7}"/>
                </a:ext>
              </a:extLst>
            </p:cNvPr>
            <p:cNvSpPr/>
            <p:nvPr/>
          </p:nvSpPr>
          <p:spPr>
            <a:xfrm>
              <a:off x="2828440" y="2898264"/>
              <a:ext cx="336139" cy="436120"/>
            </a:xfrm>
            <a:custGeom>
              <a:avLst/>
              <a:gdLst/>
              <a:ahLst/>
              <a:cxnLst/>
              <a:rect l="l" t="t" r="r" b="b"/>
              <a:pathLst>
                <a:path w="6445" h="8362" extrusionOk="0">
                  <a:moveTo>
                    <a:pt x="5240" y="1"/>
                  </a:moveTo>
                  <a:lnTo>
                    <a:pt x="1" y="840"/>
                  </a:lnTo>
                  <a:lnTo>
                    <a:pt x="1206" y="8362"/>
                  </a:lnTo>
                  <a:lnTo>
                    <a:pt x="6445" y="7522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589;p62">
              <a:extLst>
                <a:ext uri="{FF2B5EF4-FFF2-40B4-BE49-F238E27FC236}">
                  <a16:creationId xmlns:a16="http://schemas.microsoft.com/office/drawing/2014/main" id="{400D7674-D9DE-E9CC-FCFD-0DEAF2C63995}"/>
                </a:ext>
              </a:extLst>
            </p:cNvPr>
            <p:cNvSpPr/>
            <p:nvPr/>
          </p:nvSpPr>
          <p:spPr>
            <a:xfrm>
              <a:off x="2839862" y="2730691"/>
              <a:ext cx="492291" cy="504913"/>
            </a:xfrm>
            <a:custGeom>
              <a:avLst/>
              <a:gdLst/>
              <a:ahLst/>
              <a:cxnLst/>
              <a:rect l="l" t="t" r="r" b="b"/>
              <a:pathLst>
                <a:path w="9439" h="9681" extrusionOk="0">
                  <a:moveTo>
                    <a:pt x="5879" y="1"/>
                  </a:moveTo>
                  <a:cubicBezTo>
                    <a:pt x="5331" y="494"/>
                    <a:pt x="5112" y="1279"/>
                    <a:pt x="5350" y="1991"/>
                  </a:cubicBezTo>
                  <a:lnTo>
                    <a:pt x="6993" y="7102"/>
                  </a:lnTo>
                  <a:lnTo>
                    <a:pt x="2119" y="7595"/>
                  </a:lnTo>
                  <a:lnTo>
                    <a:pt x="1553" y="7266"/>
                  </a:lnTo>
                  <a:cubicBezTo>
                    <a:pt x="1471" y="7223"/>
                    <a:pt x="1384" y="7202"/>
                    <a:pt x="1301" y="7202"/>
                  </a:cubicBezTo>
                  <a:cubicBezTo>
                    <a:pt x="1104" y="7202"/>
                    <a:pt x="923" y="7317"/>
                    <a:pt x="859" y="7522"/>
                  </a:cubicBezTo>
                  <a:lnTo>
                    <a:pt x="786" y="7741"/>
                  </a:lnTo>
                  <a:lnTo>
                    <a:pt x="256" y="7869"/>
                  </a:lnTo>
                  <a:cubicBezTo>
                    <a:pt x="92" y="7923"/>
                    <a:pt x="1" y="8070"/>
                    <a:pt x="19" y="8234"/>
                  </a:cubicBezTo>
                  <a:cubicBezTo>
                    <a:pt x="19" y="8362"/>
                    <a:pt x="110" y="8471"/>
                    <a:pt x="238" y="8508"/>
                  </a:cubicBezTo>
                  <a:lnTo>
                    <a:pt x="421" y="8562"/>
                  </a:lnTo>
                  <a:cubicBezTo>
                    <a:pt x="494" y="8581"/>
                    <a:pt x="549" y="8617"/>
                    <a:pt x="603" y="8690"/>
                  </a:cubicBezTo>
                  <a:lnTo>
                    <a:pt x="1114" y="9402"/>
                  </a:lnTo>
                  <a:cubicBezTo>
                    <a:pt x="1245" y="9587"/>
                    <a:pt x="1452" y="9681"/>
                    <a:pt x="1665" y="9681"/>
                  </a:cubicBezTo>
                  <a:cubicBezTo>
                    <a:pt x="1809" y="9681"/>
                    <a:pt x="1956" y="9637"/>
                    <a:pt x="2082" y="9548"/>
                  </a:cubicBezTo>
                  <a:lnTo>
                    <a:pt x="2849" y="9001"/>
                  </a:lnTo>
                  <a:lnTo>
                    <a:pt x="7942" y="8708"/>
                  </a:lnTo>
                  <a:cubicBezTo>
                    <a:pt x="8836" y="8654"/>
                    <a:pt x="9439" y="7796"/>
                    <a:pt x="9183" y="6938"/>
                  </a:cubicBezTo>
                  <a:lnTo>
                    <a:pt x="7796" y="2246"/>
                  </a:lnTo>
                  <a:cubicBezTo>
                    <a:pt x="7504" y="1242"/>
                    <a:pt x="6810" y="439"/>
                    <a:pt x="5879" y="1"/>
                  </a:cubicBez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590;p62">
              <a:extLst>
                <a:ext uri="{FF2B5EF4-FFF2-40B4-BE49-F238E27FC236}">
                  <a16:creationId xmlns:a16="http://schemas.microsoft.com/office/drawing/2014/main" id="{429E8CCB-2CBF-8592-3A81-2FE8C7DAC10A}"/>
                </a:ext>
              </a:extLst>
            </p:cNvPr>
            <p:cNvSpPr/>
            <p:nvPr/>
          </p:nvSpPr>
          <p:spPr>
            <a:xfrm>
              <a:off x="3184553" y="3021088"/>
              <a:ext cx="117140" cy="56223"/>
            </a:xfrm>
            <a:custGeom>
              <a:avLst/>
              <a:gdLst/>
              <a:ahLst/>
              <a:cxnLst/>
              <a:rect l="l" t="t" r="r" b="b"/>
              <a:pathLst>
                <a:path w="2246" h="1078" extrusionOk="0">
                  <a:moveTo>
                    <a:pt x="2191" y="1"/>
                  </a:moveTo>
                  <a:lnTo>
                    <a:pt x="0" y="311"/>
                  </a:lnTo>
                  <a:lnTo>
                    <a:pt x="238" y="1078"/>
                  </a:lnTo>
                  <a:lnTo>
                    <a:pt x="2246" y="220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591;p62">
              <a:extLst>
                <a:ext uri="{FF2B5EF4-FFF2-40B4-BE49-F238E27FC236}">
                  <a16:creationId xmlns:a16="http://schemas.microsoft.com/office/drawing/2014/main" id="{4B673B84-A3F0-9861-6CFC-14A455E88C71}"/>
                </a:ext>
              </a:extLst>
            </p:cNvPr>
            <p:cNvSpPr/>
            <p:nvPr/>
          </p:nvSpPr>
          <p:spPr>
            <a:xfrm>
              <a:off x="3104548" y="2730691"/>
              <a:ext cx="218112" cy="309488"/>
            </a:xfrm>
            <a:custGeom>
              <a:avLst/>
              <a:gdLst/>
              <a:ahLst/>
              <a:cxnLst/>
              <a:rect l="l" t="t" r="r" b="b"/>
              <a:pathLst>
                <a:path w="4182" h="5934" extrusionOk="0">
                  <a:moveTo>
                    <a:pt x="804" y="1"/>
                  </a:moveTo>
                  <a:lnTo>
                    <a:pt x="731" y="56"/>
                  </a:lnTo>
                  <a:cubicBezTo>
                    <a:pt x="220" y="530"/>
                    <a:pt x="1" y="1242"/>
                    <a:pt x="165" y="1918"/>
                  </a:cubicBezTo>
                  <a:lnTo>
                    <a:pt x="1133" y="5934"/>
                  </a:lnTo>
                  <a:lnTo>
                    <a:pt x="4181" y="5496"/>
                  </a:lnTo>
                  <a:lnTo>
                    <a:pt x="2812" y="2009"/>
                  </a:lnTo>
                  <a:cubicBezTo>
                    <a:pt x="2465" y="1151"/>
                    <a:pt x="1808" y="457"/>
                    <a:pt x="987" y="74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592;p62">
              <a:extLst>
                <a:ext uri="{FF2B5EF4-FFF2-40B4-BE49-F238E27FC236}">
                  <a16:creationId xmlns:a16="http://schemas.microsoft.com/office/drawing/2014/main" id="{B4E72E78-90AE-B108-BE19-F8C81BAD8D08}"/>
                </a:ext>
              </a:extLst>
            </p:cNvPr>
            <p:cNvSpPr/>
            <p:nvPr/>
          </p:nvSpPr>
          <p:spPr>
            <a:xfrm>
              <a:off x="2780875" y="2529791"/>
              <a:ext cx="82874" cy="71713"/>
            </a:xfrm>
            <a:custGeom>
              <a:avLst/>
              <a:gdLst/>
              <a:ahLst/>
              <a:cxnLst/>
              <a:rect l="l" t="t" r="r" b="b"/>
              <a:pathLst>
                <a:path w="1589" h="1375" extrusionOk="0">
                  <a:moveTo>
                    <a:pt x="913" y="1"/>
                  </a:moveTo>
                  <a:cubicBezTo>
                    <a:pt x="292" y="1"/>
                    <a:pt x="0" y="749"/>
                    <a:pt x="420" y="1169"/>
                  </a:cubicBezTo>
                  <a:cubicBezTo>
                    <a:pt x="562" y="1312"/>
                    <a:pt x="735" y="1375"/>
                    <a:pt x="904" y="1375"/>
                  </a:cubicBezTo>
                  <a:cubicBezTo>
                    <a:pt x="1255" y="1375"/>
                    <a:pt x="1588" y="1101"/>
                    <a:pt x="1588" y="695"/>
                  </a:cubicBezTo>
                  <a:cubicBezTo>
                    <a:pt x="1588" y="311"/>
                    <a:pt x="1278" y="1"/>
                    <a:pt x="913" y="1"/>
                  </a:cubicBez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593;p62">
              <a:extLst>
                <a:ext uri="{FF2B5EF4-FFF2-40B4-BE49-F238E27FC236}">
                  <a16:creationId xmlns:a16="http://schemas.microsoft.com/office/drawing/2014/main" id="{C022A261-7067-0531-0DCC-346B0B324513}"/>
                </a:ext>
              </a:extLst>
            </p:cNvPr>
            <p:cNvSpPr/>
            <p:nvPr/>
          </p:nvSpPr>
          <p:spPr>
            <a:xfrm>
              <a:off x="2807526" y="2545073"/>
              <a:ext cx="40994" cy="40994"/>
            </a:xfrm>
            <a:custGeom>
              <a:avLst/>
              <a:gdLst/>
              <a:ahLst/>
              <a:cxnLst/>
              <a:rect l="l" t="t" r="r" b="b"/>
              <a:pathLst>
                <a:path w="786" h="786" extrusionOk="0">
                  <a:moveTo>
                    <a:pt x="384" y="0"/>
                  </a:moveTo>
                  <a:cubicBezTo>
                    <a:pt x="165" y="0"/>
                    <a:pt x="0" y="183"/>
                    <a:pt x="0" y="402"/>
                  </a:cubicBezTo>
                  <a:cubicBezTo>
                    <a:pt x="0" y="602"/>
                    <a:pt x="165" y="785"/>
                    <a:pt x="384" y="785"/>
                  </a:cubicBezTo>
                  <a:cubicBezTo>
                    <a:pt x="603" y="785"/>
                    <a:pt x="785" y="602"/>
                    <a:pt x="785" y="402"/>
                  </a:cubicBezTo>
                  <a:cubicBezTo>
                    <a:pt x="785" y="183"/>
                    <a:pt x="603" y="0"/>
                    <a:pt x="384" y="0"/>
                  </a:cubicBezTo>
                  <a:close/>
                </a:path>
              </a:pathLst>
            </a:custGeom>
            <a:solidFill>
              <a:srgbClr val="FF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594;p62">
              <a:extLst>
                <a:ext uri="{FF2B5EF4-FFF2-40B4-BE49-F238E27FC236}">
                  <a16:creationId xmlns:a16="http://schemas.microsoft.com/office/drawing/2014/main" id="{91B38944-3393-15CA-062D-579B8ED0C1AD}"/>
                </a:ext>
              </a:extLst>
            </p:cNvPr>
            <p:cNvSpPr/>
            <p:nvPr/>
          </p:nvSpPr>
          <p:spPr>
            <a:xfrm>
              <a:off x="2924614" y="2593629"/>
              <a:ext cx="90489" cy="99981"/>
            </a:xfrm>
            <a:custGeom>
              <a:avLst/>
              <a:gdLst/>
              <a:ahLst/>
              <a:cxnLst/>
              <a:rect l="l" t="t" r="r" b="b"/>
              <a:pathLst>
                <a:path w="1735" h="1917" extrusionOk="0">
                  <a:moveTo>
                    <a:pt x="1" y="0"/>
                  </a:moveTo>
                  <a:lnTo>
                    <a:pt x="1" y="1917"/>
                  </a:lnTo>
                  <a:cubicBezTo>
                    <a:pt x="457" y="1917"/>
                    <a:pt x="895" y="1716"/>
                    <a:pt x="1224" y="1369"/>
                  </a:cubicBezTo>
                  <a:cubicBezTo>
                    <a:pt x="1461" y="1114"/>
                    <a:pt x="1625" y="822"/>
                    <a:pt x="1735" y="493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595;p62">
              <a:extLst>
                <a:ext uri="{FF2B5EF4-FFF2-40B4-BE49-F238E27FC236}">
                  <a16:creationId xmlns:a16="http://schemas.microsoft.com/office/drawing/2014/main" id="{DFA962BF-279F-E8B0-082E-83C948959132}"/>
                </a:ext>
              </a:extLst>
            </p:cNvPr>
            <p:cNvSpPr/>
            <p:nvPr/>
          </p:nvSpPr>
          <p:spPr>
            <a:xfrm>
              <a:off x="2924614" y="2619289"/>
              <a:ext cx="90489" cy="110986"/>
            </a:xfrm>
            <a:custGeom>
              <a:avLst/>
              <a:gdLst/>
              <a:ahLst/>
              <a:cxnLst/>
              <a:rect l="l" t="t" r="r" b="b"/>
              <a:pathLst>
                <a:path w="1735" h="2128" extrusionOk="0">
                  <a:moveTo>
                    <a:pt x="1735" y="1"/>
                  </a:moveTo>
                  <a:cubicBezTo>
                    <a:pt x="1625" y="330"/>
                    <a:pt x="1461" y="622"/>
                    <a:pt x="1224" y="877"/>
                  </a:cubicBezTo>
                  <a:cubicBezTo>
                    <a:pt x="895" y="1224"/>
                    <a:pt x="457" y="1425"/>
                    <a:pt x="1" y="1425"/>
                  </a:cubicBezTo>
                  <a:lnTo>
                    <a:pt x="1" y="1881"/>
                  </a:lnTo>
                  <a:cubicBezTo>
                    <a:pt x="265" y="2046"/>
                    <a:pt x="567" y="2128"/>
                    <a:pt x="868" y="2128"/>
                  </a:cubicBezTo>
                  <a:cubicBezTo>
                    <a:pt x="1169" y="2128"/>
                    <a:pt x="1470" y="2046"/>
                    <a:pt x="1735" y="1881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596;p62">
              <a:extLst>
                <a:ext uri="{FF2B5EF4-FFF2-40B4-BE49-F238E27FC236}">
                  <a16:creationId xmlns:a16="http://schemas.microsoft.com/office/drawing/2014/main" id="{4EA5E022-BFC5-A617-005B-2CB6B6BB7799}"/>
                </a:ext>
              </a:extLst>
            </p:cNvPr>
            <p:cNvSpPr/>
            <p:nvPr/>
          </p:nvSpPr>
          <p:spPr>
            <a:xfrm>
              <a:off x="2810395" y="2431741"/>
              <a:ext cx="228543" cy="235636"/>
            </a:xfrm>
            <a:custGeom>
              <a:avLst/>
              <a:gdLst/>
              <a:ahLst/>
              <a:cxnLst/>
              <a:rect l="l" t="t" r="r" b="b"/>
              <a:pathLst>
                <a:path w="4382" h="4518" extrusionOk="0">
                  <a:moveTo>
                    <a:pt x="2757" y="1"/>
                  </a:moveTo>
                  <a:lnTo>
                    <a:pt x="1862" y="694"/>
                  </a:lnTo>
                  <a:cubicBezTo>
                    <a:pt x="1406" y="1041"/>
                    <a:pt x="858" y="1242"/>
                    <a:pt x="292" y="1260"/>
                  </a:cubicBezTo>
                  <a:lnTo>
                    <a:pt x="0" y="1279"/>
                  </a:lnTo>
                  <a:lnTo>
                    <a:pt x="529" y="3250"/>
                  </a:lnTo>
                  <a:cubicBezTo>
                    <a:pt x="657" y="3688"/>
                    <a:pt x="949" y="4072"/>
                    <a:pt x="1351" y="4291"/>
                  </a:cubicBezTo>
                  <a:cubicBezTo>
                    <a:pt x="1631" y="4431"/>
                    <a:pt x="1938" y="4518"/>
                    <a:pt x="2260" y="4518"/>
                  </a:cubicBezTo>
                  <a:cubicBezTo>
                    <a:pt x="2315" y="4518"/>
                    <a:pt x="2371" y="4515"/>
                    <a:pt x="2428" y="4510"/>
                  </a:cubicBezTo>
                  <a:cubicBezTo>
                    <a:pt x="2830" y="4491"/>
                    <a:pt x="3231" y="4327"/>
                    <a:pt x="3541" y="4053"/>
                  </a:cubicBezTo>
                  <a:lnTo>
                    <a:pt x="3669" y="3944"/>
                  </a:lnTo>
                  <a:cubicBezTo>
                    <a:pt x="3980" y="3670"/>
                    <a:pt x="4199" y="3287"/>
                    <a:pt x="4253" y="2867"/>
                  </a:cubicBezTo>
                  <a:lnTo>
                    <a:pt x="4381" y="1826"/>
                  </a:lnTo>
                  <a:cubicBezTo>
                    <a:pt x="3779" y="1534"/>
                    <a:pt x="3286" y="1059"/>
                    <a:pt x="2994" y="457"/>
                  </a:cubicBezTo>
                  <a:lnTo>
                    <a:pt x="2757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597;p62">
              <a:extLst>
                <a:ext uri="{FF2B5EF4-FFF2-40B4-BE49-F238E27FC236}">
                  <a16:creationId xmlns:a16="http://schemas.microsoft.com/office/drawing/2014/main" id="{169145D0-3BD2-4FF7-2F9D-62CDEB966BD4}"/>
                </a:ext>
              </a:extLst>
            </p:cNvPr>
            <p:cNvSpPr/>
            <p:nvPr/>
          </p:nvSpPr>
          <p:spPr>
            <a:xfrm>
              <a:off x="2900831" y="2481131"/>
              <a:ext cx="68584" cy="19245"/>
            </a:xfrm>
            <a:custGeom>
              <a:avLst/>
              <a:gdLst/>
              <a:ahLst/>
              <a:cxnLst/>
              <a:rect l="l" t="t" r="r" b="b"/>
              <a:pathLst>
                <a:path w="1315" h="369" extrusionOk="0">
                  <a:moveTo>
                    <a:pt x="620" y="1"/>
                  </a:moveTo>
                  <a:cubicBezTo>
                    <a:pt x="384" y="1"/>
                    <a:pt x="153" y="109"/>
                    <a:pt x="0" y="295"/>
                  </a:cubicBezTo>
                  <a:lnTo>
                    <a:pt x="1315" y="368"/>
                  </a:lnTo>
                  <a:cubicBezTo>
                    <a:pt x="1169" y="149"/>
                    <a:pt x="931" y="21"/>
                    <a:pt x="676" y="3"/>
                  </a:cubicBezTo>
                  <a:cubicBezTo>
                    <a:pt x="657" y="2"/>
                    <a:pt x="639" y="1"/>
                    <a:pt x="62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598;p62">
              <a:extLst>
                <a:ext uri="{FF2B5EF4-FFF2-40B4-BE49-F238E27FC236}">
                  <a16:creationId xmlns:a16="http://schemas.microsoft.com/office/drawing/2014/main" id="{AAF9D8C0-2F01-06F1-DF3B-14D032A48CA9}"/>
                </a:ext>
              </a:extLst>
            </p:cNvPr>
            <p:cNvSpPr/>
            <p:nvPr/>
          </p:nvSpPr>
          <p:spPr>
            <a:xfrm>
              <a:off x="2818009" y="2484678"/>
              <a:ext cx="53355" cy="21384"/>
            </a:xfrm>
            <a:custGeom>
              <a:avLst/>
              <a:gdLst/>
              <a:ahLst/>
              <a:cxnLst/>
              <a:rect l="l" t="t" r="r" b="b"/>
              <a:pathLst>
                <a:path w="1023" h="410" extrusionOk="0">
                  <a:moveTo>
                    <a:pt x="559" y="1"/>
                  </a:moveTo>
                  <a:cubicBezTo>
                    <a:pt x="531" y="1"/>
                    <a:pt x="503" y="3"/>
                    <a:pt x="475" y="8"/>
                  </a:cubicBezTo>
                  <a:cubicBezTo>
                    <a:pt x="256" y="44"/>
                    <a:pt x="73" y="191"/>
                    <a:pt x="0" y="410"/>
                  </a:cubicBezTo>
                  <a:lnTo>
                    <a:pt x="1022" y="245"/>
                  </a:lnTo>
                  <a:cubicBezTo>
                    <a:pt x="911" y="102"/>
                    <a:pt x="745" y="1"/>
                    <a:pt x="55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599;p62">
              <a:extLst>
                <a:ext uri="{FF2B5EF4-FFF2-40B4-BE49-F238E27FC236}">
                  <a16:creationId xmlns:a16="http://schemas.microsoft.com/office/drawing/2014/main" id="{A68CCE53-0116-5F4B-4A83-F26950AD5CA6}"/>
                </a:ext>
              </a:extLst>
            </p:cNvPr>
            <p:cNvSpPr/>
            <p:nvPr/>
          </p:nvSpPr>
          <p:spPr>
            <a:xfrm>
              <a:off x="2922684" y="2518370"/>
              <a:ext cx="19141" cy="14238"/>
            </a:xfrm>
            <a:custGeom>
              <a:avLst/>
              <a:gdLst/>
              <a:ahLst/>
              <a:cxnLst/>
              <a:rect l="l" t="t" r="r" b="b"/>
              <a:pathLst>
                <a:path w="367" h="273" extrusionOk="0">
                  <a:moveTo>
                    <a:pt x="202" y="1"/>
                  </a:moveTo>
                  <a:cubicBezTo>
                    <a:pt x="1" y="1"/>
                    <a:pt x="184" y="272"/>
                    <a:pt x="298" y="272"/>
                  </a:cubicBezTo>
                  <a:cubicBezTo>
                    <a:pt x="329" y="272"/>
                    <a:pt x="355" y="252"/>
                    <a:pt x="366" y="202"/>
                  </a:cubicBezTo>
                  <a:cubicBezTo>
                    <a:pt x="366" y="92"/>
                    <a:pt x="293" y="19"/>
                    <a:pt x="202" y="1"/>
                  </a:cubicBezTo>
                  <a:close/>
                </a:path>
              </a:pathLst>
            </a:custGeom>
            <a:solidFill>
              <a:srgbClr val="00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600;p62">
              <a:extLst>
                <a:ext uri="{FF2B5EF4-FFF2-40B4-BE49-F238E27FC236}">
                  <a16:creationId xmlns:a16="http://schemas.microsoft.com/office/drawing/2014/main" id="{F001813D-5BEE-9B50-9454-7CC1FDFABD4D}"/>
                </a:ext>
              </a:extLst>
            </p:cNvPr>
            <p:cNvSpPr/>
            <p:nvPr/>
          </p:nvSpPr>
          <p:spPr>
            <a:xfrm>
              <a:off x="2839862" y="2519360"/>
              <a:ext cx="19141" cy="14186"/>
            </a:xfrm>
            <a:custGeom>
              <a:avLst/>
              <a:gdLst/>
              <a:ahLst/>
              <a:cxnLst/>
              <a:rect l="l" t="t" r="r" b="b"/>
              <a:pathLst>
                <a:path w="367" h="272" extrusionOk="0">
                  <a:moveTo>
                    <a:pt x="202" y="0"/>
                  </a:moveTo>
                  <a:cubicBezTo>
                    <a:pt x="1" y="0"/>
                    <a:pt x="195" y="271"/>
                    <a:pt x="305" y="271"/>
                  </a:cubicBezTo>
                  <a:cubicBezTo>
                    <a:pt x="335" y="271"/>
                    <a:pt x="358" y="252"/>
                    <a:pt x="366" y="201"/>
                  </a:cubicBezTo>
                  <a:cubicBezTo>
                    <a:pt x="366" y="91"/>
                    <a:pt x="293" y="18"/>
                    <a:pt x="202" y="0"/>
                  </a:cubicBezTo>
                  <a:close/>
                </a:path>
              </a:pathLst>
            </a:custGeom>
            <a:solidFill>
              <a:srgbClr val="00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601;p62">
              <a:extLst>
                <a:ext uri="{FF2B5EF4-FFF2-40B4-BE49-F238E27FC236}">
                  <a16:creationId xmlns:a16="http://schemas.microsoft.com/office/drawing/2014/main" id="{5D2F0F94-1E04-F66D-BB9C-B8DCF8187023}"/>
                </a:ext>
              </a:extLst>
            </p:cNvPr>
            <p:cNvSpPr/>
            <p:nvPr/>
          </p:nvSpPr>
          <p:spPr>
            <a:xfrm>
              <a:off x="3026472" y="2529791"/>
              <a:ext cx="72443" cy="72443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1"/>
                  </a:moveTo>
                  <a:cubicBezTo>
                    <a:pt x="311" y="1"/>
                    <a:pt x="1" y="311"/>
                    <a:pt x="1" y="695"/>
                  </a:cubicBezTo>
                  <a:cubicBezTo>
                    <a:pt x="1" y="1078"/>
                    <a:pt x="311" y="1388"/>
                    <a:pt x="695" y="1388"/>
                  </a:cubicBezTo>
                  <a:cubicBezTo>
                    <a:pt x="1078" y="1388"/>
                    <a:pt x="1388" y="1078"/>
                    <a:pt x="1388" y="695"/>
                  </a:cubicBezTo>
                  <a:cubicBezTo>
                    <a:pt x="1388" y="311"/>
                    <a:pt x="1078" y="1"/>
                    <a:pt x="695" y="1"/>
                  </a:cubicBez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602;p62">
              <a:extLst>
                <a:ext uri="{FF2B5EF4-FFF2-40B4-BE49-F238E27FC236}">
                  <a16:creationId xmlns:a16="http://schemas.microsoft.com/office/drawing/2014/main" id="{71F423D8-06B9-42C2-0F24-4449F27E80C8}"/>
                </a:ext>
              </a:extLst>
            </p:cNvPr>
            <p:cNvSpPr/>
            <p:nvPr/>
          </p:nvSpPr>
          <p:spPr>
            <a:xfrm>
              <a:off x="3036016" y="2545073"/>
              <a:ext cx="47670" cy="41098"/>
            </a:xfrm>
            <a:custGeom>
              <a:avLst/>
              <a:gdLst/>
              <a:ahLst/>
              <a:cxnLst/>
              <a:rect l="l" t="t" r="r" b="b"/>
              <a:pathLst>
                <a:path w="914" h="788" extrusionOk="0">
                  <a:moveTo>
                    <a:pt x="512" y="0"/>
                  </a:moveTo>
                  <a:cubicBezTo>
                    <a:pt x="165" y="0"/>
                    <a:pt x="0" y="420"/>
                    <a:pt x="238" y="675"/>
                  </a:cubicBezTo>
                  <a:cubicBezTo>
                    <a:pt x="321" y="752"/>
                    <a:pt x="421" y="787"/>
                    <a:pt x="518" y="787"/>
                  </a:cubicBezTo>
                  <a:cubicBezTo>
                    <a:pt x="721" y="787"/>
                    <a:pt x="913" y="636"/>
                    <a:pt x="913" y="402"/>
                  </a:cubicBezTo>
                  <a:cubicBezTo>
                    <a:pt x="913" y="183"/>
                    <a:pt x="731" y="0"/>
                    <a:pt x="512" y="0"/>
                  </a:cubicBezTo>
                  <a:close/>
                </a:path>
              </a:pathLst>
            </a:custGeom>
            <a:solidFill>
              <a:srgbClr val="FF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603;p62">
              <a:extLst>
                <a:ext uri="{FF2B5EF4-FFF2-40B4-BE49-F238E27FC236}">
                  <a16:creationId xmlns:a16="http://schemas.microsoft.com/office/drawing/2014/main" id="{0621AA68-70A0-2E7A-7FD1-1A7154071F96}"/>
                </a:ext>
              </a:extLst>
            </p:cNvPr>
            <p:cNvSpPr/>
            <p:nvPr/>
          </p:nvSpPr>
          <p:spPr>
            <a:xfrm>
              <a:off x="2874623" y="2602052"/>
              <a:ext cx="77189" cy="32545"/>
            </a:xfrm>
            <a:custGeom>
              <a:avLst/>
              <a:gdLst/>
              <a:ahLst/>
              <a:cxnLst/>
              <a:rect l="l" t="t" r="r" b="b"/>
              <a:pathLst>
                <a:path w="1480" h="624" extrusionOk="0">
                  <a:moveTo>
                    <a:pt x="0" y="0"/>
                  </a:moveTo>
                  <a:cubicBezTo>
                    <a:pt x="37" y="238"/>
                    <a:pt x="201" y="439"/>
                    <a:pt x="402" y="548"/>
                  </a:cubicBezTo>
                  <a:cubicBezTo>
                    <a:pt x="517" y="596"/>
                    <a:pt x="636" y="624"/>
                    <a:pt x="755" y="624"/>
                  </a:cubicBezTo>
                  <a:cubicBezTo>
                    <a:pt x="864" y="624"/>
                    <a:pt x="973" y="600"/>
                    <a:pt x="1078" y="548"/>
                  </a:cubicBezTo>
                  <a:cubicBezTo>
                    <a:pt x="1278" y="439"/>
                    <a:pt x="1424" y="238"/>
                    <a:pt x="1479" y="0"/>
                  </a:cubicBezTo>
                  <a:lnTo>
                    <a:pt x="1479" y="0"/>
                  </a:lnTo>
                  <a:cubicBezTo>
                    <a:pt x="1233" y="55"/>
                    <a:pt x="982" y="83"/>
                    <a:pt x="733" y="83"/>
                  </a:cubicBezTo>
                  <a:cubicBezTo>
                    <a:pt x="484" y="83"/>
                    <a:pt x="238" y="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2604;p62">
            <a:extLst>
              <a:ext uri="{FF2B5EF4-FFF2-40B4-BE49-F238E27FC236}">
                <a16:creationId xmlns:a16="http://schemas.microsoft.com/office/drawing/2014/main" id="{D3BA4E29-416B-EB77-DF93-D20F094C11A6}"/>
              </a:ext>
            </a:extLst>
          </p:cNvPr>
          <p:cNvGrpSpPr/>
          <p:nvPr/>
        </p:nvGrpSpPr>
        <p:grpSpPr>
          <a:xfrm>
            <a:off x="6890882" y="1540601"/>
            <a:ext cx="826976" cy="2302375"/>
            <a:chOff x="1638299" y="2272225"/>
            <a:chExt cx="826976" cy="2302375"/>
          </a:xfrm>
        </p:grpSpPr>
        <p:sp>
          <p:nvSpPr>
            <p:cNvPr id="477" name="Google Shape;2605;p62">
              <a:extLst>
                <a:ext uri="{FF2B5EF4-FFF2-40B4-BE49-F238E27FC236}">
                  <a16:creationId xmlns:a16="http://schemas.microsoft.com/office/drawing/2014/main" id="{8F876C7D-451C-205E-6F4E-DF5855A11597}"/>
                </a:ext>
              </a:extLst>
            </p:cNvPr>
            <p:cNvSpPr/>
            <p:nvPr/>
          </p:nvSpPr>
          <p:spPr>
            <a:xfrm>
              <a:off x="1650226" y="3384567"/>
              <a:ext cx="137553" cy="100892"/>
            </a:xfrm>
            <a:custGeom>
              <a:avLst/>
              <a:gdLst/>
              <a:ahLst/>
              <a:cxnLst/>
              <a:rect l="l" t="t" r="r" b="b"/>
              <a:pathLst>
                <a:path w="2739" h="2009" extrusionOk="0">
                  <a:moveTo>
                    <a:pt x="2648" y="1"/>
                  </a:moveTo>
                  <a:lnTo>
                    <a:pt x="1" y="329"/>
                  </a:lnTo>
                  <a:lnTo>
                    <a:pt x="92" y="2009"/>
                  </a:lnTo>
                  <a:lnTo>
                    <a:pt x="2739" y="166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606;p62">
              <a:extLst>
                <a:ext uri="{FF2B5EF4-FFF2-40B4-BE49-F238E27FC236}">
                  <a16:creationId xmlns:a16="http://schemas.microsoft.com/office/drawing/2014/main" id="{EA96892B-F3F0-42F8-7D5D-F7F0B913C087}"/>
                </a:ext>
              </a:extLst>
            </p:cNvPr>
            <p:cNvSpPr/>
            <p:nvPr/>
          </p:nvSpPr>
          <p:spPr>
            <a:xfrm>
              <a:off x="1669511" y="3468938"/>
              <a:ext cx="138457" cy="153121"/>
            </a:xfrm>
            <a:custGeom>
              <a:avLst/>
              <a:gdLst/>
              <a:ahLst/>
              <a:cxnLst/>
              <a:rect l="l" t="t" r="r" b="b"/>
              <a:pathLst>
                <a:path w="2757" h="3049" extrusionOk="0">
                  <a:moveTo>
                    <a:pt x="2172" y="0"/>
                  </a:moveTo>
                  <a:lnTo>
                    <a:pt x="256" y="256"/>
                  </a:lnTo>
                  <a:lnTo>
                    <a:pt x="0" y="2026"/>
                  </a:lnTo>
                  <a:lnTo>
                    <a:pt x="1351" y="2501"/>
                  </a:lnTo>
                  <a:lnTo>
                    <a:pt x="1607" y="3049"/>
                  </a:lnTo>
                  <a:lnTo>
                    <a:pt x="2118" y="3049"/>
                  </a:lnTo>
                  <a:lnTo>
                    <a:pt x="2245" y="1899"/>
                  </a:lnTo>
                  <a:lnTo>
                    <a:pt x="2757" y="1661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607;p62">
              <a:extLst>
                <a:ext uri="{FF2B5EF4-FFF2-40B4-BE49-F238E27FC236}">
                  <a16:creationId xmlns:a16="http://schemas.microsoft.com/office/drawing/2014/main" id="{DAC9511D-103A-2EC6-025C-FBEE050E43A0}"/>
                </a:ext>
              </a:extLst>
            </p:cNvPr>
            <p:cNvSpPr/>
            <p:nvPr/>
          </p:nvSpPr>
          <p:spPr>
            <a:xfrm>
              <a:off x="1771257" y="3501933"/>
              <a:ext cx="21946" cy="62373"/>
            </a:xfrm>
            <a:custGeom>
              <a:avLst/>
              <a:gdLst/>
              <a:ahLst/>
              <a:cxnLst/>
              <a:rect l="l" t="t" r="r" b="b"/>
              <a:pathLst>
                <a:path w="437" h="1242" extrusionOk="0">
                  <a:moveTo>
                    <a:pt x="0" y="0"/>
                  </a:moveTo>
                  <a:lnTo>
                    <a:pt x="215" y="1219"/>
                  </a:lnTo>
                  <a:lnTo>
                    <a:pt x="215" y="1219"/>
                  </a:lnTo>
                  <a:cubicBezTo>
                    <a:pt x="436" y="857"/>
                    <a:pt x="378" y="396"/>
                    <a:pt x="92" y="110"/>
                  </a:cubicBezTo>
                  <a:lnTo>
                    <a:pt x="0" y="0"/>
                  </a:lnTo>
                  <a:close/>
                  <a:moveTo>
                    <a:pt x="215" y="1219"/>
                  </a:moveTo>
                  <a:cubicBezTo>
                    <a:pt x="211" y="1227"/>
                    <a:pt x="206" y="1234"/>
                    <a:pt x="201" y="1242"/>
                  </a:cubicBezTo>
                  <a:lnTo>
                    <a:pt x="219" y="1242"/>
                  </a:lnTo>
                  <a:lnTo>
                    <a:pt x="215" y="1219"/>
                  </a:lnTo>
                  <a:close/>
                </a:path>
              </a:pathLst>
            </a:custGeom>
            <a:solidFill>
              <a:srgbClr val="FF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608;p62">
              <a:extLst>
                <a:ext uri="{FF2B5EF4-FFF2-40B4-BE49-F238E27FC236}">
                  <a16:creationId xmlns:a16="http://schemas.microsoft.com/office/drawing/2014/main" id="{40B1CB34-CE33-26E3-BD41-559DD00B5FA4}"/>
                </a:ext>
              </a:extLst>
            </p:cNvPr>
            <p:cNvSpPr/>
            <p:nvPr/>
          </p:nvSpPr>
          <p:spPr>
            <a:xfrm>
              <a:off x="1678651" y="3468938"/>
              <a:ext cx="99988" cy="41281"/>
            </a:xfrm>
            <a:custGeom>
              <a:avLst/>
              <a:gdLst/>
              <a:ahLst/>
              <a:cxnLst/>
              <a:rect l="l" t="t" r="r" b="b"/>
              <a:pathLst>
                <a:path w="1991" h="822" extrusionOk="0">
                  <a:moveTo>
                    <a:pt x="1990" y="0"/>
                  </a:moveTo>
                  <a:lnTo>
                    <a:pt x="74" y="256"/>
                  </a:lnTo>
                  <a:lnTo>
                    <a:pt x="1" y="822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609;p62">
              <a:extLst>
                <a:ext uri="{FF2B5EF4-FFF2-40B4-BE49-F238E27FC236}">
                  <a16:creationId xmlns:a16="http://schemas.microsoft.com/office/drawing/2014/main" id="{880C9896-6A40-600B-920D-55B38A55E2B9}"/>
                </a:ext>
              </a:extLst>
            </p:cNvPr>
            <p:cNvSpPr/>
            <p:nvPr/>
          </p:nvSpPr>
          <p:spPr>
            <a:xfrm>
              <a:off x="2106754" y="3107699"/>
              <a:ext cx="141219" cy="390611"/>
            </a:xfrm>
            <a:custGeom>
              <a:avLst/>
              <a:gdLst/>
              <a:ahLst/>
              <a:cxnLst/>
              <a:rect l="l" t="t" r="r" b="b"/>
              <a:pathLst>
                <a:path w="2812" h="7778" extrusionOk="0">
                  <a:moveTo>
                    <a:pt x="968" y="1"/>
                  </a:moveTo>
                  <a:lnTo>
                    <a:pt x="676" y="1169"/>
                  </a:lnTo>
                  <a:lnTo>
                    <a:pt x="1" y="7777"/>
                  </a:lnTo>
                  <a:lnTo>
                    <a:pt x="1461" y="7777"/>
                  </a:lnTo>
                  <a:lnTo>
                    <a:pt x="2502" y="1242"/>
                  </a:lnTo>
                  <a:lnTo>
                    <a:pt x="2812" y="3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610;p62">
              <a:extLst>
                <a:ext uri="{FF2B5EF4-FFF2-40B4-BE49-F238E27FC236}">
                  <a16:creationId xmlns:a16="http://schemas.microsoft.com/office/drawing/2014/main" id="{4E2456B7-C004-E03E-9330-25D57DFFBE59}"/>
                </a:ext>
              </a:extLst>
            </p:cNvPr>
            <p:cNvSpPr/>
            <p:nvPr/>
          </p:nvSpPr>
          <p:spPr>
            <a:xfrm>
              <a:off x="2090281" y="3455177"/>
              <a:ext cx="133887" cy="187973"/>
            </a:xfrm>
            <a:custGeom>
              <a:avLst/>
              <a:gdLst/>
              <a:ahLst/>
              <a:cxnLst/>
              <a:rect l="l" t="t" r="r" b="b"/>
              <a:pathLst>
                <a:path w="2666" h="3743" extrusionOk="0">
                  <a:moveTo>
                    <a:pt x="347" y="0"/>
                  </a:moveTo>
                  <a:lnTo>
                    <a:pt x="329" y="858"/>
                  </a:lnTo>
                  <a:lnTo>
                    <a:pt x="91" y="1954"/>
                  </a:lnTo>
                  <a:cubicBezTo>
                    <a:pt x="0" y="2337"/>
                    <a:pt x="183" y="2757"/>
                    <a:pt x="548" y="2958"/>
                  </a:cubicBezTo>
                  <a:lnTo>
                    <a:pt x="730" y="3049"/>
                  </a:lnTo>
                  <a:cubicBezTo>
                    <a:pt x="913" y="3158"/>
                    <a:pt x="1077" y="3323"/>
                    <a:pt x="1150" y="3542"/>
                  </a:cubicBezTo>
                  <a:cubicBezTo>
                    <a:pt x="1205" y="3651"/>
                    <a:pt x="1314" y="3743"/>
                    <a:pt x="1442" y="3743"/>
                  </a:cubicBezTo>
                  <a:cubicBezTo>
                    <a:pt x="1607" y="3743"/>
                    <a:pt x="1734" y="3633"/>
                    <a:pt x="1771" y="3469"/>
                  </a:cubicBezTo>
                  <a:lnTo>
                    <a:pt x="1990" y="1990"/>
                  </a:lnTo>
                  <a:lnTo>
                    <a:pt x="2191" y="2611"/>
                  </a:lnTo>
                  <a:cubicBezTo>
                    <a:pt x="2264" y="2830"/>
                    <a:pt x="2446" y="2976"/>
                    <a:pt x="2665" y="2976"/>
                  </a:cubicBezTo>
                  <a:lnTo>
                    <a:pt x="2611" y="2008"/>
                  </a:lnTo>
                  <a:cubicBezTo>
                    <a:pt x="2592" y="1698"/>
                    <a:pt x="2446" y="1424"/>
                    <a:pt x="2227" y="1223"/>
                  </a:cubicBezTo>
                  <a:lnTo>
                    <a:pt x="1789" y="858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FFF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611;p62">
              <a:extLst>
                <a:ext uri="{FF2B5EF4-FFF2-40B4-BE49-F238E27FC236}">
                  <a16:creationId xmlns:a16="http://schemas.microsoft.com/office/drawing/2014/main" id="{08E6340B-D84F-7402-3081-0AC18E17B80D}"/>
                </a:ext>
              </a:extLst>
            </p:cNvPr>
            <p:cNvSpPr/>
            <p:nvPr/>
          </p:nvSpPr>
          <p:spPr>
            <a:xfrm>
              <a:off x="2154413" y="3107699"/>
              <a:ext cx="93560" cy="33045"/>
            </a:xfrm>
            <a:custGeom>
              <a:avLst/>
              <a:gdLst/>
              <a:ahLst/>
              <a:cxnLst/>
              <a:rect l="l" t="t" r="r" b="b"/>
              <a:pathLst>
                <a:path w="1863" h="658" extrusionOk="0">
                  <a:moveTo>
                    <a:pt x="19" y="1"/>
                  </a:moveTo>
                  <a:lnTo>
                    <a:pt x="1" y="128"/>
                  </a:lnTo>
                  <a:lnTo>
                    <a:pt x="1699" y="658"/>
                  </a:lnTo>
                  <a:lnTo>
                    <a:pt x="1863" y="3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612;p62">
              <a:extLst>
                <a:ext uri="{FF2B5EF4-FFF2-40B4-BE49-F238E27FC236}">
                  <a16:creationId xmlns:a16="http://schemas.microsoft.com/office/drawing/2014/main" id="{83E974F1-DB85-19C5-8832-CF370E65D446}"/>
                </a:ext>
              </a:extLst>
            </p:cNvPr>
            <p:cNvSpPr/>
            <p:nvPr/>
          </p:nvSpPr>
          <p:spPr>
            <a:xfrm>
              <a:off x="1791370" y="3244300"/>
              <a:ext cx="530876" cy="1192775"/>
            </a:xfrm>
            <a:custGeom>
              <a:avLst/>
              <a:gdLst/>
              <a:ahLst/>
              <a:cxnLst/>
              <a:rect l="l" t="t" r="r" b="b"/>
              <a:pathLst>
                <a:path w="10571" h="23751" extrusionOk="0">
                  <a:moveTo>
                    <a:pt x="804" y="1"/>
                  </a:moveTo>
                  <a:lnTo>
                    <a:pt x="1" y="23751"/>
                  </a:lnTo>
                  <a:lnTo>
                    <a:pt x="3415" y="23751"/>
                  </a:lnTo>
                  <a:lnTo>
                    <a:pt x="4127" y="3579"/>
                  </a:lnTo>
                  <a:lnTo>
                    <a:pt x="6317" y="3579"/>
                  </a:lnTo>
                  <a:lnTo>
                    <a:pt x="7157" y="23751"/>
                  </a:lnTo>
                  <a:lnTo>
                    <a:pt x="10571" y="23751"/>
                  </a:lnTo>
                  <a:lnTo>
                    <a:pt x="9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613;p62">
              <a:extLst>
                <a:ext uri="{FF2B5EF4-FFF2-40B4-BE49-F238E27FC236}">
                  <a16:creationId xmlns:a16="http://schemas.microsoft.com/office/drawing/2014/main" id="{640E20FC-213E-0354-96CD-7C80F717F8A4}"/>
                </a:ext>
              </a:extLst>
            </p:cNvPr>
            <p:cNvSpPr/>
            <p:nvPr/>
          </p:nvSpPr>
          <p:spPr>
            <a:xfrm>
              <a:off x="1708908" y="4437046"/>
              <a:ext cx="252155" cy="104558"/>
            </a:xfrm>
            <a:custGeom>
              <a:avLst/>
              <a:gdLst/>
              <a:ahLst/>
              <a:cxnLst/>
              <a:rect l="l" t="t" r="r" b="b"/>
              <a:pathLst>
                <a:path w="5021" h="2082" extrusionOk="0">
                  <a:moveTo>
                    <a:pt x="1917" y="1"/>
                  </a:moveTo>
                  <a:lnTo>
                    <a:pt x="1698" y="457"/>
                  </a:lnTo>
                  <a:cubicBezTo>
                    <a:pt x="1515" y="822"/>
                    <a:pt x="1223" y="1096"/>
                    <a:pt x="858" y="1260"/>
                  </a:cubicBezTo>
                  <a:cubicBezTo>
                    <a:pt x="475" y="1406"/>
                    <a:pt x="164" y="1716"/>
                    <a:pt x="0" y="2082"/>
                  </a:cubicBezTo>
                  <a:lnTo>
                    <a:pt x="5020" y="2082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614;p62">
              <a:extLst>
                <a:ext uri="{FF2B5EF4-FFF2-40B4-BE49-F238E27FC236}">
                  <a16:creationId xmlns:a16="http://schemas.microsoft.com/office/drawing/2014/main" id="{E1855576-20D0-B161-F7EB-7AFEB0E9743B}"/>
                </a:ext>
              </a:extLst>
            </p:cNvPr>
            <p:cNvSpPr/>
            <p:nvPr/>
          </p:nvSpPr>
          <p:spPr>
            <a:xfrm>
              <a:off x="1698814" y="4541555"/>
              <a:ext cx="265915" cy="33045"/>
            </a:xfrm>
            <a:custGeom>
              <a:avLst/>
              <a:gdLst/>
              <a:ahLst/>
              <a:cxnLst/>
              <a:rect l="l" t="t" r="r" b="b"/>
              <a:pathLst>
                <a:path w="5295" h="658" extrusionOk="0">
                  <a:moveTo>
                    <a:pt x="201" y="1"/>
                  </a:moveTo>
                  <a:cubicBezTo>
                    <a:pt x="165" y="74"/>
                    <a:pt x="146" y="165"/>
                    <a:pt x="110" y="238"/>
                  </a:cubicBezTo>
                  <a:lnTo>
                    <a:pt x="0" y="658"/>
                  </a:lnTo>
                  <a:lnTo>
                    <a:pt x="5294" y="658"/>
                  </a:lnTo>
                  <a:lnTo>
                    <a:pt x="5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615;p62">
              <a:extLst>
                <a:ext uri="{FF2B5EF4-FFF2-40B4-BE49-F238E27FC236}">
                  <a16:creationId xmlns:a16="http://schemas.microsoft.com/office/drawing/2014/main" id="{48752F0F-171A-9079-4E41-1930C3FC330A}"/>
                </a:ext>
              </a:extLst>
            </p:cNvPr>
            <p:cNvSpPr/>
            <p:nvPr/>
          </p:nvSpPr>
          <p:spPr>
            <a:xfrm>
              <a:off x="2160841" y="4437046"/>
              <a:ext cx="252155" cy="104558"/>
            </a:xfrm>
            <a:custGeom>
              <a:avLst/>
              <a:gdLst/>
              <a:ahLst/>
              <a:cxnLst/>
              <a:rect l="l" t="t" r="r" b="b"/>
              <a:pathLst>
                <a:path w="5021" h="2082" extrusionOk="0">
                  <a:moveTo>
                    <a:pt x="220" y="1"/>
                  </a:moveTo>
                  <a:lnTo>
                    <a:pt x="1" y="2082"/>
                  </a:lnTo>
                  <a:lnTo>
                    <a:pt x="5021" y="2082"/>
                  </a:lnTo>
                  <a:cubicBezTo>
                    <a:pt x="4857" y="1698"/>
                    <a:pt x="4546" y="1406"/>
                    <a:pt x="4163" y="1260"/>
                  </a:cubicBezTo>
                  <a:cubicBezTo>
                    <a:pt x="3798" y="1096"/>
                    <a:pt x="3506" y="822"/>
                    <a:pt x="3323" y="457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616;p62">
              <a:extLst>
                <a:ext uri="{FF2B5EF4-FFF2-40B4-BE49-F238E27FC236}">
                  <a16:creationId xmlns:a16="http://schemas.microsoft.com/office/drawing/2014/main" id="{87EEBE6D-9A75-3648-BE7A-738C1669CE48}"/>
                </a:ext>
              </a:extLst>
            </p:cNvPr>
            <p:cNvSpPr/>
            <p:nvPr/>
          </p:nvSpPr>
          <p:spPr>
            <a:xfrm>
              <a:off x="2157175" y="4541555"/>
              <a:ext cx="265915" cy="33045"/>
            </a:xfrm>
            <a:custGeom>
              <a:avLst/>
              <a:gdLst/>
              <a:ahLst/>
              <a:cxnLst/>
              <a:rect l="l" t="t" r="r" b="b"/>
              <a:pathLst>
                <a:path w="5295" h="658" extrusionOk="0">
                  <a:moveTo>
                    <a:pt x="74" y="1"/>
                  </a:moveTo>
                  <a:lnTo>
                    <a:pt x="1" y="658"/>
                  </a:lnTo>
                  <a:lnTo>
                    <a:pt x="5295" y="658"/>
                  </a:lnTo>
                  <a:lnTo>
                    <a:pt x="5185" y="238"/>
                  </a:lnTo>
                  <a:cubicBezTo>
                    <a:pt x="5149" y="165"/>
                    <a:pt x="5130" y="74"/>
                    <a:pt x="5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617;p62">
              <a:extLst>
                <a:ext uri="{FF2B5EF4-FFF2-40B4-BE49-F238E27FC236}">
                  <a16:creationId xmlns:a16="http://schemas.microsoft.com/office/drawing/2014/main" id="{34F7A504-943C-CBA3-43FD-12A452BC42EB}"/>
                </a:ext>
              </a:extLst>
            </p:cNvPr>
            <p:cNvSpPr/>
            <p:nvPr/>
          </p:nvSpPr>
          <p:spPr>
            <a:xfrm>
              <a:off x="1831747" y="2710754"/>
              <a:ext cx="444648" cy="590437"/>
            </a:xfrm>
            <a:custGeom>
              <a:avLst/>
              <a:gdLst/>
              <a:ahLst/>
              <a:cxnLst/>
              <a:rect l="l" t="t" r="r" b="b"/>
              <a:pathLst>
                <a:path w="8854" h="11757" extrusionOk="0">
                  <a:moveTo>
                    <a:pt x="694" y="0"/>
                  </a:moveTo>
                  <a:lnTo>
                    <a:pt x="146" y="4217"/>
                  </a:lnTo>
                  <a:lnTo>
                    <a:pt x="0" y="11756"/>
                  </a:lnTo>
                  <a:lnTo>
                    <a:pt x="8854" y="11756"/>
                  </a:lnTo>
                  <a:lnTo>
                    <a:pt x="8635" y="4217"/>
                  </a:lnTo>
                  <a:lnTo>
                    <a:pt x="8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618;p62">
              <a:extLst>
                <a:ext uri="{FF2B5EF4-FFF2-40B4-BE49-F238E27FC236}">
                  <a16:creationId xmlns:a16="http://schemas.microsoft.com/office/drawing/2014/main" id="{7F766221-3AE1-D4A1-5528-CFC9D009148D}"/>
                </a:ext>
              </a:extLst>
            </p:cNvPr>
            <p:cNvSpPr/>
            <p:nvPr/>
          </p:nvSpPr>
          <p:spPr>
            <a:xfrm>
              <a:off x="1984819" y="3423990"/>
              <a:ext cx="140315" cy="389707"/>
            </a:xfrm>
            <a:custGeom>
              <a:avLst/>
              <a:gdLst/>
              <a:ahLst/>
              <a:cxnLst/>
              <a:rect l="l" t="t" r="r" b="b"/>
              <a:pathLst>
                <a:path w="2794" h="7760" extrusionOk="0">
                  <a:moveTo>
                    <a:pt x="275" y="1"/>
                  </a:moveTo>
                  <a:lnTo>
                    <a:pt x="1" y="7759"/>
                  </a:lnTo>
                  <a:lnTo>
                    <a:pt x="877" y="7759"/>
                  </a:lnTo>
                  <a:lnTo>
                    <a:pt x="1388" y="3889"/>
                  </a:lnTo>
                  <a:lnTo>
                    <a:pt x="1918" y="7759"/>
                  </a:lnTo>
                  <a:lnTo>
                    <a:pt x="2794" y="7759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619;p62">
              <a:extLst>
                <a:ext uri="{FF2B5EF4-FFF2-40B4-BE49-F238E27FC236}">
                  <a16:creationId xmlns:a16="http://schemas.microsoft.com/office/drawing/2014/main" id="{EE98BF3E-8F74-43E2-7635-F31B301AD18B}"/>
                </a:ext>
              </a:extLst>
            </p:cNvPr>
            <p:cNvSpPr/>
            <p:nvPr/>
          </p:nvSpPr>
          <p:spPr>
            <a:xfrm>
              <a:off x="1753805" y="2710754"/>
              <a:ext cx="249393" cy="1172587"/>
            </a:xfrm>
            <a:custGeom>
              <a:avLst/>
              <a:gdLst/>
              <a:ahLst/>
              <a:cxnLst/>
              <a:rect l="l" t="t" r="r" b="b"/>
              <a:pathLst>
                <a:path w="4966" h="23349" extrusionOk="0">
                  <a:moveTo>
                    <a:pt x="2246" y="0"/>
                  </a:moveTo>
                  <a:lnTo>
                    <a:pt x="1698" y="3816"/>
                  </a:lnTo>
                  <a:lnTo>
                    <a:pt x="1" y="23348"/>
                  </a:lnTo>
                  <a:lnTo>
                    <a:pt x="2702" y="23348"/>
                  </a:lnTo>
                  <a:lnTo>
                    <a:pt x="49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620;p62">
              <a:extLst>
                <a:ext uri="{FF2B5EF4-FFF2-40B4-BE49-F238E27FC236}">
                  <a16:creationId xmlns:a16="http://schemas.microsoft.com/office/drawing/2014/main" id="{238B9097-CC25-2F6A-3AA2-B00BDF61DA23}"/>
                </a:ext>
              </a:extLst>
            </p:cNvPr>
            <p:cNvSpPr/>
            <p:nvPr/>
          </p:nvSpPr>
          <p:spPr>
            <a:xfrm>
              <a:off x="1881214" y="2710754"/>
              <a:ext cx="121984" cy="421748"/>
            </a:xfrm>
            <a:custGeom>
              <a:avLst/>
              <a:gdLst/>
              <a:ahLst/>
              <a:cxnLst/>
              <a:rect l="l" t="t" r="r" b="b"/>
              <a:pathLst>
                <a:path w="2429" h="8398" extrusionOk="0">
                  <a:moveTo>
                    <a:pt x="2429" y="0"/>
                  </a:moveTo>
                  <a:lnTo>
                    <a:pt x="676" y="1570"/>
                  </a:lnTo>
                  <a:cubicBezTo>
                    <a:pt x="366" y="1862"/>
                    <a:pt x="384" y="2355"/>
                    <a:pt x="713" y="2629"/>
                  </a:cubicBezTo>
                  <a:lnTo>
                    <a:pt x="1042" y="2885"/>
                  </a:lnTo>
                  <a:lnTo>
                    <a:pt x="275" y="3596"/>
                  </a:lnTo>
                  <a:cubicBezTo>
                    <a:pt x="74" y="3797"/>
                    <a:pt x="1" y="4089"/>
                    <a:pt x="92" y="4363"/>
                  </a:cubicBezTo>
                  <a:lnTo>
                    <a:pt x="1607" y="8398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621;p62">
              <a:extLst>
                <a:ext uri="{FF2B5EF4-FFF2-40B4-BE49-F238E27FC236}">
                  <a16:creationId xmlns:a16="http://schemas.microsoft.com/office/drawing/2014/main" id="{DCF0A6BE-1F6A-5EF7-1F19-5949A4ACC630}"/>
                </a:ext>
              </a:extLst>
            </p:cNvPr>
            <p:cNvSpPr/>
            <p:nvPr/>
          </p:nvSpPr>
          <p:spPr>
            <a:xfrm>
              <a:off x="1897737" y="2710754"/>
              <a:ext cx="105462" cy="421748"/>
            </a:xfrm>
            <a:custGeom>
              <a:avLst/>
              <a:gdLst/>
              <a:ahLst/>
              <a:cxnLst/>
              <a:rect l="l" t="t" r="r" b="b"/>
              <a:pathLst>
                <a:path w="2100" h="8398" extrusionOk="0">
                  <a:moveTo>
                    <a:pt x="2100" y="0"/>
                  </a:moveTo>
                  <a:lnTo>
                    <a:pt x="603" y="1698"/>
                  </a:lnTo>
                  <a:cubicBezTo>
                    <a:pt x="402" y="1935"/>
                    <a:pt x="420" y="2319"/>
                    <a:pt x="676" y="2519"/>
                  </a:cubicBezTo>
                  <a:lnTo>
                    <a:pt x="1096" y="2903"/>
                  </a:lnTo>
                  <a:lnTo>
                    <a:pt x="201" y="3816"/>
                  </a:lnTo>
                  <a:cubicBezTo>
                    <a:pt x="55" y="3962"/>
                    <a:pt x="1" y="4181"/>
                    <a:pt x="55" y="4381"/>
                  </a:cubicBezTo>
                  <a:lnTo>
                    <a:pt x="1278" y="8398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622;p62">
              <a:extLst>
                <a:ext uri="{FF2B5EF4-FFF2-40B4-BE49-F238E27FC236}">
                  <a16:creationId xmlns:a16="http://schemas.microsoft.com/office/drawing/2014/main" id="{6053B196-8C59-7154-E5C4-993900A51EEE}"/>
                </a:ext>
              </a:extLst>
            </p:cNvPr>
            <p:cNvSpPr/>
            <p:nvPr/>
          </p:nvSpPr>
          <p:spPr>
            <a:xfrm>
              <a:off x="2100326" y="2710754"/>
              <a:ext cx="249443" cy="1172587"/>
            </a:xfrm>
            <a:custGeom>
              <a:avLst/>
              <a:gdLst/>
              <a:ahLst/>
              <a:cxnLst/>
              <a:rect l="l" t="t" r="r" b="b"/>
              <a:pathLst>
                <a:path w="4967" h="23349" extrusionOk="0">
                  <a:moveTo>
                    <a:pt x="1" y="0"/>
                  </a:moveTo>
                  <a:lnTo>
                    <a:pt x="2246" y="23348"/>
                  </a:lnTo>
                  <a:lnTo>
                    <a:pt x="4966" y="23348"/>
                  </a:lnTo>
                  <a:lnTo>
                    <a:pt x="3269" y="3816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623;p62">
              <a:extLst>
                <a:ext uri="{FF2B5EF4-FFF2-40B4-BE49-F238E27FC236}">
                  <a16:creationId xmlns:a16="http://schemas.microsoft.com/office/drawing/2014/main" id="{58AFB715-CED1-4C73-7636-E1903F1D7E44}"/>
                </a:ext>
              </a:extLst>
            </p:cNvPr>
            <p:cNvSpPr/>
            <p:nvPr/>
          </p:nvSpPr>
          <p:spPr>
            <a:xfrm>
              <a:off x="2100326" y="2710754"/>
              <a:ext cx="121984" cy="422652"/>
            </a:xfrm>
            <a:custGeom>
              <a:avLst/>
              <a:gdLst/>
              <a:ahLst/>
              <a:cxnLst/>
              <a:rect l="l" t="t" r="r" b="b"/>
              <a:pathLst>
                <a:path w="2429" h="8416" extrusionOk="0">
                  <a:moveTo>
                    <a:pt x="1" y="0"/>
                  </a:moveTo>
                  <a:lnTo>
                    <a:pt x="822" y="8416"/>
                  </a:lnTo>
                  <a:lnTo>
                    <a:pt x="2319" y="4363"/>
                  </a:lnTo>
                  <a:cubicBezTo>
                    <a:pt x="2429" y="4089"/>
                    <a:pt x="2356" y="3797"/>
                    <a:pt x="2155" y="3596"/>
                  </a:cubicBezTo>
                  <a:lnTo>
                    <a:pt x="1370" y="2885"/>
                  </a:lnTo>
                  <a:lnTo>
                    <a:pt x="1699" y="2629"/>
                  </a:lnTo>
                  <a:cubicBezTo>
                    <a:pt x="2046" y="2373"/>
                    <a:pt x="2064" y="1862"/>
                    <a:pt x="1735" y="15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624;p62">
              <a:extLst>
                <a:ext uri="{FF2B5EF4-FFF2-40B4-BE49-F238E27FC236}">
                  <a16:creationId xmlns:a16="http://schemas.microsoft.com/office/drawing/2014/main" id="{5BC42827-B601-C280-AFC2-0A0939AA077F}"/>
                </a:ext>
              </a:extLst>
            </p:cNvPr>
            <p:cNvSpPr/>
            <p:nvPr/>
          </p:nvSpPr>
          <p:spPr>
            <a:xfrm>
              <a:off x="2100326" y="2710754"/>
              <a:ext cx="105512" cy="421748"/>
            </a:xfrm>
            <a:custGeom>
              <a:avLst/>
              <a:gdLst/>
              <a:ahLst/>
              <a:cxnLst/>
              <a:rect l="l" t="t" r="r" b="b"/>
              <a:pathLst>
                <a:path w="2101" h="8398" extrusionOk="0">
                  <a:moveTo>
                    <a:pt x="1" y="0"/>
                  </a:moveTo>
                  <a:lnTo>
                    <a:pt x="822" y="8398"/>
                  </a:lnTo>
                  <a:lnTo>
                    <a:pt x="2046" y="4381"/>
                  </a:lnTo>
                  <a:cubicBezTo>
                    <a:pt x="2100" y="4181"/>
                    <a:pt x="2046" y="3962"/>
                    <a:pt x="1899" y="3816"/>
                  </a:cubicBezTo>
                  <a:lnTo>
                    <a:pt x="1005" y="2903"/>
                  </a:lnTo>
                  <a:lnTo>
                    <a:pt x="1425" y="2519"/>
                  </a:lnTo>
                  <a:cubicBezTo>
                    <a:pt x="1662" y="2319"/>
                    <a:pt x="1699" y="1954"/>
                    <a:pt x="1480" y="16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625;p62">
              <a:extLst>
                <a:ext uri="{FF2B5EF4-FFF2-40B4-BE49-F238E27FC236}">
                  <a16:creationId xmlns:a16="http://schemas.microsoft.com/office/drawing/2014/main" id="{5FF20771-762F-505C-CA91-2DC575CDAA7E}"/>
                </a:ext>
              </a:extLst>
            </p:cNvPr>
            <p:cNvSpPr/>
            <p:nvPr/>
          </p:nvSpPr>
          <p:spPr>
            <a:xfrm>
              <a:off x="1638299" y="2710754"/>
              <a:ext cx="228300" cy="690374"/>
            </a:xfrm>
            <a:custGeom>
              <a:avLst/>
              <a:gdLst/>
              <a:ahLst/>
              <a:cxnLst/>
              <a:rect l="l" t="t" r="r" b="b"/>
              <a:pathLst>
                <a:path w="4546" h="13747" extrusionOk="0">
                  <a:moveTo>
                    <a:pt x="4546" y="0"/>
                  </a:moveTo>
                  <a:cubicBezTo>
                    <a:pt x="3688" y="0"/>
                    <a:pt x="2921" y="511"/>
                    <a:pt x="2593" y="1315"/>
                  </a:cubicBezTo>
                  <a:lnTo>
                    <a:pt x="457" y="6645"/>
                  </a:lnTo>
                  <a:cubicBezTo>
                    <a:pt x="128" y="7430"/>
                    <a:pt x="0" y="8288"/>
                    <a:pt x="37" y="9146"/>
                  </a:cubicBezTo>
                  <a:lnTo>
                    <a:pt x="311" y="13746"/>
                  </a:lnTo>
                  <a:lnTo>
                    <a:pt x="2958" y="13418"/>
                  </a:lnTo>
                  <a:lnTo>
                    <a:pt x="2720" y="8708"/>
                  </a:lnTo>
                  <a:lnTo>
                    <a:pt x="3998" y="3816"/>
                  </a:lnTo>
                  <a:lnTo>
                    <a:pt x="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626;p62">
              <a:extLst>
                <a:ext uri="{FF2B5EF4-FFF2-40B4-BE49-F238E27FC236}">
                  <a16:creationId xmlns:a16="http://schemas.microsoft.com/office/drawing/2014/main" id="{3E4395CB-81FB-275E-2B53-21BA5C90F8E3}"/>
                </a:ext>
              </a:extLst>
            </p:cNvPr>
            <p:cNvSpPr/>
            <p:nvPr/>
          </p:nvSpPr>
          <p:spPr>
            <a:xfrm>
              <a:off x="1812463" y="2783172"/>
              <a:ext cx="44093" cy="189832"/>
            </a:xfrm>
            <a:custGeom>
              <a:avLst/>
              <a:gdLst/>
              <a:ahLst/>
              <a:cxnLst/>
              <a:rect l="l" t="t" r="r" b="b"/>
              <a:pathLst>
                <a:path w="878" h="3780" extrusionOk="0">
                  <a:moveTo>
                    <a:pt x="877" y="0"/>
                  </a:moveTo>
                  <a:lnTo>
                    <a:pt x="567" y="676"/>
                  </a:lnTo>
                  <a:cubicBezTo>
                    <a:pt x="147" y="1643"/>
                    <a:pt x="1" y="2720"/>
                    <a:pt x="147" y="3779"/>
                  </a:cubicBezTo>
                  <a:lnTo>
                    <a:pt x="530" y="237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627;p62">
              <a:extLst>
                <a:ext uri="{FF2B5EF4-FFF2-40B4-BE49-F238E27FC236}">
                  <a16:creationId xmlns:a16="http://schemas.microsoft.com/office/drawing/2014/main" id="{D7B4F716-BC67-6C6B-CF53-08D1B70C33C1}"/>
                </a:ext>
              </a:extLst>
            </p:cNvPr>
            <p:cNvSpPr/>
            <p:nvPr/>
          </p:nvSpPr>
          <p:spPr>
            <a:xfrm>
              <a:off x="2312105" y="3384567"/>
              <a:ext cx="137603" cy="100892"/>
            </a:xfrm>
            <a:custGeom>
              <a:avLst/>
              <a:gdLst/>
              <a:ahLst/>
              <a:cxnLst/>
              <a:rect l="l" t="t" r="r" b="b"/>
              <a:pathLst>
                <a:path w="2740" h="2009" extrusionOk="0">
                  <a:moveTo>
                    <a:pt x="92" y="1"/>
                  </a:moveTo>
                  <a:lnTo>
                    <a:pt x="1" y="1662"/>
                  </a:lnTo>
                  <a:lnTo>
                    <a:pt x="2648" y="2009"/>
                  </a:lnTo>
                  <a:lnTo>
                    <a:pt x="2739" y="32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628;p62">
              <a:extLst>
                <a:ext uri="{FF2B5EF4-FFF2-40B4-BE49-F238E27FC236}">
                  <a16:creationId xmlns:a16="http://schemas.microsoft.com/office/drawing/2014/main" id="{97B22782-D6FA-CD2F-5989-720B82E62576}"/>
                </a:ext>
              </a:extLst>
            </p:cNvPr>
            <p:cNvSpPr/>
            <p:nvPr/>
          </p:nvSpPr>
          <p:spPr>
            <a:xfrm>
              <a:off x="2236021" y="2710754"/>
              <a:ext cx="229254" cy="690374"/>
            </a:xfrm>
            <a:custGeom>
              <a:avLst/>
              <a:gdLst/>
              <a:ahLst/>
              <a:cxnLst/>
              <a:rect l="l" t="t" r="r" b="b"/>
              <a:pathLst>
                <a:path w="4565" h="13747" extrusionOk="0">
                  <a:moveTo>
                    <a:pt x="1" y="0"/>
                  </a:moveTo>
                  <a:lnTo>
                    <a:pt x="567" y="3816"/>
                  </a:lnTo>
                  <a:lnTo>
                    <a:pt x="1844" y="8708"/>
                  </a:lnTo>
                  <a:lnTo>
                    <a:pt x="1607" y="13418"/>
                  </a:lnTo>
                  <a:lnTo>
                    <a:pt x="4254" y="13746"/>
                  </a:lnTo>
                  <a:lnTo>
                    <a:pt x="4510" y="9146"/>
                  </a:lnTo>
                  <a:cubicBezTo>
                    <a:pt x="4564" y="8288"/>
                    <a:pt x="4418" y="7430"/>
                    <a:pt x="4108" y="6645"/>
                  </a:cubicBezTo>
                  <a:lnTo>
                    <a:pt x="1972" y="1315"/>
                  </a:lnTo>
                  <a:cubicBezTo>
                    <a:pt x="1644" y="511"/>
                    <a:pt x="859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629;p62">
              <a:extLst>
                <a:ext uri="{FF2B5EF4-FFF2-40B4-BE49-F238E27FC236}">
                  <a16:creationId xmlns:a16="http://schemas.microsoft.com/office/drawing/2014/main" id="{312A2CF3-70A9-2427-D059-4C849F0C1951}"/>
                </a:ext>
              </a:extLst>
            </p:cNvPr>
            <p:cNvSpPr/>
            <p:nvPr/>
          </p:nvSpPr>
          <p:spPr>
            <a:xfrm>
              <a:off x="2291966" y="3468938"/>
              <a:ext cx="138457" cy="153121"/>
            </a:xfrm>
            <a:custGeom>
              <a:avLst/>
              <a:gdLst/>
              <a:ahLst/>
              <a:cxnLst/>
              <a:rect l="l" t="t" r="r" b="b"/>
              <a:pathLst>
                <a:path w="2757" h="3049" extrusionOk="0">
                  <a:moveTo>
                    <a:pt x="584" y="0"/>
                  </a:moveTo>
                  <a:lnTo>
                    <a:pt x="0" y="1661"/>
                  </a:lnTo>
                  <a:lnTo>
                    <a:pt x="511" y="1899"/>
                  </a:lnTo>
                  <a:lnTo>
                    <a:pt x="639" y="3049"/>
                  </a:lnTo>
                  <a:lnTo>
                    <a:pt x="1150" y="3049"/>
                  </a:lnTo>
                  <a:lnTo>
                    <a:pt x="1388" y="2501"/>
                  </a:lnTo>
                  <a:lnTo>
                    <a:pt x="2757" y="2026"/>
                  </a:lnTo>
                  <a:lnTo>
                    <a:pt x="2483" y="25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630;p62">
              <a:extLst>
                <a:ext uri="{FF2B5EF4-FFF2-40B4-BE49-F238E27FC236}">
                  <a16:creationId xmlns:a16="http://schemas.microsoft.com/office/drawing/2014/main" id="{CE8FD739-7428-342D-8F90-21D15B4CEC91}"/>
                </a:ext>
              </a:extLst>
            </p:cNvPr>
            <p:cNvSpPr/>
            <p:nvPr/>
          </p:nvSpPr>
          <p:spPr>
            <a:xfrm>
              <a:off x="2306631" y="3501933"/>
              <a:ext cx="22047" cy="62373"/>
            </a:xfrm>
            <a:custGeom>
              <a:avLst/>
              <a:gdLst/>
              <a:ahLst/>
              <a:cxnLst/>
              <a:rect l="l" t="t" r="r" b="b"/>
              <a:pathLst>
                <a:path w="439" h="1242" extrusionOk="0">
                  <a:moveTo>
                    <a:pt x="438" y="0"/>
                  </a:moveTo>
                  <a:lnTo>
                    <a:pt x="347" y="110"/>
                  </a:lnTo>
                  <a:cubicBezTo>
                    <a:pt x="55" y="402"/>
                    <a:pt x="0" y="877"/>
                    <a:pt x="219" y="1242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FF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631;p62">
              <a:extLst>
                <a:ext uri="{FF2B5EF4-FFF2-40B4-BE49-F238E27FC236}">
                  <a16:creationId xmlns:a16="http://schemas.microsoft.com/office/drawing/2014/main" id="{00404D21-697B-A949-B100-E8F9C615BB86}"/>
                </a:ext>
              </a:extLst>
            </p:cNvPr>
            <p:cNvSpPr/>
            <p:nvPr/>
          </p:nvSpPr>
          <p:spPr>
            <a:xfrm>
              <a:off x="2321295" y="3468938"/>
              <a:ext cx="99988" cy="41281"/>
            </a:xfrm>
            <a:custGeom>
              <a:avLst/>
              <a:gdLst/>
              <a:ahLst/>
              <a:cxnLst/>
              <a:rect l="l" t="t" r="r" b="b"/>
              <a:pathLst>
                <a:path w="1991" h="822" extrusionOk="0">
                  <a:moveTo>
                    <a:pt x="0" y="0"/>
                  </a:moveTo>
                  <a:lnTo>
                    <a:pt x="1990" y="822"/>
                  </a:lnTo>
                  <a:lnTo>
                    <a:pt x="1899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632;p62">
              <a:extLst>
                <a:ext uri="{FF2B5EF4-FFF2-40B4-BE49-F238E27FC236}">
                  <a16:creationId xmlns:a16="http://schemas.microsoft.com/office/drawing/2014/main" id="{9625CD8E-C1AE-2359-6A8B-4DB90073E388}"/>
                </a:ext>
              </a:extLst>
            </p:cNvPr>
            <p:cNvSpPr/>
            <p:nvPr/>
          </p:nvSpPr>
          <p:spPr>
            <a:xfrm>
              <a:off x="2247019" y="2783172"/>
              <a:ext cx="43139" cy="189832"/>
            </a:xfrm>
            <a:custGeom>
              <a:avLst/>
              <a:gdLst/>
              <a:ahLst/>
              <a:cxnLst/>
              <a:rect l="l" t="t" r="r" b="b"/>
              <a:pathLst>
                <a:path w="859" h="3780" extrusionOk="0">
                  <a:moveTo>
                    <a:pt x="1" y="0"/>
                  </a:moveTo>
                  <a:lnTo>
                    <a:pt x="348" y="2374"/>
                  </a:lnTo>
                  <a:lnTo>
                    <a:pt x="713" y="3779"/>
                  </a:lnTo>
                  <a:cubicBezTo>
                    <a:pt x="859" y="2720"/>
                    <a:pt x="731" y="1643"/>
                    <a:pt x="293" y="6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633;p62">
              <a:extLst>
                <a:ext uri="{FF2B5EF4-FFF2-40B4-BE49-F238E27FC236}">
                  <a16:creationId xmlns:a16="http://schemas.microsoft.com/office/drawing/2014/main" id="{07D320C1-4B73-1C3B-859A-7A66F8904108}"/>
                </a:ext>
              </a:extLst>
            </p:cNvPr>
            <p:cNvSpPr/>
            <p:nvPr/>
          </p:nvSpPr>
          <p:spPr>
            <a:xfrm>
              <a:off x="1925258" y="2681425"/>
              <a:ext cx="93560" cy="292481"/>
            </a:xfrm>
            <a:custGeom>
              <a:avLst/>
              <a:gdLst/>
              <a:ahLst/>
              <a:cxnLst/>
              <a:rect l="l" t="t" r="r" b="b"/>
              <a:pathLst>
                <a:path w="1863" h="5824" extrusionOk="0">
                  <a:moveTo>
                    <a:pt x="1826" y="0"/>
                  </a:moveTo>
                  <a:lnTo>
                    <a:pt x="1680" y="55"/>
                  </a:lnTo>
                  <a:cubicBezTo>
                    <a:pt x="876" y="256"/>
                    <a:pt x="274" y="931"/>
                    <a:pt x="165" y="1753"/>
                  </a:cubicBezTo>
                  <a:lnTo>
                    <a:pt x="128" y="1953"/>
                  </a:lnTo>
                  <a:cubicBezTo>
                    <a:pt x="0" y="2811"/>
                    <a:pt x="0" y="3669"/>
                    <a:pt x="91" y="4509"/>
                  </a:cubicBezTo>
                  <a:lnTo>
                    <a:pt x="238" y="5823"/>
                  </a:lnTo>
                  <a:lnTo>
                    <a:pt x="457" y="5805"/>
                  </a:lnTo>
                  <a:lnTo>
                    <a:pt x="311" y="4491"/>
                  </a:lnTo>
                  <a:cubicBezTo>
                    <a:pt x="219" y="3651"/>
                    <a:pt x="219" y="2811"/>
                    <a:pt x="329" y="1990"/>
                  </a:cubicBezTo>
                  <a:lnTo>
                    <a:pt x="365" y="1771"/>
                  </a:lnTo>
                  <a:cubicBezTo>
                    <a:pt x="475" y="1022"/>
                    <a:pt x="1004" y="420"/>
                    <a:pt x="1734" y="256"/>
                  </a:cubicBezTo>
                  <a:lnTo>
                    <a:pt x="1862" y="219"/>
                  </a:lnTo>
                  <a:lnTo>
                    <a:pt x="18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634;p62">
              <a:extLst>
                <a:ext uri="{FF2B5EF4-FFF2-40B4-BE49-F238E27FC236}">
                  <a16:creationId xmlns:a16="http://schemas.microsoft.com/office/drawing/2014/main" id="{9F5AC7E7-755F-D322-D6D1-06ED71FCB65E}"/>
                </a:ext>
              </a:extLst>
            </p:cNvPr>
            <p:cNvSpPr/>
            <p:nvPr/>
          </p:nvSpPr>
          <p:spPr>
            <a:xfrm>
              <a:off x="2079283" y="2682329"/>
              <a:ext cx="123792" cy="175167"/>
            </a:xfrm>
            <a:custGeom>
              <a:avLst/>
              <a:gdLst/>
              <a:ahLst/>
              <a:cxnLst/>
              <a:rect l="l" t="t" r="r" b="b"/>
              <a:pathLst>
                <a:path w="2465" h="3488" extrusionOk="0">
                  <a:moveTo>
                    <a:pt x="55" y="0"/>
                  </a:moveTo>
                  <a:lnTo>
                    <a:pt x="0" y="201"/>
                  </a:lnTo>
                  <a:lnTo>
                    <a:pt x="73" y="219"/>
                  </a:lnTo>
                  <a:cubicBezTo>
                    <a:pt x="584" y="329"/>
                    <a:pt x="968" y="767"/>
                    <a:pt x="1022" y="1296"/>
                  </a:cubicBezTo>
                  <a:lnTo>
                    <a:pt x="1077" y="1954"/>
                  </a:lnTo>
                  <a:cubicBezTo>
                    <a:pt x="493" y="2045"/>
                    <a:pt x="55" y="2538"/>
                    <a:pt x="55" y="3140"/>
                  </a:cubicBezTo>
                  <a:lnTo>
                    <a:pt x="55" y="3487"/>
                  </a:lnTo>
                  <a:lnTo>
                    <a:pt x="256" y="3487"/>
                  </a:lnTo>
                  <a:lnTo>
                    <a:pt x="256" y="3140"/>
                  </a:lnTo>
                  <a:cubicBezTo>
                    <a:pt x="256" y="2474"/>
                    <a:pt x="753" y="2141"/>
                    <a:pt x="1251" y="2141"/>
                  </a:cubicBezTo>
                  <a:cubicBezTo>
                    <a:pt x="1748" y="2141"/>
                    <a:pt x="2245" y="2474"/>
                    <a:pt x="2245" y="3140"/>
                  </a:cubicBezTo>
                  <a:lnTo>
                    <a:pt x="2245" y="3487"/>
                  </a:lnTo>
                  <a:lnTo>
                    <a:pt x="2465" y="3487"/>
                  </a:lnTo>
                  <a:lnTo>
                    <a:pt x="2465" y="3140"/>
                  </a:lnTo>
                  <a:cubicBezTo>
                    <a:pt x="2465" y="2483"/>
                    <a:pt x="1935" y="1935"/>
                    <a:pt x="1278" y="1935"/>
                  </a:cubicBezTo>
                  <a:lnTo>
                    <a:pt x="1223" y="1278"/>
                  </a:lnTo>
                  <a:cubicBezTo>
                    <a:pt x="1168" y="657"/>
                    <a:pt x="712" y="146"/>
                    <a:pt x="110" y="1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635;p62">
              <a:extLst>
                <a:ext uri="{FF2B5EF4-FFF2-40B4-BE49-F238E27FC236}">
                  <a16:creationId xmlns:a16="http://schemas.microsoft.com/office/drawing/2014/main" id="{C2E52140-2C9F-707F-19BB-4F2E0584663E}"/>
                </a:ext>
              </a:extLst>
            </p:cNvPr>
            <p:cNvSpPr/>
            <p:nvPr/>
          </p:nvSpPr>
          <p:spPr>
            <a:xfrm>
              <a:off x="1905069" y="2958995"/>
              <a:ext cx="79800" cy="70107"/>
            </a:xfrm>
            <a:custGeom>
              <a:avLst/>
              <a:gdLst/>
              <a:ahLst/>
              <a:cxnLst/>
              <a:rect l="l" t="t" r="r" b="b"/>
              <a:pathLst>
                <a:path w="1589" h="1396" extrusionOk="0">
                  <a:moveTo>
                    <a:pt x="794" y="0"/>
                  </a:moveTo>
                  <a:cubicBezTo>
                    <a:pt x="515" y="0"/>
                    <a:pt x="243" y="174"/>
                    <a:pt x="128" y="461"/>
                  </a:cubicBezTo>
                  <a:cubicBezTo>
                    <a:pt x="1" y="826"/>
                    <a:pt x="183" y="1227"/>
                    <a:pt x="548" y="1355"/>
                  </a:cubicBezTo>
                  <a:cubicBezTo>
                    <a:pt x="627" y="1383"/>
                    <a:pt x="707" y="1396"/>
                    <a:pt x="786" y="1396"/>
                  </a:cubicBezTo>
                  <a:cubicBezTo>
                    <a:pt x="1074" y="1396"/>
                    <a:pt x="1342" y="1222"/>
                    <a:pt x="1443" y="935"/>
                  </a:cubicBezTo>
                  <a:cubicBezTo>
                    <a:pt x="1589" y="570"/>
                    <a:pt x="1388" y="169"/>
                    <a:pt x="1023" y="41"/>
                  </a:cubicBezTo>
                  <a:cubicBezTo>
                    <a:pt x="948" y="13"/>
                    <a:pt x="871" y="0"/>
                    <a:pt x="794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636;p62">
              <a:extLst>
                <a:ext uri="{FF2B5EF4-FFF2-40B4-BE49-F238E27FC236}">
                  <a16:creationId xmlns:a16="http://schemas.microsoft.com/office/drawing/2014/main" id="{1CF11F85-E97F-781B-35CC-23BEDDF3C602}"/>
                </a:ext>
              </a:extLst>
            </p:cNvPr>
            <p:cNvSpPr/>
            <p:nvPr/>
          </p:nvSpPr>
          <p:spPr>
            <a:xfrm>
              <a:off x="1918829" y="2968336"/>
              <a:ext cx="52279" cy="52329"/>
            </a:xfrm>
            <a:custGeom>
              <a:avLst/>
              <a:gdLst/>
              <a:ahLst/>
              <a:cxnLst/>
              <a:rect l="l" t="t" r="r" b="b"/>
              <a:pathLst>
                <a:path w="1041" h="1042" extrusionOk="0">
                  <a:moveTo>
                    <a:pt x="530" y="1"/>
                  </a:moveTo>
                  <a:cubicBezTo>
                    <a:pt x="238" y="1"/>
                    <a:pt x="0" y="220"/>
                    <a:pt x="0" y="512"/>
                  </a:cubicBezTo>
                  <a:cubicBezTo>
                    <a:pt x="0" y="804"/>
                    <a:pt x="238" y="1041"/>
                    <a:pt x="530" y="1041"/>
                  </a:cubicBezTo>
                  <a:cubicBezTo>
                    <a:pt x="822" y="1041"/>
                    <a:pt x="1041" y="804"/>
                    <a:pt x="1041" y="512"/>
                  </a:cubicBezTo>
                  <a:cubicBezTo>
                    <a:pt x="1041" y="220"/>
                    <a:pt x="822" y="1"/>
                    <a:pt x="530" y="1"/>
                  </a:cubicBez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637;p62">
              <a:extLst>
                <a:ext uri="{FF2B5EF4-FFF2-40B4-BE49-F238E27FC236}">
                  <a16:creationId xmlns:a16="http://schemas.microsoft.com/office/drawing/2014/main" id="{EDA3D17B-2196-848F-3847-549FDC6BCCA5}"/>
                </a:ext>
              </a:extLst>
            </p:cNvPr>
            <p:cNvSpPr/>
            <p:nvPr/>
          </p:nvSpPr>
          <p:spPr>
            <a:xfrm>
              <a:off x="1925258" y="2979335"/>
              <a:ext cx="34853" cy="30032"/>
            </a:xfrm>
            <a:custGeom>
              <a:avLst/>
              <a:gdLst/>
              <a:ahLst/>
              <a:cxnLst/>
              <a:rect l="l" t="t" r="r" b="b"/>
              <a:pathLst>
                <a:path w="694" h="598" extrusionOk="0">
                  <a:moveTo>
                    <a:pt x="402" y="1"/>
                  </a:moveTo>
                  <a:cubicBezTo>
                    <a:pt x="128" y="1"/>
                    <a:pt x="0" y="330"/>
                    <a:pt x="183" y="512"/>
                  </a:cubicBezTo>
                  <a:cubicBezTo>
                    <a:pt x="241" y="571"/>
                    <a:pt x="315" y="597"/>
                    <a:pt x="388" y="597"/>
                  </a:cubicBezTo>
                  <a:cubicBezTo>
                    <a:pt x="543" y="597"/>
                    <a:pt x="694" y="479"/>
                    <a:pt x="694" y="293"/>
                  </a:cubicBezTo>
                  <a:cubicBezTo>
                    <a:pt x="694" y="129"/>
                    <a:pt x="566" y="1"/>
                    <a:pt x="402" y="1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638;p62">
              <a:extLst>
                <a:ext uri="{FF2B5EF4-FFF2-40B4-BE49-F238E27FC236}">
                  <a16:creationId xmlns:a16="http://schemas.microsoft.com/office/drawing/2014/main" id="{11B7A164-F00E-83DA-3416-7660F3C02DB4}"/>
                </a:ext>
              </a:extLst>
            </p:cNvPr>
            <p:cNvSpPr/>
            <p:nvPr/>
          </p:nvSpPr>
          <p:spPr>
            <a:xfrm>
              <a:off x="2083853" y="2857449"/>
              <a:ext cx="25713" cy="121934"/>
            </a:xfrm>
            <a:custGeom>
              <a:avLst/>
              <a:gdLst/>
              <a:ahLst/>
              <a:cxnLst/>
              <a:rect l="l" t="t" r="r" b="b"/>
              <a:pathLst>
                <a:path w="512" h="2428" extrusionOk="0">
                  <a:moveTo>
                    <a:pt x="0" y="0"/>
                  </a:moveTo>
                  <a:lnTo>
                    <a:pt x="0" y="1935"/>
                  </a:lnTo>
                  <a:cubicBezTo>
                    <a:pt x="0" y="2209"/>
                    <a:pt x="238" y="2428"/>
                    <a:pt x="511" y="2428"/>
                  </a:cubicBezTo>
                  <a:lnTo>
                    <a:pt x="511" y="2318"/>
                  </a:lnTo>
                  <a:cubicBezTo>
                    <a:pt x="292" y="2318"/>
                    <a:pt x="110" y="2154"/>
                    <a:pt x="110" y="193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639;p62">
              <a:extLst>
                <a:ext uri="{FF2B5EF4-FFF2-40B4-BE49-F238E27FC236}">
                  <a16:creationId xmlns:a16="http://schemas.microsoft.com/office/drawing/2014/main" id="{B30588AA-779D-CADF-8731-41691C6B9428}"/>
                </a:ext>
              </a:extLst>
            </p:cNvPr>
            <p:cNvSpPr/>
            <p:nvPr/>
          </p:nvSpPr>
          <p:spPr>
            <a:xfrm>
              <a:off x="2109516" y="2972003"/>
              <a:ext cx="12907" cy="9240"/>
            </a:xfrm>
            <a:custGeom>
              <a:avLst/>
              <a:gdLst/>
              <a:ahLst/>
              <a:cxnLst/>
              <a:rect l="l" t="t" r="r" b="b"/>
              <a:pathLst>
                <a:path w="257" h="184" extrusionOk="0">
                  <a:moveTo>
                    <a:pt x="147" y="1"/>
                  </a:moveTo>
                  <a:lnTo>
                    <a:pt x="19" y="19"/>
                  </a:lnTo>
                  <a:cubicBezTo>
                    <a:pt x="19" y="19"/>
                    <a:pt x="0" y="19"/>
                    <a:pt x="0" y="37"/>
                  </a:cubicBezTo>
                  <a:lnTo>
                    <a:pt x="0" y="165"/>
                  </a:lnTo>
                  <a:cubicBezTo>
                    <a:pt x="0" y="165"/>
                    <a:pt x="19" y="165"/>
                    <a:pt x="19" y="183"/>
                  </a:cubicBezTo>
                  <a:lnTo>
                    <a:pt x="147" y="183"/>
                  </a:lnTo>
                  <a:cubicBezTo>
                    <a:pt x="256" y="183"/>
                    <a:pt x="256" y="1"/>
                    <a:pt x="147" y="1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640;p62">
              <a:extLst>
                <a:ext uri="{FF2B5EF4-FFF2-40B4-BE49-F238E27FC236}">
                  <a16:creationId xmlns:a16="http://schemas.microsoft.com/office/drawing/2014/main" id="{7C6BF7D7-F1CC-D886-6780-8C7F3FFC5909}"/>
                </a:ext>
              </a:extLst>
            </p:cNvPr>
            <p:cNvSpPr/>
            <p:nvPr/>
          </p:nvSpPr>
          <p:spPr>
            <a:xfrm>
              <a:off x="2175505" y="2857449"/>
              <a:ext cx="25713" cy="121934"/>
            </a:xfrm>
            <a:custGeom>
              <a:avLst/>
              <a:gdLst/>
              <a:ahLst/>
              <a:cxnLst/>
              <a:rect l="l" t="t" r="r" b="b"/>
              <a:pathLst>
                <a:path w="512" h="2428" extrusionOk="0">
                  <a:moveTo>
                    <a:pt x="402" y="0"/>
                  </a:moveTo>
                  <a:lnTo>
                    <a:pt x="402" y="1935"/>
                  </a:lnTo>
                  <a:cubicBezTo>
                    <a:pt x="402" y="2154"/>
                    <a:pt x="220" y="2318"/>
                    <a:pt x="1" y="2318"/>
                  </a:cubicBezTo>
                  <a:lnTo>
                    <a:pt x="1" y="2428"/>
                  </a:lnTo>
                  <a:cubicBezTo>
                    <a:pt x="275" y="2428"/>
                    <a:pt x="512" y="2209"/>
                    <a:pt x="512" y="1935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641;p62">
              <a:extLst>
                <a:ext uri="{FF2B5EF4-FFF2-40B4-BE49-F238E27FC236}">
                  <a16:creationId xmlns:a16="http://schemas.microsoft.com/office/drawing/2014/main" id="{C71A925D-1465-C918-6612-58AAB22D360C}"/>
                </a:ext>
              </a:extLst>
            </p:cNvPr>
            <p:cNvSpPr/>
            <p:nvPr/>
          </p:nvSpPr>
          <p:spPr>
            <a:xfrm>
              <a:off x="2162699" y="2972003"/>
              <a:ext cx="12856" cy="9240"/>
            </a:xfrm>
            <a:custGeom>
              <a:avLst/>
              <a:gdLst/>
              <a:ahLst/>
              <a:cxnLst/>
              <a:rect l="l" t="t" r="r" b="b"/>
              <a:pathLst>
                <a:path w="256" h="184" extrusionOk="0">
                  <a:moveTo>
                    <a:pt x="128" y="1"/>
                  </a:moveTo>
                  <a:cubicBezTo>
                    <a:pt x="0" y="1"/>
                    <a:pt x="0" y="183"/>
                    <a:pt x="128" y="183"/>
                  </a:cubicBezTo>
                  <a:lnTo>
                    <a:pt x="238" y="183"/>
                  </a:lnTo>
                  <a:cubicBezTo>
                    <a:pt x="238" y="183"/>
                    <a:pt x="256" y="165"/>
                    <a:pt x="256" y="165"/>
                  </a:cubicBezTo>
                  <a:lnTo>
                    <a:pt x="256" y="37"/>
                  </a:lnTo>
                  <a:cubicBezTo>
                    <a:pt x="256" y="19"/>
                    <a:pt x="238" y="19"/>
                    <a:pt x="238" y="1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642;p62">
              <a:extLst>
                <a:ext uri="{FF2B5EF4-FFF2-40B4-BE49-F238E27FC236}">
                  <a16:creationId xmlns:a16="http://schemas.microsoft.com/office/drawing/2014/main" id="{9F0CCE93-C254-5343-D730-A41F606E2EC9}"/>
                </a:ext>
              </a:extLst>
            </p:cNvPr>
            <p:cNvSpPr/>
            <p:nvPr/>
          </p:nvSpPr>
          <p:spPr>
            <a:xfrm>
              <a:off x="2003149" y="2557630"/>
              <a:ext cx="97226" cy="216398"/>
            </a:xfrm>
            <a:custGeom>
              <a:avLst/>
              <a:gdLst/>
              <a:ahLst/>
              <a:cxnLst/>
              <a:rect l="l" t="t" r="r" b="b"/>
              <a:pathLst>
                <a:path w="1936" h="4309" extrusionOk="0">
                  <a:moveTo>
                    <a:pt x="1" y="1"/>
                  </a:moveTo>
                  <a:lnTo>
                    <a:pt x="1" y="3049"/>
                  </a:lnTo>
                  <a:lnTo>
                    <a:pt x="968" y="4309"/>
                  </a:lnTo>
                  <a:lnTo>
                    <a:pt x="1936" y="304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643;p62">
              <a:extLst>
                <a:ext uri="{FF2B5EF4-FFF2-40B4-BE49-F238E27FC236}">
                  <a16:creationId xmlns:a16="http://schemas.microsoft.com/office/drawing/2014/main" id="{40534915-E82D-E573-B13B-4B908FE475DE}"/>
                </a:ext>
              </a:extLst>
            </p:cNvPr>
            <p:cNvSpPr/>
            <p:nvPr/>
          </p:nvSpPr>
          <p:spPr>
            <a:xfrm>
              <a:off x="2003149" y="2557630"/>
              <a:ext cx="97226" cy="109630"/>
            </a:xfrm>
            <a:custGeom>
              <a:avLst/>
              <a:gdLst/>
              <a:ahLst/>
              <a:cxnLst/>
              <a:rect l="l" t="t" r="r" b="b"/>
              <a:pathLst>
                <a:path w="1936" h="2183" extrusionOk="0">
                  <a:moveTo>
                    <a:pt x="1" y="1"/>
                  </a:moveTo>
                  <a:lnTo>
                    <a:pt x="1" y="1771"/>
                  </a:lnTo>
                  <a:cubicBezTo>
                    <a:pt x="266" y="2045"/>
                    <a:pt x="617" y="2182"/>
                    <a:pt x="968" y="2182"/>
                  </a:cubicBezTo>
                  <a:cubicBezTo>
                    <a:pt x="1320" y="2182"/>
                    <a:pt x="1671" y="2045"/>
                    <a:pt x="1936" y="1771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644;p62">
              <a:extLst>
                <a:ext uri="{FF2B5EF4-FFF2-40B4-BE49-F238E27FC236}">
                  <a16:creationId xmlns:a16="http://schemas.microsoft.com/office/drawing/2014/main" id="{5F043F58-8F16-EF61-388B-093574E74EF9}"/>
                </a:ext>
              </a:extLst>
            </p:cNvPr>
            <p:cNvSpPr/>
            <p:nvPr/>
          </p:nvSpPr>
          <p:spPr>
            <a:xfrm>
              <a:off x="1875991" y="2504446"/>
              <a:ext cx="96975" cy="82612"/>
            </a:xfrm>
            <a:custGeom>
              <a:avLst/>
              <a:gdLst/>
              <a:ahLst/>
              <a:cxnLst/>
              <a:rect l="l" t="t" r="r" b="b"/>
              <a:pathLst>
                <a:path w="1931" h="1645" extrusionOk="0">
                  <a:moveTo>
                    <a:pt x="1122" y="0"/>
                  </a:moveTo>
                  <a:cubicBezTo>
                    <a:pt x="1112" y="0"/>
                    <a:pt x="1101" y="0"/>
                    <a:pt x="1091" y="1"/>
                  </a:cubicBezTo>
                  <a:cubicBezTo>
                    <a:pt x="1083" y="1"/>
                    <a:pt x="1076" y="1"/>
                    <a:pt x="1069" y="1"/>
                  </a:cubicBezTo>
                  <a:cubicBezTo>
                    <a:pt x="353" y="1"/>
                    <a:pt x="1" y="882"/>
                    <a:pt x="507" y="1406"/>
                  </a:cubicBezTo>
                  <a:cubicBezTo>
                    <a:pt x="677" y="1571"/>
                    <a:pt x="883" y="1645"/>
                    <a:pt x="1085" y="1645"/>
                  </a:cubicBezTo>
                  <a:cubicBezTo>
                    <a:pt x="1511" y="1645"/>
                    <a:pt x="1918" y="1317"/>
                    <a:pt x="1930" y="822"/>
                  </a:cubicBezTo>
                  <a:cubicBezTo>
                    <a:pt x="1930" y="376"/>
                    <a:pt x="1565" y="0"/>
                    <a:pt x="1122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645;p62">
              <a:extLst>
                <a:ext uri="{FF2B5EF4-FFF2-40B4-BE49-F238E27FC236}">
                  <a16:creationId xmlns:a16="http://schemas.microsoft.com/office/drawing/2014/main" id="{3B57714F-1FBD-9736-B053-DEEEAD04A825}"/>
                </a:ext>
              </a:extLst>
            </p:cNvPr>
            <p:cNvSpPr/>
            <p:nvPr/>
          </p:nvSpPr>
          <p:spPr>
            <a:xfrm>
              <a:off x="1909639" y="2523731"/>
              <a:ext cx="43139" cy="43139"/>
            </a:xfrm>
            <a:custGeom>
              <a:avLst/>
              <a:gdLst/>
              <a:ahLst/>
              <a:cxnLst/>
              <a:rect l="l" t="t" r="r" b="b"/>
              <a:pathLst>
                <a:path w="859" h="859" extrusionOk="0">
                  <a:moveTo>
                    <a:pt x="421" y="0"/>
                  </a:moveTo>
                  <a:cubicBezTo>
                    <a:pt x="183" y="0"/>
                    <a:pt x="1" y="201"/>
                    <a:pt x="1" y="438"/>
                  </a:cubicBezTo>
                  <a:cubicBezTo>
                    <a:pt x="1" y="676"/>
                    <a:pt x="183" y="858"/>
                    <a:pt x="421" y="858"/>
                  </a:cubicBezTo>
                  <a:cubicBezTo>
                    <a:pt x="658" y="858"/>
                    <a:pt x="859" y="676"/>
                    <a:pt x="859" y="438"/>
                  </a:cubicBezTo>
                  <a:cubicBezTo>
                    <a:pt x="859" y="201"/>
                    <a:pt x="658" y="0"/>
                    <a:pt x="421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646;p62">
              <a:extLst>
                <a:ext uri="{FF2B5EF4-FFF2-40B4-BE49-F238E27FC236}">
                  <a16:creationId xmlns:a16="http://schemas.microsoft.com/office/drawing/2014/main" id="{2AA0029B-C163-8451-BF8D-CA34BAA0356B}"/>
                </a:ext>
              </a:extLst>
            </p:cNvPr>
            <p:cNvSpPr/>
            <p:nvPr/>
          </p:nvSpPr>
          <p:spPr>
            <a:xfrm>
              <a:off x="2126942" y="2503994"/>
              <a:ext cx="90798" cy="82813"/>
            </a:xfrm>
            <a:custGeom>
              <a:avLst/>
              <a:gdLst/>
              <a:ahLst/>
              <a:cxnLst/>
              <a:rect l="l" t="t" r="r" b="b"/>
              <a:pathLst>
                <a:path w="1808" h="1649" extrusionOk="0">
                  <a:moveTo>
                    <a:pt x="902" y="1"/>
                  </a:moveTo>
                  <a:cubicBezTo>
                    <a:pt x="689" y="1"/>
                    <a:pt x="475" y="83"/>
                    <a:pt x="311" y="247"/>
                  </a:cubicBezTo>
                  <a:cubicBezTo>
                    <a:pt x="0" y="557"/>
                    <a:pt x="0" y="1087"/>
                    <a:pt x="311" y="1415"/>
                  </a:cubicBezTo>
                  <a:cubicBezTo>
                    <a:pt x="475" y="1571"/>
                    <a:pt x="689" y="1648"/>
                    <a:pt x="902" y="1648"/>
                  </a:cubicBezTo>
                  <a:cubicBezTo>
                    <a:pt x="1114" y="1648"/>
                    <a:pt x="1324" y="1571"/>
                    <a:pt x="1479" y="1415"/>
                  </a:cubicBezTo>
                  <a:cubicBezTo>
                    <a:pt x="1808" y="1087"/>
                    <a:pt x="1808" y="557"/>
                    <a:pt x="1479" y="247"/>
                  </a:cubicBezTo>
                  <a:cubicBezTo>
                    <a:pt x="1324" y="83"/>
                    <a:pt x="1114" y="1"/>
                    <a:pt x="902" y="1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647;p62">
              <a:extLst>
                <a:ext uri="{FF2B5EF4-FFF2-40B4-BE49-F238E27FC236}">
                  <a16:creationId xmlns:a16="http://schemas.microsoft.com/office/drawing/2014/main" id="{29D604A9-5C5C-9144-DE73-101CF5E7B92C}"/>
                </a:ext>
              </a:extLst>
            </p:cNvPr>
            <p:cNvSpPr/>
            <p:nvPr/>
          </p:nvSpPr>
          <p:spPr>
            <a:xfrm>
              <a:off x="2150747" y="2523731"/>
              <a:ext cx="50471" cy="43290"/>
            </a:xfrm>
            <a:custGeom>
              <a:avLst/>
              <a:gdLst/>
              <a:ahLst/>
              <a:cxnLst/>
              <a:rect l="l" t="t" r="r" b="b"/>
              <a:pathLst>
                <a:path w="1005" h="862" extrusionOk="0">
                  <a:moveTo>
                    <a:pt x="439" y="0"/>
                  </a:moveTo>
                  <a:cubicBezTo>
                    <a:pt x="202" y="0"/>
                    <a:pt x="1" y="201"/>
                    <a:pt x="1" y="438"/>
                  </a:cubicBezTo>
                  <a:cubicBezTo>
                    <a:pt x="1" y="695"/>
                    <a:pt x="214" y="862"/>
                    <a:pt x="436" y="862"/>
                  </a:cubicBezTo>
                  <a:cubicBezTo>
                    <a:pt x="546" y="862"/>
                    <a:pt x="659" y="821"/>
                    <a:pt x="749" y="730"/>
                  </a:cubicBezTo>
                  <a:cubicBezTo>
                    <a:pt x="1005" y="457"/>
                    <a:pt x="822" y="0"/>
                    <a:pt x="43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648;p62">
              <a:extLst>
                <a:ext uri="{FF2B5EF4-FFF2-40B4-BE49-F238E27FC236}">
                  <a16:creationId xmlns:a16="http://schemas.microsoft.com/office/drawing/2014/main" id="{9730E078-7782-DB28-362F-A373AAE79863}"/>
                </a:ext>
              </a:extLst>
            </p:cNvPr>
            <p:cNvSpPr/>
            <p:nvPr/>
          </p:nvSpPr>
          <p:spPr>
            <a:xfrm>
              <a:off x="1933494" y="2321090"/>
              <a:ext cx="235682" cy="323668"/>
            </a:xfrm>
            <a:custGeom>
              <a:avLst/>
              <a:gdLst/>
              <a:ahLst/>
              <a:cxnLst/>
              <a:rect l="l" t="t" r="r" b="b"/>
              <a:pathLst>
                <a:path w="4693" h="6445" extrusionOk="0">
                  <a:moveTo>
                    <a:pt x="2355" y="1"/>
                  </a:moveTo>
                  <a:cubicBezTo>
                    <a:pt x="1059" y="1"/>
                    <a:pt x="1" y="1041"/>
                    <a:pt x="1" y="2337"/>
                  </a:cubicBezTo>
                  <a:lnTo>
                    <a:pt x="1" y="4108"/>
                  </a:lnTo>
                  <a:cubicBezTo>
                    <a:pt x="1" y="5404"/>
                    <a:pt x="1059" y="6445"/>
                    <a:pt x="2355" y="6445"/>
                  </a:cubicBezTo>
                  <a:cubicBezTo>
                    <a:pt x="3652" y="6445"/>
                    <a:pt x="4692" y="5404"/>
                    <a:pt x="4692" y="4108"/>
                  </a:cubicBezTo>
                  <a:lnTo>
                    <a:pt x="4692" y="2337"/>
                  </a:lnTo>
                  <a:cubicBezTo>
                    <a:pt x="4692" y="1041"/>
                    <a:pt x="3652" y="1"/>
                    <a:pt x="2355" y="1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649;p62">
              <a:extLst>
                <a:ext uri="{FF2B5EF4-FFF2-40B4-BE49-F238E27FC236}">
                  <a16:creationId xmlns:a16="http://schemas.microsoft.com/office/drawing/2014/main" id="{4CAB25C0-9A54-0423-F0C5-8E12244813CE}"/>
                </a:ext>
              </a:extLst>
            </p:cNvPr>
            <p:cNvSpPr/>
            <p:nvPr/>
          </p:nvSpPr>
          <p:spPr>
            <a:xfrm>
              <a:off x="1992151" y="2478783"/>
              <a:ext cx="15669" cy="25060"/>
            </a:xfrm>
            <a:custGeom>
              <a:avLst/>
              <a:gdLst/>
              <a:ahLst/>
              <a:cxnLst/>
              <a:rect l="l" t="t" r="r" b="b"/>
              <a:pathLst>
                <a:path w="312" h="499" extrusionOk="0">
                  <a:moveTo>
                    <a:pt x="165" y="1"/>
                  </a:moveTo>
                  <a:cubicBezTo>
                    <a:pt x="74" y="1"/>
                    <a:pt x="1" y="74"/>
                    <a:pt x="1" y="147"/>
                  </a:cubicBezTo>
                  <a:lnTo>
                    <a:pt x="1" y="348"/>
                  </a:lnTo>
                  <a:cubicBezTo>
                    <a:pt x="1" y="448"/>
                    <a:pt x="78" y="498"/>
                    <a:pt x="156" y="498"/>
                  </a:cubicBezTo>
                  <a:cubicBezTo>
                    <a:pt x="234" y="498"/>
                    <a:pt x="311" y="448"/>
                    <a:pt x="311" y="348"/>
                  </a:cubicBezTo>
                  <a:lnTo>
                    <a:pt x="311" y="147"/>
                  </a:lnTo>
                  <a:cubicBezTo>
                    <a:pt x="311" y="55"/>
                    <a:pt x="238" y="1"/>
                    <a:pt x="165" y="1"/>
                  </a:cubicBez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650;p62">
              <a:extLst>
                <a:ext uri="{FF2B5EF4-FFF2-40B4-BE49-F238E27FC236}">
                  <a16:creationId xmlns:a16="http://schemas.microsoft.com/office/drawing/2014/main" id="{44D873ED-BE9C-A132-3A61-C206E801A57C}"/>
                </a:ext>
              </a:extLst>
            </p:cNvPr>
            <p:cNvSpPr/>
            <p:nvPr/>
          </p:nvSpPr>
          <p:spPr>
            <a:xfrm>
              <a:off x="2016006" y="2571391"/>
              <a:ext cx="74326" cy="31337"/>
            </a:xfrm>
            <a:custGeom>
              <a:avLst/>
              <a:gdLst/>
              <a:ahLst/>
              <a:cxnLst/>
              <a:rect l="l" t="t" r="r" b="b"/>
              <a:pathLst>
                <a:path w="1480" h="624" extrusionOk="0">
                  <a:moveTo>
                    <a:pt x="0" y="0"/>
                  </a:moveTo>
                  <a:cubicBezTo>
                    <a:pt x="37" y="238"/>
                    <a:pt x="201" y="439"/>
                    <a:pt x="402" y="548"/>
                  </a:cubicBezTo>
                  <a:cubicBezTo>
                    <a:pt x="517" y="596"/>
                    <a:pt x="636" y="624"/>
                    <a:pt x="755" y="624"/>
                  </a:cubicBezTo>
                  <a:cubicBezTo>
                    <a:pt x="864" y="624"/>
                    <a:pt x="973" y="600"/>
                    <a:pt x="1078" y="548"/>
                  </a:cubicBezTo>
                  <a:cubicBezTo>
                    <a:pt x="1278" y="439"/>
                    <a:pt x="1424" y="238"/>
                    <a:pt x="1479" y="0"/>
                  </a:cubicBezTo>
                  <a:lnTo>
                    <a:pt x="1479" y="0"/>
                  </a:lnTo>
                  <a:cubicBezTo>
                    <a:pt x="1233" y="55"/>
                    <a:pt x="982" y="83"/>
                    <a:pt x="733" y="83"/>
                  </a:cubicBezTo>
                  <a:cubicBezTo>
                    <a:pt x="484" y="83"/>
                    <a:pt x="238" y="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651;p62">
              <a:extLst>
                <a:ext uri="{FF2B5EF4-FFF2-40B4-BE49-F238E27FC236}">
                  <a16:creationId xmlns:a16="http://schemas.microsoft.com/office/drawing/2014/main" id="{ED77A2C6-B9E4-C0F8-11A3-B351D25AE663}"/>
                </a:ext>
              </a:extLst>
            </p:cNvPr>
            <p:cNvSpPr/>
            <p:nvPr/>
          </p:nvSpPr>
          <p:spPr>
            <a:xfrm>
              <a:off x="1962822" y="2446592"/>
              <a:ext cx="62423" cy="19435"/>
            </a:xfrm>
            <a:custGeom>
              <a:avLst/>
              <a:gdLst/>
              <a:ahLst/>
              <a:cxnLst/>
              <a:rect l="l" t="t" r="r" b="b"/>
              <a:pathLst>
                <a:path w="1243" h="387" extrusionOk="0">
                  <a:moveTo>
                    <a:pt x="660" y="0"/>
                  </a:moveTo>
                  <a:cubicBezTo>
                    <a:pt x="635" y="0"/>
                    <a:pt x="610" y="1"/>
                    <a:pt x="585" y="3"/>
                  </a:cubicBezTo>
                  <a:cubicBezTo>
                    <a:pt x="348" y="39"/>
                    <a:pt x="128" y="185"/>
                    <a:pt x="1" y="386"/>
                  </a:cubicBezTo>
                  <a:lnTo>
                    <a:pt x="1242" y="240"/>
                  </a:lnTo>
                  <a:cubicBezTo>
                    <a:pt x="1094" y="76"/>
                    <a:pt x="887" y="0"/>
                    <a:pt x="660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652;p62">
              <a:extLst>
                <a:ext uri="{FF2B5EF4-FFF2-40B4-BE49-F238E27FC236}">
                  <a16:creationId xmlns:a16="http://schemas.microsoft.com/office/drawing/2014/main" id="{DAAC1168-3D4D-793F-60C6-78CA1791A0A9}"/>
                </a:ext>
              </a:extLst>
            </p:cNvPr>
            <p:cNvSpPr/>
            <p:nvPr/>
          </p:nvSpPr>
          <p:spPr>
            <a:xfrm>
              <a:off x="2095755" y="2478783"/>
              <a:ext cx="14714" cy="25060"/>
            </a:xfrm>
            <a:custGeom>
              <a:avLst/>
              <a:gdLst/>
              <a:ahLst/>
              <a:cxnLst/>
              <a:rect l="l" t="t" r="r" b="b"/>
              <a:pathLst>
                <a:path w="293" h="499" extrusionOk="0">
                  <a:moveTo>
                    <a:pt x="147" y="1"/>
                  </a:moveTo>
                  <a:cubicBezTo>
                    <a:pt x="74" y="1"/>
                    <a:pt x="1" y="55"/>
                    <a:pt x="1" y="147"/>
                  </a:cubicBezTo>
                  <a:lnTo>
                    <a:pt x="1" y="348"/>
                  </a:lnTo>
                  <a:cubicBezTo>
                    <a:pt x="1" y="448"/>
                    <a:pt x="74" y="498"/>
                    <a:pt x="147" y="498"/>
                  </a:cubicBezTo>
                  <a:cubicBezTo>
                    <a:pt x="220" y="498"/>
                    <a:pt x="293" y="448"/>
                    <a:pt x="293" y="348"/>
                  </a:cubicBezTo>
                  <a:lnTo>
                    <a:pt x="293" y="147"/>
                  </a:lnTo>
                  <a:cubicBezTo>
                    <a:pt x="293" y="74"/>
                    <a:pt x="238" y="1"/>
                    <a:pt x="147" y="1"/>
                  </a:cubicBez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653;p62">
              <a:extLst>
                <a:ext uri="{FF2B5EF4-FFF2-40B4-BE49-F238E27FC236}">
                  <a16:creationId xmlns:a16="http://schemas.microsoft.com/office/drawing/2014/main" id="{F61B4ADF-74EC-0E28-7377-760EF70DB4A3}"/>
                </a:ext>
              </a:extLst>
            </p:cNvPr>
            <p:cNvSpPr/>
            <p:nvPr/>
          </p:nvSpPr>
          <p:spPr>
            <a:xfrm>
              <a:off x="2077425" y="2446592"/>
              <a:ext cx="62373" cy="19435"/>
            </a:xfrm>
            <a:custGeom>
              <a:avLst/>
              <a:gdLst/>
              <a:ahLst/>
              <a:cxnLst/>
              <a:rect l="l" t="t" r="r" b="b"/>
              <a:pathLst>
                <a:path w="1242" h="387" extrusionOk="0">
                  <a:moveTo>
                    <a:pt x="587" y="0"/>
                  </a:moveTo>
                  <a:cubicBezTo>
                    <a:pt x="374" y="0"/>
                    <a:pt x="165" y="76"/>
                    <a:pt x="1" y="240"/>
                  </a:cubicBezTo>
                  <a:lnTo>
                    <a:pt x="1242" y="386"/>
                  </a:lnTo>
                  <a:cubicBezTo>
                    <a:pt x="1132" y="185"/>
                    <a:pt x="913" y="39"/>
                    <a:pt x="658" y="3"/>
                  </a:cubicBezTo>
                  <a:cubicBezTo>
                    <a:pt x="634" y="1"/>
                    <a:pt x="611" y="0"/>
                    <a:pt x="587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654;p62">
              <a:extLst>
                <a:ext uri="{FF2B5EF4-FFF2-40B4-BE49-F238E27FC236}">
                  <a16:creationId xmlns:a16="http://schemas.microsoft.com/office/drawing/2014/main" id="{6FFB1947-F78C-3E12-98E0-255EA7F03E35}"/>
                </a:ext>
              </a:extLst>
            </p:cNvPr>
            <p:cNvSpPr/>
            <p:nvPr/>
          </p:nvSpPr>
          <p:spPr>
            <a:xfrm>
              <a:off x="1894975" y="2272225"/>
              <a:ext cx="312670" cy="268024"/>
            </a:xfrm>
            <a:custGeom>
              <a:avLst/>
              <a:gdLst/>
              <a:ahLst/>
              <a:cxnLst/>
              <a:rect l="l" t="t" r="r" b="b"/>
              <a:pathLst>
                <a:path w="6226" h="5337" extrusionOk="0">
                  <a:moveTo>
                    <a:pt x="3215" y="1"/>
                  </a:moveTo>
                  <a:cubicBezTo>
                    <a:pt x="3154" y="1"/>
                    <a:pt x="3093" y="3"/>
                    <a:pt x="3031" y="6"/>
                  </a:cubicBezTo>
                  <a:cubicBezTo>
                    <a:pt x="2465" y="43"/>
                    <a:pt x="1954" y="335"/>
                    <a:pt x="1625" y="791"/>
                  </a:cubicBezTo>
                  <a:cubicBezTo>
                    <a:pt x="1607" y="791"/>
                    <a:pt x="1589" y="790"/>
                    <a:pt x="1570" y="790"/>
                  </a:cubicBezTo>
                  <a:cubicBezTo>
                    <a:pt x="1116" y="790"/>
                    <a:pt x="682" y="1007"/>
                    <a:pt x="384" y="1375"/>
                  </a:cubicBezTo>
                  <a:cubicBezTo>
                    <a:pt x="129" y="1722"/>
                    <a:pt x="1" y="2142"/>
                    <a:pt x="19" y="2562"/>
                  </a:cubicBezTo>
                  <a:cubicBezTo>
                    <a:pt x="37" y="2982"/>
                    <a:pt x="129" y="3402"/>
                    <a:pt x="238" y="3803"/>
                  </a:cubicBezTo>
                  <a:cubicBezTo>
                    <a:pt x="402" y="4314"/>
                    <a:pt x="585" y="4807"/>
                    <a:pt x="804" y="5282"/>
                  </a:cubicBezTo>
                  <a:lnTo>
                    <a:pt x="1114" y="2927"/>
                  </a:lnTo>
                  <a:cubicBezTo>
                    <a:pt x="1370" y="3110"/>
                    <a:pt x="1662" y="3201"/>
                    <a:pt x="1972" y="3237"/>
                  </a:cubicBezTo>
                  <a:cubicBezTo>
                    <a:pt x="2000" y="3242"/>
                    <a:pt x="2027" y="3244"/>
                    <a:pt x="2054" y="3244"/>
                  </a:cubicBezTo>
                  <a:cubicBezTo>
                    <a:pt x="2135" y="3244"/>
                    <a:pt x="2214" y="3224"/>
                    <a:pt x="2283" y="3183"/>
                  </a:cubicBezTo>
                  <a:cubicBezTo>
                    <a:pt x="2374" y="3146"/>
                    <a:pt x="2429" y="3055"/>
                    <a:pt x="2429" y="2964"/>
                  </a:cubicBezTo>
                  <a:cubicBezTo>
                    <a:pt x="2429" y="2861"/>
                    <a:pt x="2380" y="2774"/>
                    <a:pt x="2314" y="2719"/>
                  </a:cubicBezTo>
                  <a:lnTo>
                    <a:pt x="2314" y="2719"/>
                  </a:lnTo>
                  <a:cubicBezTo>
                    <a:pt x="2585" y="2932"/>
                    <a:pt x="2909" y="3075"/>
                    <a:pt x="3250" y="3164"/>
                  </a:cubicBezTo>
                  <a:cubicBezTo>
                    <a:pt x="3297" y="3182"/>
                    <a:pt x="3348" y="3190"/>
                    <a:pt x="3399" y="3190"/>
                  </a:cubicBezTo>
                  <a:cubicBezTo>
                    <a:pt x="3508" y="3190"/>
                    <a:pt x="3620" y="3153"/>
                    <a:pt x="3707" y="3091"/>
                  </a:cubicBezTo>
                  <a:cubicBezTo>
                    <a:pt x="3798" y="3018"/>
                    <a:pt x="3816" y="2909"/>
                    <a:pt x="3780" y="2799"/>
                  </a:cubicBezTo>
                  <a:cubicBezTo>
                    <a:pt x="3754" y="2722"/>
                    <a:pt x="3719" y="2654"/>
                    <a:pt x="3676" y="2596"/>
                  </a:cubicBezTo>
                  <a:lnTo>
                    <a:pt x="3676" y="2596"/>
                  </a:lnTo>
                  <a:cubicBezTo>
                    <a:pt x="3814" y="2745"/>
                    <a:pt x="3991" y="2866"/>
                    <a:pt x="4181" y="2945"/>
                  </a:cubicBezTo>
                  <a:cubicBezTo>
                    <a:pt x="4321" y="3022"/>
                    <a:pt x="4488" y="3054"/>
                    <a:pt x="4650" y="3054"/>
                  </a:cubicBezTo>
                  <a:cubicBezTo>
                    <a:pt x="4721" y="3054"/>
                    <a:pt x="4790" y="3048"/>
                    <a:pt x="4857" y="3037"/>
                  </a:cubicBezTo>
                  <a:cubicBezTo>
                    <a:pt x="5003" y="3000"/>
                    <a:pt x="5130" y="2945"/>
                    <a:pt x="5240" y="2854"/>
                  </a:cubicBezTo>
                  <a:lnTo>
                    <a:pt x="5258" y="2945"/>
                  </a:lnTo>
                  <a:lnTo>
                    <a:pt x="5459" y="5337"/>
                  </a:lnTo>
                  <a:cubicBezTo>
                    <a:pt x="5660" y="4844"/>
                    <a:pt x="5861" y="4333"/>
                    <a:pt x="6025" y="3803"/>
                  </a:cubicBezTo>
                  <a:cubicBezTo>
                    <a:pt x="6135" y="3402"/>
                    <a:pt x="6208" y="2982"/>
                    <a:pt x="6226" y="2562"/>
                  </a:cubicBezTo>
                  <a:cubicBezTo>
                    <a:pt x="6226" y="2270"/>
                    <a:pt x="6171" y="1978"/>
                    <a:pt x="6080" y="1704"/>
                  </a:cubicBezTo>
                  <a:cubicBezTo>
                    <a:pt x="6025" y="1558"/>
                    <a:pt x="5970" y="1412"/>
                    <a:pt x="5879" y="1284"/>
                  </a:cubicBezTo>
                  <a:cubicBezTo>
                    <a:pt x="5605" y="883"/>
                    <a:pt x="5222" y="554"/>
                    <a:pt x="4765" y="371"/>
                  </a:cubicBezTo>
                  <a:cubicBezTo>
                    <a:pt x="4274" y="142"/>
                    <a:pt x="3752" y="1"/>
                    <a:pt x="3215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655;p62">
              <a:extLst>
                <a:ext uri="{FF2B5EF4-FFF2-40B4-BE49-F238E27FC236}">
                  <a16:creationId xmlns:a16="http://schemas.microsoft.com/office/drawing/2014/main" id="{3FA96213-98CD-D03E-15B0-4516FC3C44DF}"/>
                </a:ext>
              </a:extLst>
            </p:cNvPr>
            <p:cNvSpPr/>
            <p:nvPr/>
          </p:nvSpPr>
          <p:spPr>
            <a:xfrm>
              <a:off x="2036194" y="2533775"/>
              <a:ext cx="31187" cy="12907"/>
            </a:xfrm>
            <a:custGeom>
              <a:avLst/>
              <a:gdLst/>
              <a:ahLst/>
              <a:cxnLst/>
              <a:rect l="l" t="t" r="r" b="b"/>
              <a:pathLst>
                <a:path w="621" h="257" extrusionOk="0">
                  <a:moveTo>
                    <a:pt x="0" y="1"/>
                  </a:moveTo>
                  <a:cubicBezTo>
                    <a:pt x="55" y="147"/>
                    <a:pt x="164" y="257"/>
                    <a:pt x="310" y="257"/>
                  </a:cubicBezTo>
                  <a:cubicBezTo>
                    <a:pt x="456" y="257"/>
                    <a:pt x="584" y="147"/>
                    <a:pt x="621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213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331914" y="408283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B58E7-92AD-4B20-6C9E-1DAC1AE7A9C5}"/>
              </a:ext>
            </a:extLst>
          </p:cNvPr>
          <p:cNvSpPr txBox="1"/>
          <p:nvPr/>
        </p:nvSpPr>
        <p:spPr>
          <a:xfrm>
            <a:off x="248787" y="1121520"/>
            <a:ext cx="4049543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SYSTEM ADMIN</a:t>
            </a:r>
          </a:p>
          <a:p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HOSPITAL ADMIN</a:t>
            </a:r>
          </a:p>
          <a:p>
            <a:pPr marL="285750" indent="-285750">
              <a:buFont typeface="Wingdings" pitchFamily="2" charset="2"/>
              <a:buChar char="v"/>
            </a:pPr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DOCTOR</a:t>
            </a:r>
          </a:p>
          <a:p>
            <a:pPr marL="285750" indent="-285750">
              <a:buFont typeface="Wingdings" pitchFamily="2" charset="2"/>
              <a:buChar char="v"/>
            </a:pPr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RECEPTIONIST</a:t>
            </a:r>
          </a:p>
          <a:p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LAB ASSISTANT</a:t>
            </a:r>
          </a:p>
          <a:p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ACCOUNTANT</a:t>
            </a:r>
          </a:p>
          <a:p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PATIENT</a:t>
            </a:r>
          </a:p>
          <a:p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DELIVERYMAN</a:t>
            </a:r>
          </a:p>
          <a:p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PHARMACY ADMIN</a:t>
            </a:r>
          </a:p>
          <a:p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INSURANCE ADMIN</a:t>
            </a:r>
          </a:p>
          <a:p>
            <a:endParaRPr lang="en-ZA" sz="1200" b="1" dirty="0">
              <a:latin typeface="Montserrat" pitchFamily="2" charset="7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ZA" sz="1200" b="1" dirty="0">
                <a:latin typeface="Montserrat"/>
              </a:rPr>
              <a:t>AMBULANCE DRIVER</a:t>
            </a:r>
          </a:p>
          <a:p>
            <a:pPr marL="285750" indent="-285750">
              <a:buFont typeface="Wingdings" pitchFamily="2" charset="2"/>
              <a:buChar char="v"/>
            </a:pPr>
            <a:endParaRPr lang="en-ZA" sz="1200" b="1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19283-FD75-E24A-78B2-97F2B8C18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57" y="1840824"/>
            <a:ext cx="4114800" cy="193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9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31079" y="1629491"/>
            <a:ext cx="4051971" cy="2383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 FEATURES</a:t>
            </a:r>
            <a:endParaRPr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  <p:grpSp>
        <p:nvGrpSpPr>
          <p:cNvPr id="501" name="Google Shape;2462;p62">
            <a:extLst>
              <a:ext uri="{FF2B5EF4-FFF2-40B4-BE49-F238E27FC236}">
                <a16:creationId xmlns:a16="http://schemas.microsoft.com/office/drawing/2014/main" id="{712E29F1-E6B3-D77F-FB7F-F3FF274BB3C6}"/>
              </a:ext>
            </a:extLst>
          </p:cNvPr>
          <p:cNvGrpSpPr/>
          <p:nvPr/>
        </p:nvGrpSpPr>
        <p:grpSpPr>
          <a:xfrm>
            <a:off x="4735936" y="1231928"/>
            <a:ext cx="3521976" cy="2383327"/>
            <a:chOff x="4322569" y="1685875"/>
            <a:chExt cx="4927427" cy="2918557"/>
          </a:xfrm>
        </p:grpSpPr>
        <p:sp>
          <p:nvSpPr>
            <p:cNvPr id="502" name="Google Shape;2463;p62">
              <a:extLst>
                <a:ext uri="{FF2B5EF4-FFF2-40B4-BE49-F238E27FC236}">
                  <a16:creationId xmlns:a16="http://schemas.microsoft.com/office/drawing/2014/main" id="{5466CC54-49E1-C310-755E-D3FDD8F7F561}"/>
                </a:ext>
              </a:extLst>
            </p:cNvPr>
            <p:cNvSpPr/>
            <p:nvPr/>
          </p:nvSpPr>
          <p:spPr>
            <a:xfrm>
              <a:off x="4723750" y="1685875"/>
              <a:ext cx="4526246" cy="2918557"/>
            </a:xfrm>
            <a:custGeom>
              <a:avLst/>
              <a:gdLst/>
              <a:ahLst/>
              <a:cxnLst/>
              <a:rect l="l" t="t" r="r" b="b"/>
              <a:pathLst>
                <a:path w="42850" h="27630" extrusionOk="0">
                  <a:moveTo>
                    <a:pt x="914" y="0"/>
                  </a:moveTo>
                  <a:cubicBezTo>
                    <a:pt x="406" y="0"/>
                    <a:pt x="0" y="406"/>
                    <a:pt x="0" y="899"/>
                  </a:cubicBezTo>
                  <a:lnTo>
                    <a:pt x="0" y="26716"/>
                  </a:lnTo>
                  <a:cubicBezTo>
                    <a:pt x="0" y="27223"/>
                    <a:pt x="406" y="27629"/>
                    <a:pt x="914" y="27629"/>
                  </a:cubicBezTo>
                  <a:lnTo>
                    <a:pt x="41951" y="27629"/>
                  </a:lnTo>
                  <a:cubicBezTo>
                    <a:pt x="42444" y="27629"/>
                    <a:pt x="42849" y="27223"/>
                    <a:pt x="42849" y="26716"/>
                  </a:cubicBezTo>
                  <a:lnTo>
                    <a:pt x="42849" y="899"/>
                  </a:lnTo>
                  <a:cubicBezTo>
                    <a:pt x="42849" y="406"/>
                    <a:pt x="42444" y="0"/>
                    <a:pt x="419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464;p62">
              <a:extLst>
                <a:ext uri="{FF2B5EF4-FFF2-40B4-BE49-F238E27FC236}">
                  <a16:creationId xmlns:a16="http://schemas.microsoft.com/office/drawing/2014/main" id="{460F537D-C258-6AED-9174-F4835AD42AB1}"/>
                </a:ext>
              </a:extLst>
            </p:cNvPr>
            <p:cNvSpPr/>
            <p:nvPr/>
          </p:nvSpPr>
          <p:spPr>
            <a:xfrm>
              <a:off x="4953391" y="1966113"/>
              <a:ext cx="4086825" cy="194570"/>
            </a:xfrm>
            <a:custGeom>
              <a:avLst/>
              <a:gdLst/>
              <a:ahLst/>
              <a:cxnLst/>
              <a:rect l="l" t="t" r="r" b="b"/>
              <a:pathLst>
                <a:path w="38690" h="1842" extrusionOk="0">
                  <a:moveTo>
                    <a:pt x="363" y="0"/>
                  </a:moveTo>
                  <a:cubicBezTo>
                    <a:pt x="160" y="0"/>
                    <a:pt x="1" y="174"/>
                    <a:pt x="1" y="362"/>
                  </a:cubicBezTo>
                  <a:lnTo>
                    <a:pt x="1" y="1479"/>
                  </a:lnTo>
                  <a:cubicBezTo>
                    <a:pt x="1" y="1667"/>
                    <a:pt x="160" y="1841"/>
                    <a:pt x="363" y="1841"/>
                  </a:cubicBezTo>
                  <a:lnTo>
                    <a:pt x="38327" y="1841"/>
                  </a:lnTo>
                  <a:cubicBezTo>
                    <a:pt x="38530" y="1841"/>
                    <a:pt x="38690" y="1667"/>
                    <a:pt x="38690" y="1479"/>
                  </a:cubicBezTo>
                  <a:lnTo>
                    <a:pt x="38690" y="362"/>
                  </a:lnTo>
                  <a:cubicBezTo>
                    <a:pt x="38690" y="174"/>
                    <a:pt x="38530" y="0"/>
                    <a:pt x="38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465;p62">
              <a:extLst>
                <a:ext uri="{FF2B5EF4-FFF2-40B4-BE49-F238E27FC236}">
                  <a16:creationId xmlns:a16="http://schemas.microsoft.com/office/drawing/2014/main" id="{874442B6-51C0-B11E-78E9-9C32EA2AF5E4}"/>
                </a:ext>
              </a:extLst>
            </p:cNvPr>
            <p:cNvSpPr/>
            <p:nvPr/>
          </p:nvSpPr>
          <p:spPr>
            <a:xfrm>
              <a:off x="5063669" y="2034984"/>
              <a:ext cx="1574098" cy="56723"/>
            </a:xfrm>
            <a:custGeom>
              <a:avLst/>
              <a:gdLst/>
              <a:ahLst/>
              <a:cxnLst/>
              <a:rect l="l" t="t" r="r" b="b"/>
              <a:pathLst>
                <a:path w="14902" h="537" extrusionOk="0">
                  <a:moveTo>
                    <a:pt x="363" y="0"/>
                  </a:moveTo>
                  <a:cubicBezTo>
                    <a:pt x="0" y="0"/>
                    <a:pt x="0" y="537"/>
                    <a:pt x="363" y="537"/>
                  </a:cubicBezTo>
                  <a:lnTo>
                    <a:pt x="14539" y="537"/>
                  </a:lnTo>
                  <a:cubicBezTo>
                    <a:pt x="14902" y="537"/>
                    <a:pt x="14902" y="0"/>
                    <a:pt x="14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466;p62">
              <a:extLst>
                <a:ext uri="{FF2B5EF4-FFF2-40B4-BE49-F238E27FC236}">
                  <a16:creationId xmlns:a16="http://schemas.microsoft.com/office/drawing/2014/main" id="{8524350E-3025-A62F-2ED4-93F3402B7CE1}"/>
                </a:ext>
              </a:extLst>
            </p:cNvPr>
            <p:cNvSpPr/>
            <p:nvPr/>
          </p:nvSpPr>
          <p:spPr>
            <a:xfrm>
              <a:off x="6778583" y="2034984"/>
              <a:ext cx="689130" cy="56723"/>
            </a:xfrm>
            <a:custGeom>
              <a:avLst/>
              <a:gdLst/>
              <a:ahLst/>
              <a:cxnLst/>
              <a:rect l="l" t="t" r="r" b="b"/>
              <a:pathLst>
                <a:path w="6524" h="537" extrusionOk="0">
                  <a:moveTo>
                    <a:pt x="363" y="0"/>
                  </a:moveTo>
                  <a:cubicBezTo>
                    <a:pt x="0" y="0"/>
                    <a:pt x="0" y="537"/>
                    <a:pt x="363" y="537"/>
                  </a:cubicBezTo>
                  <a:lnTo>
                    <a:pt x="6161" y="537"/>
                  </a:lnTo>
                  <a:cubicBezTo>
                    <a:pt x="6523" y="537"/>
                    <a:pt x="6523" y="0"/>
                    <a:pt x="6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467;p62">
              <a:extLst>
                <a:ext uri="{FF2B5EF4-FFF2-40B4-BE49-F238E27FC236}">
                  <a16:creationId xmlns:a16="http://schemas.microsoft.com/office/drawing/2014/main" id="{5CF59F81-B69D-4CFA-155D-65CEFBDBF3AD}"/>
                </a:ext>
              </a:extLst>
            </p:cNvPr>
            <p:cNvSpPr/>
            <p:nvPr/>
          </p:nvSpPr>
          <p:spPr>
            <a:xfrm>
              <a:off x="4953391" y="1791506"/>
              <a:ext cx="70561" cy="70561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6" y="1"/>
                    <a:pt x="1" y="146"/>
                    <a:pt x="1" y="334"/>
                  </a:cubicBezTo>
                  <a:cubicBezTo>
                    <a:pt x="1" y="522"/>
                    <a:pt x="146" y="667"/>
                    <a:pt x="334" y="667"/>
                  </a:cubicBezTo>
                  <a:cubicBezTo>
                    <a:pt x="522" y="667"/>
                    <a:pt x="667" y="522"/>
                    <a:pt x="667" y="334"/>
                  </a:cubicBezTo>
                  <a:cubicBezTo>
                    <a:pt x="667" y="146"/>
                    <a:pt x="522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468;p62">
              <a:extLst>
                <a:ext uri="{FF2B5EF4-FFF2-40B4-BE49-F238E27FC236}">
                  <a16:creationId xmlns:a16="http://schemas.microsoft.com/office/drawing/2014/main" id="{8692A433-9DBA-E651-368E-019BF4230E13}"/>
                </a:ext>
              </a:extLst>
            </p:cNvPr>
            <p:cNvSpPr/>
            <p:nvPr/>
          </p:nvSpPr>
          <p:spPr>
            <a:xfrm>
              <a:off x="5094302" y="1791506"/>
              <a:ext cx="72040" cy="70561"/>
            </a:xfrm>
            <a:custGeom>
              <a:avLst/>
              <a:gdLst/>
              <a:ahLst/>
              <a:cxnLst/>
              <a:rect l="l" t="t" r="r" b="b"/>
              <a:pathLst>
                <a:path w="682" h="668" extrusionOk="0">
                  <a:moveTo>
                    <a:pt x="334" y="1"/>
                  </a:moveTo>
                  <a:cubicBezTo>
                    <a:pt x="160" y="1"/>
                    <a:pt x="0" y="146"/>
                    <a:pt x="0" y="334"/>
                  </a:cubicBezTo>
                  <a:cubicBezTo>
                    <a:pt x="0" y="522"/>
                    <a:pt x="160" y="667"/>
                    <a:pt x="334" y="667"/>
                  </a:cubicBezTo>
                  <a:cubicBezTo>
                    <a:pt x="522" y="667"/>
                    <a:pt x="682" y="522"/>
                    <a:pt x="682" y="334"/>
                  </a:cubicBezTo>
                  <a:cubicBezTo>
                    <a:pt x="682" y="146"/>
                    <a:pt x="522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469;p62">
              <a:extLst>
                <a:ext uri="{FF2B5EF4-FFF2-40B4-BE49-F238E27FC236}">
                  <a16:creationId xmlns:a16="http://schemas.microsoft.com/office/drawing/2014/main" id="{18999079-7066-4903-05FB-8DF6F1806357}"/>
                </a:ext>
              </a:extLst>
            </p:cNvPr>
            <p:cNvSpPr/>
            <p:nvPr/>
          </p:nvSpPr>
          <p:spPr>
            <a:xfrm>
              <a:off x="5235108" y="1791506"/>
              <a:ext cx="70561" cy="70561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60" y="1"/>
                    <a:pt x="1" y="146"/>
                    <a:pt x="1" y="334"/>
                  </a:cubicBezTo>
                  <a:cubicBezTo>
                    <a:pt x="1" y="522"/>
                    <a:pt x="160" y="667"/>
                    <a:pt x="334" y="667"/>
                  </a:cubicBezTo>
                  <a:cubicBezTo>
                    <a:pt x="523" y="667"/>
                    <a:pt x="668" y="522"/>
                    <a:pt x="668" y="334"/>
                  </a:cubicBezTo>
                  <a:cubicBezTo>
                    <a:pt x="668" y="146"/>
                    <a:pt x="523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470;p62">
              <a:extLst>
                <a:ext uri="{FF2B5EF4-FFF2-40B4-BE49-F238E27FC236}">
                  <a16:creationId xmlns:a16="http://schemas.microsoft.com/office/drawing/2014/main" id="{B55BB03F-ED56-8B6B-1AF5-F8F06CAAEFC1}"/>
                </a:ext>
              </a:extLst>
            </p:cNvPr>
            <p:cNvSpPr/>
            <p:nvPr/>
          </p:nvSpPr>
          <p:spPr>
            <a:xfrm>
              <a:off x="4322569" y="3303750"/>
              <a:ext cx="2465546" cy="989885"/>
            </a:xfrm>
            <a:custGeom>
              <a:avLst/>
              <a:gdLst/>
              <a:ahLst/>
              <a:cxnLst/>
              <a:rect l="l" t="t" r="r" b="b"/>
              <a:pathLst>
                <a:path w="17946" h="9960" extrusionOk="0">
                  <a:moveTo>
                    <a:pt x="0" y="1"/>
                  </a:moveTo>
                  <a:lnTo>
                    <a:pt x="0" y="9423"/>
                  </a:lnTo>
                  <a:cubicBezTo>
                    <a:pt x="0" y="9713"/>
                    <a:pt x="246" y="9959"/>
                    <a:pt x="551" y="9959"/>
                  </a:cubicBezTo>
                  <a:lnTo>
                    <a:pt x="17395" y="9959"/>
                  </a:lnTo>
                  <a:cubicBezTo>
                    <a:pt x="17699" y="9959"/>
                    <a:pt x="17946" y="9713"/>
                    <a:pt x="17946" y="9423"/>
                  </a:cubicBezTo>
                  <a:lnTo>
                    <a:pt x="179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471;p62">
              <a:extLst>
                <a:ext uri="{FF2B5EF4-FFF2-40B4-BE49-F238E27FC236}">
                  <a16:creationId xmlns:a16="http://schemas.microsoft.com/office/drawing/2014/main" id="{4A612E3D-5EC6-4B83-0F06-D05AA7B2DD52}"/>
                </a:ext>
              </a:extLst>
            </p:cNvPr>
            <p:cNvSpPr/>
            <p:nvPr/>
          </p:nvSpPr>
          <p:spPr>
            <a:xfrm>
              <a:off x="4322570" y="3005133"/>
              <a:ext cx="2456013" cy="298722"/>
            </a:xfrm>
            <a:custGeom>
              <a:avLst/>
              <a:gdLst/>
              <a:ahLst/>
              <a:cxnLst/>
              <a:rect l="l" t="t" r="r" b="b"/>
              <a:pathLst>
                <a:path w="17946" h="1175" extrusionOk="0">
                  <a:moveTo>
                    <a:pt x="551" y="0"/>
                  </a:moveTo>
                  <a:cubicBezTo>
                    <a:pt x="246" y="0"/>
                    <a:pt x="0" y="247"/>
                    <a:pt x="0" y="551"/>
                  </a:cubicBezTo>
                  <a:lnTo>
                    <a:pt x="0" y="1175"/>
                  </a:lnTo>
                  <a:lnTo>
                    <a:pt x="17946" y="1175"/>
                  </a:lnTo>
                  <a:lnTo>
                    <a:pt x="17946" y="551"/>
                  </a:lnTo>
                  <a:cubicBezTo>
                    <a:pt x="17946" y="247"/>
                    <a:pt x="17699" y="0"/>
                    <a:pt x="173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2543;p62">
            <a:extLst>
              <a:ext uri="{FF2B5EF4-FFF2-40B4-BE49-F238E27FC236}">
                <a16:creationId xmlns:a16="http://schemas.microsoft.com/office/drawing/2014/main" id="{FF9CB9B7-114B-8DFC-2CBE-5B26ADE2D092}"/>
              </a:ext>
            </a:extLst>
          </p:cNvPr>
          <p:cNvGrpSpPr/>
          <p:nvPr/>
        </p:nvGrpSpPr>
        <p:grpSpPr>
          <a:xfrm>
            <a:off x="4820685" y="2723977"/>
            <a:ext cx="1674058" cy="908325"/>
            <a:chOff x="4322570" y="3179740"/>
            <a:chExt cx="1895636" cy="1176085"/>
          </a:xfrm>
        </p:grpSpPr>
        <p:sp>
          <p:nvSpPr>
            <p:cNvPr id="584" name="Google Shape;2544;p62">
              <a:extLst>
                <a:ext uri="{FF2B5EF4-FFF2-40B4-BE49-F238E27FC236}">
                  <a16:creationId xmlns:a16="http://schemas.microsoft.com/office/drawing/2014/main" id="{1F1076CE-1B7A-03BD-337B-2494A9B76070}"/>
                </a:ext>
              </a:extLst>
            </p:cNvPr>
            <p:cNvSpPr/>
            <p:nvPr/>
          </p:nvSpPr>
          <p:spPr>
            <a:xfrm>
              <a:off x="4322570" y="3303750"/>
              <a:ext cx="1895636" cy="1052075"/>
            </a:xfrm>
            <a:custGeom>
              <a:avLst/>
              <a:gdLst/>
              <a:ahLst/>
              <a:cxnLst/>
              <a:rect l="l" t="t" r="r" b="b"/>
              <a:pathLst>
                <a:path w="17946" h="9960" extrusionOk="0">
                  <a:moveTo>
                    <a:pt x="0" y="1"/>
                  </a:moveTo>
                  <a:lnTo>
                    <a:pt x="0" y="9423"/>
                  </a:lnTo>
                  <a:cubicBezTo>
                    <a:pt x="0" y="9713"/>
                    <a:pt x="246" y="9959"/>
                    <a:pt x="551" y="9959"/>
                  </a:cubicBezTo>
                  <a:lnTo>
                    <a:pt x="17395" y="9959"/>
                  </a:lnTo>
                  <a:cubicBezTo>
                    <a:pt x="17699" y="9959"/>
                    <a:pt x="17946" y="9713"/>
                    <a:pt x="17946" y="9423"/>
                  </a:cubicBezTo>
                  <a:lnTo>
                    <a:pt x="179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545;p62">
              <a:extLst>
                <a:ext uri="{FF2B5EF4-FFF2-40B4-BE49-F238E27FC236}">
                  <a16:creationId xmlns:a16="http://schemas.microsoft.com/office/drawing/2014/main" id="{05F2F95D-90BE-6CE0-9AC7-937BA09BBA72}"/>
                </a:ext>
              </a:extLst>
            </p:cNvPr>
            <p:cNvSpPr/>
            <p:nvPr/>
          </p:nvSpPr>
          <p:spPr>
            <a:xfrm>
              <a:off x="4322570" y="3179740"/>
              <a:ext cx="1895636" cy="124115"/>
            </a:xfrm>
            <a:custGeom>
              <a:avLst/>
              <a:gdLst/>
              <a:ahLst/>
              <a:cxnLst/>
              <a:rect l="l" t="t" r="r" b="b"/>
              <a:pathLst>
                <a:path w="17946" h="1175" extrusionOk="0">
                  <a:moveTo>
                    <a:pt x="551" y="0"/>
                  </a:moveTo>
                  <a:cubicBezTo>
                    <a:pt x="246" y="0"/>
                    <a:pt x="0" y="247"/>
                    <a:pt x="0" y="551"/>
                  </a:cubicBezTo>
                  <a:lnTo>
                    <a:pt x="0" y="1175"/>
                  </a:lnTo>
                  <a:lnTo>
                    <a:pt x="17946" y="1175"/>
                  </a:lnTo>
                  <a:lnTo>
                    <a:pt x="17946" y="551"/>
                  </a:lnTo>
                  <a:cubicBezTo>
                    <a:pt x="17946" y="247"/>
                    <a:pt x="17699" y="0"/>
                    <a:pt x="1739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2549;p62">
            <a:extLst>
              <a:ext uri="{FF2B5EF4-FFF2-40B4-BE49-F238E27FC236}">
                <a16:creationId xmlns:a16="http://schemas.microsoft.com/office/drawing/2014/main" id="{1DB22796-C128-358A-3D14-DC33CAE9A445}"/>
              </a:ext>
            </a:extLst>
          </p:cNvPr>
          <p:cNvGrpSpPr/>
          <p:nvPr/>
        </p:nvGrpSpPr>
        <p:grpSpPr>
          <a:xfrm>
            <a:off x="5175100" y="2839966"/>
            <a:ext cx="829988" cy="597776"/>
            <a:chOff x="4702088" y="2980703"/>
            <a:chExt cx="790840" cy="610010"/>
          </a:xfrm>
        </p:grpSpPr>
        <p:sp>
          <p:nvSpPr>
            <p:cNvPr id="590" name="Google Shape;2550;p62">
              <a:extLst>
                <a:ext uri="{FF2B5EF4-FFF2-40B4-BE49-F238E27FC236}">
                  <a16:creationId xmlns:a16="http://schemas.microsoft.com/office/drawing/2014/main" id="{8990E981-644C-68F0-539B-EFC0D04FEBC4}"/>
                </a:ext>
              </a:extLst>
            </p:cNvPr>
            <p:cNvSpPr/>
            <p:nvPr/>
          </p:nvSpPr>
          <p:spPr>
            <a:xfrm>
              <a:off x="5129909" y="3233151"/>
              <a:ext cx="187323" cy="92486"/>
            </a:xfrm>
            <a:custGeom>
              <a:avLst/>
              <a:gdLst/>
              <a:ahLst/>
              <a:cxnLst/>
              <a:rect l="l" t="t" r="r" b="b"/>
              <a:pathLst>
                <a:path w="5736" h="2832" extrusionOk="0">
                  <a:moveTo>
                    <a:pt x="1369" y="1"/>
                  </a:moveTo>
                  <a:cubicBezTo>
                    <a:pt x="617" y="1"/>
                    <a:pt x="1" y="617"/>
                    <a:pt x="1" y="1369"/>
                  </a:cubicBezTo>
                  <a:lnTo>
                    <a:pt x="1" y="2832"/>
                  </a:lnTo>
                  <a:lnTo>
                    <a:pt x="565" y="2832"/>
                  </a:lnTo>
                  <a:lnTo>
                    <a:pt x="565" y="1369"/>
                  </a:lnTo>
                  <a:cubicBezTo>
                    <a:pt x="565" y="930"/>
                    <a:pt x="930" y="565"/>
                    <a:pt x="1369" y="565"/>
                  </a:cubicBezTo>
                  <a:lnTo>
                    <a:pt x="4367" y="565"/>
                  </a:lnTo>
                  <a:cubicBezTo>
                    <a:pt x="4806" y="565"/>
                    <a:pt x="5172" y="930"/>
                    <a:pt x="5172" y="1369"/>
                  </a:cubicBezTo>
                  <a:lnTo>
                    <a:pt x="5172" y="2832"/>
                  </a:lnTo>
                  <a:lnTo>
                    <a:pt x="5736" y="2832"/>
                  </a:lnTo>
                  <a:lnTo>
                    <a:pt x="5736" y="1369"/>
                  </a:lnTo>
                  <a:cubicBezTo>
                    <a:pt x="5736" y="617"/>
                    <a:pt x="5119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551;p62">
              <a:extLst>
                <a:ext uri="{FF2B5EF4-FFF2-40B4-BE49-F238E27FC236}">
                  <a16:creationId xmlns:a16="http://schemas.microsoft.com/office/drawing/2014/main" id="{9222882B-5F60-0DC6-8590-FE12F90FE126}"/>
                </a:ext>
              </a:extLst>
            </p:cNvPr>
            <p:cNvSpPr/>
            <p:nvPr/>
          </p:nvSpPr>
          <p:spPr>
            <a:xfrm>
              <a:off x="4992778" y="3314698"/>
              <a:ext cx="500150" cy="275662"/>
            </a:xfrm>
            <a:custGeom>
              <a:avLst/>
              <a:gdLst/>
              <a:ahLst/>
              <a:cxnLst/>
              <a:rect l="l" t="t" r="r" b="b"/>
              <a:pathLst>
                <a:path w="15315" h="8441" extrusionOk="0">
                  <a:moveTo>
                    <a:pt x="637" y="0"/>
                  </a:moveTo>
                  <a:cubicBezTo>
                    <a:pt x="293" y="0"/>
                    <a:pt x="0" y="282"/>
                    <a:pt x="0" y="637"/>
                  </a:cubicBezTo>
                  <a:lnTo>
                    <a:pt x="0" y="7804"/>
                  </a:lnTo>
                  <a:cubicBezTo>
                    <a:pt x="0" y="8159"/>
                    <a:pt x="293" y="8441"/>
                    <a:pt x="637" y="8441"/>
                  </a:cubicBezTo>
                  <a:lnTo>
                    <a:pt x="14677" y="8441"/>
                  </a:lnTo>
                  <a:cubicBezTo>
                    <a:pt x="15032" y="8441"/>
                    <a:pt x="15315" y="8159"/>
                    <a:pt x="15315" y="7804"/>
                  </a:cubicBezTo>
                  <a:lnTo>
                    <a:pt x="15315" y="637"/>
                  </a:lnTo>
                  <a:cubicBezTo>
                    <a:pt x="15315" y="282"/>
                    <a:pt x="15032" y="0"/>
                    <a:pt x="14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552;p62">
              <a:extLst>
                <a:ext uri="{FF2B5EF4-FFF2-40B4-BE49-F238E27FC236}">
                  <a16:creationId xmlns:a16="http://schemas.microsoft.com/office/drawing/2014/main" id="{8ABAEA85-F8D5-D1C9-4BD9-21E3666596C6}"/>
                </a:ext>
              </a:extLst>
            </p:cNvPr>
            <p:cNvSpPr/>
            <p:nvPr/>
          </p:nvSpPr>
          <p:spPr>
            <a:xfrm>
              <a:off x="4992778" y="3314698"/>
              <a:ext cx="430230" cy="275662"/>
            </a:xfrm>
            <a:custGeom>
              <a:avLst/>
              <a:gdLst/>
              <a:ahLst/>
              <a:cxnLst/>
              <a:rect l="l" t="t" r="r" b="b"/>
              <a:pathLst>
                <a:path w="13174" h="8441" extrusionOk="0">
                  <a:moveTo>
                    <a:pt x="637" y="0"/>
                  </a:moveTo>
                  <a:cubicBezTo>
                    <a:pt x="293" y="0"/>
                    <a:pt x="0" y="282"/>
                    <a:pt x="0" y="637"/>
                  </a:cubicBezTo>
                  <a:lnTo>
                    <a:pt x="0" y="7804"/>
                  </a:lnTo>
                  <a:cubicBezTo>
                    <a:pt x="0" y="8159"/>
                    <a:pt x="293" y="8441"/>
                    <a:pt x="637" y="8441"/>
                  </a:cubicBezTo>
                  <a:lnTo>
                    <a:pt x="12546" y="8441"/>
                  </a:lnTo>
                  <a:cubicBezTo>
                    <a:pt x="12891" y="8441"/>
                    <a:pt x="13173" y="8159"/>
                    <a:pt x="13173" y="7804"/>
                  </a:cubicBezTo>
                  <a:lnTo>
                    <a:pt x="13173" y="637"/>
                  </a:lnTo>
                  <a:cubicBezTo>
                    <a:pt x="13173" y="282"/>
                    <a:pt x="12891" y="0"/>
                    <a:pt x="12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553;p62">
              <a:extLst>
                <a:ext uri="{FF2B5EF4-FFF2-40B4-BE49-F238E27FC236}">
                  <a16:creationId xmlns:a16="http://schemas.microsoft.com/office/drawing/2014/main" id="{BB99E039-0B3E-5934-109A-784C6BCFEB8B}"/>
                </a:ext>
              </a:extLst>
            </p:cNvPr>
            <p:cNvSpPr/>
            <p:nvPr/>
          </p:nvSpPr>
          <p:spPr>
            <a:xfrm>
              <a:off x="5123084" y="3367572"/>
              <a:ext cx="169590" cy="169917"/>
            </a:xfrm>
            <a:custGeom>
              <a:avLst/>
              <a:gdLst/>
              <a:ahLst/>
              <a:cxnLst/>
              <a:rect l="l" t="t" r="r" b="b"/>
              <a:pathLst>
                <a:path w="5193" h="5203" extrusionOk="0">
                  <a:moveTo>
                    <a:pt x="2602" y="0"/>
                  </a:moveTo>
                  <a:cubicBezTo>
                    <a:pt x="1171" y="0"/>
                    <a:pt x="1" y="1170"/>
                    <a:pt x="1" y="2602"/>
                  </a:cubicBezTo>
                  <a:cubicBezTo>
                    <a:pt x="1" y="4033"/>
                    <a:pt x="1171" y="5203"/>
                    <a:pt x="2602" y="5203"/>
                  </a:cubicBezTo>
                  <a:cubicBezTo>
                    <a:pt x="4033" y="5203"/>
                    <a:pt x="5193" y="4033"/>
                    <a:pt x="5193" y="2602"/>
                  </a:cubicBezTo>
                  <a:cubicBezTo>
                    <a:pt x="5193" y="1170"/>
                    <a:pt x="4033" y="0"/>
                    <a:pt x="2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554;p62">
              <a:extLst>
                <a:ext uri="{FF2B5EF4-FFF2-40B4-BE49-F238E27FC236}">
                  <a16:creationId xmlns:a16="http://schemas.microsoft.com/office/drawing/2014/main" id="{2E8AD018-26FC-D6F0-F01E-28A99766204C}"/>
                </a:ext>
              </a:extLst>
            </p:cNvPr>
            <p:cNvSpPr/>
            <p:nvPr/>
          </p:nvSpPr>
          <p:spPr>
            <a:xfrm>
              <a:off x="5189609" y="3396213"/>
              <a:ext cx="36870" cy="112636"/>
            </a:xfrm>
            <a:custGeom>
              <a:avLst/>
              <a:gdLst/>
              <a:ahLst/>
              <a:cxnLst/>
              <a:rect l="l" t="t" r="r" b="b"/>
              <a:pathLst>
                <a:path w="112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1129" y="3448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555;p62">
              <a:extLst>
                <a:ext uri="{FF2B5EF4-FFF2-40B4-BE49-F238E27FC236}">
                  <a16:creationId xmlns:a16="http://schemas.microsoft.com/office/drawing/2014/main" id="{9A3FF4F3-7794-EAB4-A75C-42CAFF5D755D}"/>
                </a:ext>
              </a:extLst>
            </p:cNvPr>
            <p:cNvSpPr/>
            <p:nvPr/>
          </p:nvSpPr>
          <p:spPr>
            <a:xfrm>
              <a:off x="5151758" y="3434096"/>
              <a:ext cx="112603" cy="36870"/>
            </a:xfrm>
            <a:custGeom>
              <a:avLst/>
              <a:gdLst/>
              <a:ahLst/>
              <a:cxnLst/>
              <a:rect l="l" t="t" r="r" b="b"/>
              <a:pathLst>
                <a:path w="3448" h="1129" extrusionOk="0">
                  <a:moveTo>
                    <a:pt x="0" y="0"/>
                  </a:moveTo>
                  <a:lnTo>
                    <a:pt x="0" y="1129"/>
                  </a:lnTo>
                  <a:lnTo>
                    <a:pt x="3447" y="1129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556;p62">
              <a:extLst>
                <a:ext uri="{FF2B5EF4-FFF2-40B4-BE49-F238E27FC236}">
                  <a16:creationId xmlns:a16="http://schemas.microsoft.com/office/drawing/2014/main" id="{3ED7525B-8DD2-410D-BEB6-BCAA2E7F1869}"/>
                </a:ext>
              </a:extLst>
            </p:cNvPr>
            <p:cNvSpPr/>
            <p:nvPr/>
          </p:nvSpPr>
          <p:spPr>
            <a:xfrm>
              <a:off x="4702088" y="2992623"/>
              <a:ext cx="247707" cy="350742"/>
            </a:xfrm>
            <a:custGeom>
              <a:avLst/>
              <a:gdLst/>
              <a:ahLst/>
              <a:cxnLst/>
              <a:rect l="l" t="t" r="r" b="b"/>
              <a:pathLst>
                <a:path w="7585" h="10740" extrusionOk="0">
                  <a:moveTo>
                    <a:pt x="2142" y="1"/>
                  </a:moveTo>
                  <a:cubicBezTo>
                    <a:pt x="931" y="1"/>
                    <a:pt x="1" y="1077"/>
                    <a:pt x="189" y="2278"/>
                  </a:cubicBezTo>
                  <a:lnTo>
                    <a:pt x="951" y="8306"/>
                  </a:lnTo>
                  <a:cubicBezTo>
                    <a:pt x="1159" y="9709"/>
                    <a:pt x="2360" y="10740"/>
                    <a:pt x="3772" y="10740"/>
                  </a:cubicBezTo>
                  <a:cubicBezTo>
                    <a:pt x="3779" y="10740"/>
                    <a:pt x="3786" y="10740"/>
                    <a:pt x="3793" y="10740"/>
                  </a:cubicBezTo>
                  <a:cubicBezTo>
                    <a:pt x="3800" y="10740"/>
                    <a:pt x="3807" y="10740"/>
                    <a:pt x="3814" y="10740"/>
                  </a:cubicBezTo>
                  <a:cubicBezTo>
                    <a:pt x="5226" y="10740"/>
                    <a:pt x="6416" y="9709"/>
                    <a:pt x="6634" y="8306"/>
                  </a:cubicBezTo>
                  <a:lnTo>
                    <a:pt x="7397" y="2278"/>
                  </a:lnTo>
                  <a:cubicBezTo>
                    <a:pt x="7585" y="1077"/>
                    <a:pt x="6655" y="1"/>
                    <a:pt x="5433" y="1"/>
                  </a:cubicBezTo>
                  <a:lnTo>
                    <a:pt x="5433" y="272"/>
                  </a:lnTo>
                  <a:cubicBezTo>
                    <a:pt x="6478" y="272"/>
                    <a:pt x="7282" y="1202"/>
                    <a:pt x="7125" y="2236"/>
                  </a:cubicBezTo>
                  <a:lnTo>
                    <a:pt x="6363" y="8264"/>
                  </a:lnTo>
                  <a:cubicBezTo>
                    <a:pt x="6164" y="9538"/>
                    <a:pt x="5078" y="10468"/>
                    <a:pt x="3793" y="10468"/>
                  </a:cubicBezTo>
                  <a:cubicBezTo>
                    <a:pt x="2508" y="10468"/>
                    <a:pt x="1411" y="9538"/>
                    <a:pt x="1223" y="8264"/>
                  </a:cubicBezTo>
                  <a:lnTo>
                    <a:pt x="460" y="2236"/>
                  </a:lnTo>
                  <a:cubicBezTo>
                    <a:pt x="293" y="1202"/>
                    <a:pt x="1098" y="272"/>
                    <a:pt x="2142" y="272"/>
                  </a:cubicBez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557;p62">
              <a:extLst>
                <a:ext uri="{FF2B5EF4-FFF2-40B4-BE49-F238E27FC236}">
                  <a16:creationId xmlns:a16="http://schemas.microsoft.com/office/drawing/2014/main" id="{E54C0460-C0E6-F740-1B42-092EAD934A2E}"/>
                </a:ext>
              </a:extLst>
            </p:cNvPr>
            <p:cNvSpPr/>
            <p:nvPr/>
          </p:nvSpPr>
          <p:spPr>
            <a:xfrm>
              <a:off x="4748168" y="2980703"/>
              <a:ext cx="51860" cy="32429"/>
            </a:xfrm>
            <a:custGeom>
              <a:avLst/>
              <a:gdLst/>
              <a:ahLst/>
              <a:cxnLst/>
              <a:rect l="l" t="t" r="r" b="b"/>
              <a:pathLst>
                <a:path w="1588" h="993" extrusionOk="0">
                  <a:moveTo>
                    <a:pt x="502" y="0"/>
                  </a:moveTo>
                  <a:cubicBezTo>
                    <a:pt x="230" y="0"/>
                    <a:pt x="0" y="230"/>
                    <a:pt x="0" y="502"/>
                  </a:cubicBezTo>
                  <a:cubicBezTo>
                    <a:pt x="0" y="773"/>
                    <a:pt x="230" y="993"/>
                    <a:pt x="502" y="993"/>
                  </a:cubicBezTo>
                  <a:lnTo>
                    <a:pt x="1087" y="993"/>
                  </a:lnTo>
                  <a:cubicBezTo>
                    <a:pt x="1358" y="993"/>
                    <a:pt x="1588" y="773"/>
                    <a:pt x="1588" y="502"/>
                  </a:cubicBezTo>
                  <a:cubicBezTo>
                    <a:pt x="1588" y="230"/>
                    <a:pt x="1369" y="0"/>
                    <a:pt x="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558;p62">
              <a:extLst>
                <a:ext uri="{FF2B5EF4-FFF2-40B4-BE49-F238E27FC236}">
                  <a16:creationId xmlns:a16="http://schemas.microsoft.com/office/drawing/2014/main" id="{424EF733-4541-4053-E466-6183CB6D68FD}"/>
                </a:ext>
              </a:extLst>
            </p:cNvPr>
            <p:cNvSpPr/>
            <p:nvPr/>
          </p:nvSpPr>
          <p:spPr>
            <a:xfrm>
              <a:off x="4851858" y="2980703"/>
              <a:ext cx="51893" cy="32429"/>
            </a:xfrm>
            <a:custGeom>
              <a:avLst/>
              <a:gdLst/>
              <a:ahLst/>
              <a:cxnLst/>
              <a:rect l="l" t="t" r="r" b="b"/>
              <a:pathLst>
                <a:path w="1589" h="993" extrusionOk="0">
                  <a:moveTo>
                    <a:pt x="502" y="0"/>
                  </a:moveTo>
                  <a:cubicBezTo>
                    <a:pt x="220" y="0"/>
                    <a:pt x="1" y="230"/>
                    <a:pt x="1" y="502"/>
                  </a:cubicBezTo>
                  <a:cubicBezTo>
                    <a:pt x="1" y="773"/>
                    <a:pt x="220" y="993"/>
                    <a:pt x="502" y="993"/>
                  </a:cubicBezTo>
                  <a:lnTo>
                    <a:pt x="1098" y="993"/>
                  </a:lnTo>
                  <a:cubicBezTo>
                    <a:pt x="1369" y="993"/>
                    <a:pt x="1589" y="773"/>
                    <a:pt x="1589" y="502"/>
                  </a:cubicBezTo>
                  <a:cubicBezTo>
                    <a:pt x="1589" y="230"/>
                    <a:pt x="1369" y="0"/>
                    <a:pt x="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559;p62">
              <a:extLst>
                <a:ext uri="{FF2B5EF4-FFF2-40B4-BE49-F238E27FC236}">
                  <a16:creationId xmlns:a16="http://schemas.microsoft.com/office/drawing/2014/main" id="{D3F0A368-0327-16F4-7971-46E471AC48B3}"/>
                </a:ext>
              </a:extLst>
            </p:cNvPr>
            <p:cNvSpPr/>
            <p:nvPr/>
          </p:nvSpPr>
          <p:spPr>
            <a:xfrm>
              <a:off x="4819102" y="2990239"/>
              <a:ext cx="393751" cy="600473"/>
            </a:xfrm>
            <a:custGeom>
              <a:avLst/>
              <a:gdLst/>
              <a:ahLst/>
              <a:cxnLst/>
              <a:rect l="l" t="t" r="r" b="b"/>
              <a:pathLst>
                <a:path w="12057" h="18387" extrusionOk="0">
                  <a:moveTo>
                    <a:pt x="9079" y="1"/>
                  </a:moveTo>
                  <a:cubicBezTo>
                    <a:pt x="7439" y="1"/>
                    <a:pt x="6112" y="1327"/>
                    <a:pt x="6112" y="2978"/>
                  </a:cubicBezTo>
                  <a:lnTo>
                    <a:pt x="6112" y="15420"/>
                  </a:lnTo>
                  <a:cubicBezTo>
                    <a:pt x="6112" y="16830"/>
                    <a:pt x="4963" y="17979"/>
                    <a:pt x="3553" y="17979"/>
                  </a:cubicBezTo>
                  <a:lnTo>
                    <a:pt x="2978" y="17979"/>
                  </a:lnTo>
                  <a:cubicBezTo>
                    <a:pt x="1557" y="17979"/>
                    <a:pt x="419" y="16830"/>
                    <a:pt x="419" y="15420"/>
                  </a:cubicBezTo>
                  <a:lnTo>
                    <a:pt x="419" y="12515"/>
                  </a:lnTo>
                  <a:lnTo>
                    <a:pt x="1" y="12515"/>
                  </a:lnTo>
                  <a:lnTo>
                    <a:pt x="1" y="15420"/>
                  </a:lnTo>
                  <a:cubicBezTo>
                    <a:pt x="1" y="17060"/>
                    <a:pt x="1328" y="18386"/>
                    <a:pt x="2978" y="18386"/>
                  </a:cubicBezTo>
                  <a:lnTo>
                    <a:pt x="3553" y="18386"/>
                  </a:lnTo>
                  <a:cubicBezTo>
                    <a:pt x="5193" y="18386"/>
                    <a:pt x="6519" y="17060"/>
                    <a:pt x="6519" y="15420"/>
                  </a:cubicBezTo>
                  <a:lnTo>
                    <a:pt x="6519" y="2978"/>
                  </a:lnTo>
                  <a:cubicBezTo>
                    <a:pt x="6519" y="1557"/>
                    <a:pt x="7669" y="408"/>
                    <a:pt x="9079" y="408"/>
                  </a:cubicBezTo>
                  <a:cubicBezTo>
                    <a:pt x="10500" y="408"/>
                    <a:pt x="11649" y="1557"/>
                    <a:pt x="11649" y="2978"/>
                  </a:cubicBezTo>
                  <a:lnTo>
                    <a:pt x="11649" y="10395"/>
                  </a:lnTo>
                  <a:lnTo>
                    <a:pt x="12056" y="10395"/>
                  </a:lnTo>
                  <a:lnTo>
                    <a:pt x="12056" y="2978"/>
                  </a:lnTo>
                  <a:cubicBezTo>
                    <a:pt x="12056" y="1327"/>
                    <a:pt x="10729" y="1"/>
                    <a:pt x="9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560;p62">
              <a:extLst>
                <a:ext uri="{FF2B5EF4-FFF2-40B4-BE49-F238E27FC236}">
                  <a16:creationId xmlns:a16="http://schemas.microsoft.com/office/drawing/2014/main" id="{DBFDA744-E133-E558-A499-763BDD27B85F}"/>
                </a:ext>
              </a:extLst>
            </p:cNvPr>
            <p:cNvSpPr/>
            <p:nvPr/>
          </p:nvSpPr>
          <p:spPr>
            <a:xfrm>
              <a:off x="5154468" y="3317409"/>
              <a:ext cx="89090" cy="76582"/>
            </a:xfrm>
            <a:custGeom>
              <a:avLst/>
              <a:gdLst/>
              <a:ahLst/>
              <a:cxnLst/>
              <a:rect l="l" t="t" r="r" b="b"/>
              <a:pathLst>
                <a:path w="2728" h="2345" extrusionOk="0">
                  <a:moveTo>
                    <a:pt x="1568" y="1"/>
                  </a:moveTo>
                  <a:cubicBezTo>
                    <a:pt x="523" y="1"/>
                    <a:pt x="1" y="1265"/>
                    <a:pt x="732" y="1996"/>
                  </a:cubicBezTo>
                  <a:cubicBezTo>
                    <a:pt x="972" y="2237"/>
                    <a:pt x="1267" y="2344"/>
                    <a:pt x="1555" y="2344"/>
                  </a:cubicBezTo>
                  <a:cubicBezTo>
                    <a:pt x="2155" y="2344"/>
                    <a:pt x="2727" y="1877"/>
                    <a:pt x="2727" y="1171"/>
                  </a:cubicBezTo>
                  <a:cubicBezTo>
                    <a:pt x="2727" y="523"/>
                    <a:pt x="2205" y="1"/>
                    <a:pt x="1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561;p62">
              <a:extLst>
                <a:ext uri="{FF2B5EF4-FFF2-40B4-BE49-F238E27FC236}">
                  <a16:creationId xmlns:a16="http://schemas.microsoft.com/office/drawing/2014/main" id="{2B3EEEFA-C981-EAFB-FB0E-3C0BFB7E64B0}"/>
                </a:ext>
              </a:extLst>
            </p:cNvPr>
            <p:cNvSpPr/>
            <p:nvPr/>
          </p:nvSpPr>
          <p:spPr>
            <a:xfrm>
              <a:off x="5172888" y="3331419"/>
              <a:ext cx="56661" cy="48496"/>
            </a:xfrm>
            <a:custGeom>
              <a:avLst/>
              <a:gdLst/>
              <a:ahLst/>
              <a:cxnLst/>
              <a:rect l="l" t="t" r="r" b="b"/>
              <a:pathLst>
                <a:path w="1735" h="1485" extrusionOk="0">
                  <a:moveTo>
                    <a:pt x="1004" y="0"/>
                  </a:moveTo>
                  <a:cubicBezTo>
                    <a:pt x="335" y="0"/>
                    <a:pt x="1" y="804"/>
                    <a:pt x="471" y="1264"/>
                  </a:cubicBezTo>
                  <a:cubicBezTo>
                    <a:pt x="623" y="1416"/>
                    <a:pt x="809" y="1484"/>
                    <a:pt x="991" y="1484"/>
                  </a:cubicBezTo>
                  <a:cubicBezTo>
                    <a:pt x="1372" y="1484"/>
                    <a:pt x="1735" y="1187"/>
                    <a:pt x="1735" y="742"/>
                  </a:cubicBezTo>
                  <a:cubicBezTo>
                    <a:pt x="1735" y="334"/>
                    <a:pt x="1411" y="0"/>
                    <a:pt x="1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562;p62">
              <a:extLst>
                <a:ext uri="{FF2B5EF4-FFF2-40B4-BE49-F238E27FC236}">
                  <a16:creationId xmlns:a16="http://schemas.microsoft.com/office/drawing/2014/main" id="{612310E0-1583-E88E-B9F6-4E5CECC4CBBD}"/>
                </a:ext>
              </a:extLst>
            </p:cNvPr>
            <p:cNvSpPr/>
            <p:nvPr/>
          </p:nvSpPr>
          <p:spPr>
            <a:xfrm>
              <a:off x="4720507" y="3211302"/>
              <a:ext cx="210869" cy="212241"/>
            </a:xfrm>
            <a:custGeom>
              <a:avLst/>
              <a:gdLst/>
              <a:ahLst/>
              <a:cxnLst/>
              <a:rect l="l" t="t" r="r" b="b"/>
              <a:pathLst>
                <a:path w="6457" h="6499" extrusionOk="0">
                  <a:moveTo>
                    <a:pt x="1" y="1"/>
                  </a:moveTo>
                  <a:lnTo>
                    <a:pt x="252" y="1631"/>
                  </a:lnTo>
                  <a:cubicBezTo>
                    <a:pt x="419" y="2738"/>
                    <a:pt x="1202" y="3668"/>
                    <a:pt x="2268" y="4023"/>
                  </a:cubicBezTo>
                  <a:cubicBezTo>
                    <a:pt x="2602" y="4138"/>
                    <a:pt x="2832" y="4451"/>
                    <a:pt x="2832" y="4806"/>
                  </a:cubicBezTo>
                  <a:lnTo>
                    <a:pt x="2832" y="6499"/>
                  </a:lnTo>
                  <a:lnTo>
                    <a:pt x="3626" y="6499"/>
                  </a:lnTo>
                  <a:lnTo>
                    <a:pt x="3626" y="4806"/>
                  </a:lnTo>
                  <a:cubicBezTo>
                    <a:pt x="3615" y="4451"/>
                    <a:pt x="3845" y="4138"/>
                    <a:pt x="4190" y="4023"/>
                  </a:cubicBezTo>
                  <a:cubicBezTo>
                    <a:pt x="5255" y="3668"/>
                    <a:pt x="6029" y="2738"/>
                    <a:pt x="6196" y="1631"/>
                  </a:cubicBezTo>
                  <a:lnTo>
                    <a:pt x="6457" y="1"/>
                  </a:lnTo>
                  <a:lnTo>
                    <a:pt x="5903" y="1"/>
                  </a:lnTo>
                  <a:lnTo>
                    <a:pt x="5673" y="1484"/>
                  </a:lnTo>
                  <a:cubicBezTo>
                    <a:pt x="5496" y="2707"/>
                    <a:pt x="4462" y="3615"/>
                    <a:pt x="3229" y="3636"/>
                  </a:cubicBezTo>
                  <a:cubicBezTo>
                    <a:pt x="3222" y="3636"/>
                    <a:pt x="3215" y="3636"/>
                    <a:pt x="3208" y="3636"/>
                  </a:cubicBezTo>
                  <a:cubicBezTo>
                    <a:pt x="1995" y="3636"/>
                    <a:pt x="971" y="2741"/>
                    <a:pt x="795" y="1547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2472;p62">
            <a:extLst>
              <a:ext uri="{FF2B5EF4-FFF2-40B4-BE49-F238E27FC236}">
                <a16:creationId xmlns:a16="http://schemas.microsoft.com/office/drawing/2014/main" id="{613EF40E-9E51-6F22-1A7D-629E8E8E1CDD}"/>
              </a:ext>
            </a:extLst>
          </p:cNvPr>
          <p:cNvGrpSpPr/>
          <p:nvPr/>
        </p:nvGrpSpPr>
        <p:grpSpPr>
          <a:xfrm>
            <a:off x="6505331" y="1765885"/>
            <a:ext cx="1579065" cy="1412097"/>
            <a:chOff x="8429700" y="549598"/>
            <a:chExt cx="3880967" cy="3750859"/>
          </a:xfrm>
        </p:grpSpPr>
        <p:sp>
          <p:nvSpPr>
            <p:cNvPr id="623" name="Google Shape;2473;p62">
              <a:extLst>
                <a:ext uri="{FF2B5EF4-FFF2-40B4-BE49-F238E27FC236}">
                  <a16:creationId xmlns:a16="http://schemas.microsoft.com/office/drawing/2014/main" id="{703ED642-09E8-BBAF-210B-50D6A1042395}"/>
                </a:ext>
              </a:extLst>
            </p:cNvPr>
            <p:cNvSpPr/>
            <p:nvPr/>
          </p:nvSpPr>
          <p:spPr>
            <a:xfrm>
              <a:off x="9869980" y="549598"/>
              <a:ext cx="2400468" cy="2760204"/>
            </a:xfrm>
            <a:custGeom>
              <a:avLst/>
              <a:gdLst/>
              <a:ahLst/>
              <a:cxnLst/>
              <a:rect l="l" t="t" r="r" b="b"/>
              <a:pathLst>
                <a:path w="27292" h="31382" extrusionOk="0">
                  <a:moveTo>
                    <a:pt x="13035" y="55"/>
                  </a:moveTo>
                  <a:cubicBezTo>
                    <a:pt x="13728" y="1"/>
                    <a:pt x="14531" y="274"/>
                    <a:pt x="15134" y="548"/>
                  </a:cubicBezTo>
                  <a:cubicBezTo>
                    <a:pt x="16923" y="1333"/>
                    <a:pt x="18621" y="2264"/>
                    <a:pt x="20245" y="3195"/>
                  </a:cubicBezTo>
                  <a:cubicBezTo>
                    <a:pt x="20775" y="3487"/>
                    <a:pt x="21322" y="3834"/>
                    <a:pt x="21906" y="4126"/>
                  </a:cubicBezTo>
                  <a:cubicBezTo>
                    <a:pt x="23057" y="4710"/>
                    <a:pt x="24152" y="5167"/>
                    <a:pt x="25302" y="5897"/>
                  </a:cubicBezTo>
                  <a:cubicBezTo>
                    <a:pt x="25923" y="6280"/>
                    <a:pt x="26598" y="6755"/>
                    <a:pt x="26835" y="7376"/>
                  </a:cubicBezTo>
                  <a:cubicBezTo>
                    <a:pt x="27292" y="8544"/>
                    <a:pt x="26744" y="9986"/>
                    <a:pt x="26324" y="10826"/>
                  </a:cubicBezTo>
                  <a:cubicBezTo>
                    <a:pt x="25831" y="11830"/>
                    <a:pt x="25302" y="12761"/>
                    <a:pt x="24846" y="13674"/>
                  </a:cubicBezTo>
                  <a:cubicBezTo>
                    <a:pt x="23842" y="15609"/>
                    <a:pt x="22892" y="17361"/>
                    <a:pt x="21852" y="19351"/>
                  </a:cubicBezTo>
                  <a:cubicBezTo>
                    <a:pt x="20793" y="21323"/>
                    <a:pt x="19862" y="23203"/>
                    <a:pt x="18931" y="25101"/>
                  </a:cubicBezTo>
                  <a:cubicBezTo>
                    <a:pt x="18255" y="26507"/>
                    <a:pt x="17434" y="27967"/>
                    <a:pt x="16686" y="29373"/>
                  </a:cubicBezTo>
                  <a:cubicBezTo>
                    <a:pt x="16266" y="30158"/>
                    <a:pt x="15937" y="30943"/>
                    <a:pt x="15097" y="31253"/>
                  </a:cubicBezTo>
                  <a:cubicBezTo>
                    <a:pt x="14824" y="31345"/>
                    <a:pt x="14550" y="31381"/>
                    <a:pt x="14276" y="31345"/>
                  </a:cubicBezTo>
                  <a:cubicBezTo>
                    <a:pt x="13600" y="31272"/>
                    <a:pt x="12943" y="30888"/>
                    <a:pt x="12341" y="30596"/>
                  </a:cubicBezTo>
                  <a:cubicBezTo>
                    <a:pt x="11720" y="30304"/>
                    <a:pt x="11118" y="29975"/>
                    <a:pt x="10570" y="29665"/>
                  </a:cubicBezTo>
                  <a:cubicBezTo>
                    <a:pt x="8343" y="28424"/>
                    <a:pt x="5714" y="27237"/>
                    <a:pt x="3487" y="25923"/>
                  </a:cubicBezTo>
                  <a:cubicBezTo>
                    <a:pt x="2428" y="25284"/>
                    <a:pt x="1150" y="24517"/>
                    <a:pt x="603" y="23422"/>
                  </a:cubicBezTo>
                  <a:cubicBezTo>
                    <a:pt x="0" y="22162"/>
                    <a:pt x="804" y="20392"/>
                    <a:pt x="1315" y="19369"/>
                  </a:cubicBezTo>
                  <a:cubicBezTo>
                    <a:pt x="1808" y="18365"/>
                    <a:pt x="2301" y="17507"/>
                    <a:pt x="2793" y="16668"/>
                  </a:cubicBezTo>
                  <a:cubicBezTo>
                    <a:pt x="3323" y="15755"/>
                    <a:pt x="3852" y="14842"/>
                    <a:pt x="4327" y="14002"/>
                  </a:cubicBezTo>
                  <a:cubicBezTo>
                    <a:pt x="5386" y="12213"/>
                    <a:pt x="6353" y="10388"/>
                    <a:pt x="7229" y="8508"/>
                  </a:cubicBezTo>
                  <a:cubicBezTo>
                    <a:pt x="7649" y="7576"/>
                    <a:pt x="8142" y="6554"/>
                    <a:pt x="8599" y="5678"/>
                  </a:cubicBezTo>
                  <a:cubicBezTo>
                    <a:pt x="9292" y="4382"/>
                    <a:pt x="10077" y="2940"/>
                    <a:pt x="10899" y="1680"/>
                  </a:cubicBezTo>
                  <a:cubicBezTo>
                    <a:pt x="11154" y="1242"/>
                    <a:pt x="11465" y="859"/>
                    <a:pt x="11830" y="512"/>
                  </a:cubicBezTo>
                  <a:cubicBezTo>
                    <a:pt x="12177" y="238"/>
                    <a:pt x="12596" y="74"/>
                    <a:pt x="13035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474;p62">
              <a:extLst>
                <a:ext uri="{FF2B5EF4-FFF2-40B4-BE49-F238E27FC236}">
                  <a16:creationId xmlns:a16="http://schemas.microsoft.com/office/drawing/2014/main" id="{1D5060DE-DCFE-EDAD-F902-B3B9359FFA89}"/>
                </a:ext>
              </a:extLst>
            </p:cNvPr>
            <p:cNvSpPr/>
            <p:nvPr/>
          </p:nvSpPr>
          <p:spPr>
            <a:xfrm>
              <a:off x="10772320" y="2600026"/>
              <a:ext cx="493076" cy="574874"/>
            </a:xfrm>
            <a:custGeom>
              <a:avLst/>
              <a:gdLst/>
              <a:ahLst/>
              <a:cxnLst/>
              <a:rect l="l" t="t" r="r" b="b"/>
              <a:pathLst>
                <a:path w="5606" h="6536" extrusionOk="0">
                  <a:moveTo>
                    <a:pt x="3250" y="183"/>
                  </a:moveTo>
                  <a:cubicBezTo>
                    <a:pt x="3195" y="420"/>
                    <a:pt x="2922" y="384"/>
                    <a:pt x="2794" y="420"/>
                  </a:cubicBezTo>
                  <a:cubicBezTo>
                    <a:pt x="1753" y="712"/>
                    <a:pt x="767" y="1388"/>
                    <a:pt x="749" y="2757"/>
                  </a:cubicBezTo>
                  <a:cubicBezTo>
                    <a:pt x="713" y="4181"/>
                    <a:pt x="1954" y="5313"/>
                    <a:pt x="3378" y="5112"/>
                  </a:cubicBezTo>
                  <a:cubicBezTo>
                    <a:pt x="3944" y="5057"/>
                    <a:pt x="4455" y="4783"/>
                    <a:pt x="4820" y="4363"/>
                  </a:cubicBezTo>
                  <a:cubicBezTo>
                    <a:pt x="4948" y="4236"/>
                    <a:pt x="5057" y="3943"/>
                    <a:pt x="5349" y="4071"/>
                  </a:cubicBezTo>
                  <a:cubicBezTo>
                    <a:pt x="5605" y="4546"/>
                    <a:pt x="5057" y="4929"/>
                    <a:pt x="4729" y="5148"/>
                  </a:cubicBezTo>
                  <a:cubicBezTo>
                    <a:pt x="2703" y="6536"/>
                    <a:pt x="1" y="4929"/>
                    <a:pt x="256" y="2483"/>
                  </a:cubicBezTo>
                  <a:cubicBezTo>
                    <a:pt x="366" y="1315"/>
                    <a:pt x="1333" y="183"/>
                    <a:pt x="2520" y="55"/>
                  </a:cubicBezTo>
                  <a:cubicBezTo>
                    <a:pt x="2776" y="0"/>
                    <a:pt x="3031" y="37"/>
                    <a:pt x="3250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475;p62">
              <a:extLst>
                <a:ext uri="{FF2B5EF4-FFF2-40B4-BE49-F238E27FC236}">
                  <a16:creationId xmlns:a16="http://schemas.microsoft.com/office/drawing/2014/main" id="{C6F4DBFA-4DAC-28D1-2919-24DA0892DAEB}"/>
                </a:ext>
              </a:extLst>
            </p:cNvPr>
            <p:cNvSpPr/>
            <p:nvPr/>
          </p:nvSpPr>
          <p:spPr>
            <a:xfrm>
              <a:off x="10867049" y="2696338"/>
              <a:ext cx="346895" cy="334053"/>
            </a:xfrm>
            <a:custGeom>
              <a:avLst/>
              <a:gdLst/>
              <a:ahLst/>
              <a:cxnLst/>
              <a:rect l="l" t="t" r="r" b="b"/>
              <a:pathLst>
                <a:path w="3944" h="3798" extrusionOk="0">
                  <a:moveTo>
                    <a:pt x="1863" y="37"/>
                  </a:moveTo>
                  <a:cubicBezTo>
                    <a:pt x="2246" y="1"/>
                    <a:pt x="2611" y="55"/>
                    <a:pt x="2958" y="220"/>
                  </a:cubicBezTo>
                  <a:cubicBezTo>
                    <a:pt x="3615" y="603"/>
                    <a:pt x="3944" y="1370"/>
                    <a:pt x="3780" y="2118"/>
                  </a:cubicBezTo>
                  <a:cubicBezTo>
                    <a:pt x="3597" y="2848"/>
                    <a:pt x="2356" y="3798"/>
                    <a:pt x="1279" y="3268"/>
                  </a:cubicBezTo>
                  <a:cubicBezTo>
                    <a:pt x="877" y="3031"/>
                    <a:pt x="585" y="2666"/>
                    <a:pt x="439" y="2246"/>
                  </a:cubicBezTo>
                  <a:cubicBezTo>
                    <a:pt x="1" y="1206"/>
                    <a:pt x="731" y="55"/>
                    <a:pt x="1863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476;p62">
              <a:extLst>
                <a:ext uri="{FF2B5EF4-FFF2-40B4-BE49-F238E27FC236}">
                  <a16:creationId xmlns:a16="http://schemas.microsoft.com/office/drawing/2014/main" id="{08B66752-366E-E9FC-4507-7859051ACA7C}"/>
                </a:ext>
              </a:extLst>
            </p:cNvPr>
            <p:cNvSpPr/>
            <p:nvPr/>
          </p:nvSpPr>
          <p:spPr>
            <a:xfrm>
              <a:off x="11008394" y="2720438"/>
              <a:ext cx="97982" cy="239326"/>
            </a:xfrm>
            <a:custGeom>
              <a:avLst/>
              <a:gdLst/>
              <a:ahLst/>
              <a:cxnLst/>
              <a:rect l="l" t="t" r="r" b="b"/>
              <a:pathLst>
                <a:path w="1114" h="2721" extrusionOk="0">
                  <a:moveTo>
                    <a:pt x="292" y="1"/>
                  </a:moveTo>
                  <a:cubicBezTo>
                    <a:pt x="639" y="475"/>
                    <a:pt x="840" y="1242"/>
                    <a:pt x="950" y="1972"/>
                  </a:cubicBezTo>
                  <a:cubicBezTo>
                    <a:pt x="986" y="2191"/>
                    <a:pt x="1114" y="2483"/>
                    <a:pt x="931" y="2666"/>
                  </a:cubicBezTo>
                  <a:cubicBezTo>
                    <a:pt x="639" y="2721"/>
                    <a:pt x="584" y="2410"/>
                    <a:pt x="493" y="2209"/>
                  </a:cubicBezTo>
                  <a:cubicBezTo>
                    <a:pt x="420" y="1990"/>
                    <a:pt x="347" y="1753"/>
                    <a:pt x="292" y="1552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55" y="55"/>
                    <a:pt x="92" y="19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477;p62">
              <a:extLst>
                <a:ext uri="{FF2B5EF4-FFF2-40B4-BE49-F238E27FC236}">
                  <a16:creationId xmlns:a16="http://schemas.microsoft.com/office/drawing/2014/main" id="{502BDF9A-B8F4-6AC0-3178-E60FB8FC34EA}"/>
                </a:ext>
              </a:extLst>
            </p:cNvPr>
            <p:cNvSpPr/>
            <p:nvPr/>
          </p:nvSpPr>
          <p:spPr>
            <a:xfrm>
              <a:off x="11077440" y="2097446"/>
              <a:ext cx="492988" cy="576545"/>
            </a:xfrm>
            <a:custGeom>
              <a:avLst/>
              <a:gdLst/>
              <a:ahLst/>
              <a:cxnLst/>
              <a:rect l="l" t="t" r="r" b="b"/>
              <a:pathLst>
                <a:path w="5605" h="6555" extrusionOk="0">
                  <a:moveTo>
                    <a:pt x="3250" y="201"/>
                  </a:moveTo>
                  <a:cubicBezTo>
                    <a:pt x="3195" y="402"/>
                    <a:pt x="2939" y="384"/>
                    <a:pt x="2793" y="420"/>
                  </a:cubicBezTo>
                  <a:cubicBezTo>
                    <a:pt x="1753" y="712"/>
                    <a:pt x="785" y="1388"/>
                    <a:pt x="749" y="2757"/>
                  </a:cubicBezTo>
                  <a:cubicBezTo>
                    <a:pt x="712" y="4181"/>
                    <a:pt x="1954" y="5313"/>
                    <a:pt x="3377" y="5130"/>
                  </a:cubicBezTo>
                  <a:cubicBezTo>
                    <a:pt x="3943" y="5075"/>
                    <a:pt x="4454" y="4802"/>
                    <a:pt x="4820" y="4363"/>
                  </a:cubicBezTo>
                  <a:cubicBezTo>
                    <a:pt x="4947" y="4236"/>
                    <a:pt x="5057" y="3944"/>
                    <a:pt x="5349" y="4071"/>
                  </a:cubicBezTo>
                  <a:cubicBezTo>
                    <a:pt x="5605" y="4564"/>
                    <a:pt x="5057" y="4929"/>
                    <a:pt x="4728" y="5167"/>
                  </a:cubicBezTo>
                  <a:cubicBezTo>
                    <a:pt x="2702" y="6554"/>
                    <a:pt x="0" y="4929"/>
                    <a:pt x="256" y="2501"/>
                  </a:cubicBezTo>
                  <a:cubicBezTo>
                    <a:pt x="365" y="1333"/>
                    <a:pt x="1315" y="201"/>
                    <a:pt x="2519" y="55"/>
                  </a:cubicBezTo>
                  <a:cubicBezTo>
                    <a:pt x="2775" y="1"/>
                    <a:pt x="3031" y="55"/>
                    <a:pt x="3250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478;p62">
              <a:extLst>
                <a:ext uri="{FF2B5EF4-FFF2-40B4-BE49-F238E27FC236}">
                  <a16:creationId xmlns:a16="http://schemas.microsoft.com/office/drawing/2014/main" id="{3708FD5D-5D55-23C7-8C70-82AFD317EE71}"/>
                </a:ext>
              </a:extLst>
            </p:cNvPr>
            <p:cNvSpPr/>
            <p:nvPr/>
          </p:nvSpPr>
          <p:spPr>
            <a:xfrm>
              <a:off x="11191431" y="2195429"/>
              <a:ext cx="329216" cy="334053"/>
            </a:xfrm>
            <a:custGeom>
              <a:avLst/>
              <a:gdLst/>
              <a:ahLst/>
              <a:cxnLst/>
              <a:rect l="l" t="t" r="r" b="b"/>
              <a:pathLst>
                <a:path w="3743" h="3798" extrusionOk="0">
                  <a:moveTo>
                    <a:pt x="1662" y="37"/>
                  </a:moveTo>
                  <a:cubicBezTo>
                    <a:pt x="2027" y="0"/>
                    <a:pt x="2410" y="55"/>
                    <a:pt x="2739" y="201"/>
                  </a:cubicBezTo>
                  <a:cubicBezTo>
                    <a:pt x="3396" y="584"/>
                    <a:pt x="3743" y="1351"/>
                    <a:pt x="3578" y="2099"/>
                  </a:cubicBezTo>
                  <a:cubicBezTo>
                    <a:pt x="3378" y="2848"/>
                    <a:pt x="2154" y="3797"/>
                    <a:pt x="1059" y="3268"/>
                  </a:cubicBezTo>
                  <a:cubicBezTo>
                    <a:pt x="676" y="3030"/>
                    <a:pt x="365" y="2665"/>
                    <a:pt x="238" y="2245"/>
                  </a:cubicBezTo>
                  <a:cubicBezTo>
                    <a:pt x="0" y="1387"/>
                    <a:pt x="420" y="475"/>
                    <a:pt x="1223" y="110"/>
                  </a:cubicBezTo>
                  <a:cubicBezTo>
                    <a:pt x="1369" y="55"/>
                    <a:pt x="1516" y="37"/>
                    <a:pt x="1662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479;p62">
              <a:extLst>
                <a:ext uri="{FF2B5EF4-FFF2-40B4-BE49-F238E27FC236}">
                  <a16:creationId xmlns:a16="http://schemas.microsoft.com/office/drawing/2014/main" id="{6E164193-F498-4B09-91C7-AC815FFD9D92}"/>
                </a:ext>
              </a:extLst>
            </p:cNvPr>
            <p:cNvSpPr/>
            <p:nvPr/>
          </p:nvSpPr>
          <p:spPr>
            <a:xfrm>
              <a:off x="11313425" y="2217858"/>
              <a:ext cx="99653" cy="240909"/>
            </a:xfrm>
            <a:custGeom>
              <a:avLst/>
              <a:gdLst/>
              <a:ahLst/>
              <a:cxnLst/>
              <a:rect l="l" t="t" r="r" b="b"/>
              <a:pathLst>
                <a:path w="1133" h="2739" extrusionOk="0">
                  <a:moveTo>
                    <a:pt x="311" y="19"/>
                  </a:moveTo>
                  <a:cubicBezTo>
                    <a:pt x="640" y="494"/>
                    <a:pt x="840" y="1260"/>
                    <a:pt x="968" y="1990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39"/>
                    <a:pt x="585" y="2429"/>
                    <a:pt x="512" y="2210"/>
                  </a:cubicBezTo>
                  <a:cubicBezTo>
                    <a:pt x="421" y="2009"/>
                    <a:pt x="366" y="1753"/>
                    <a:pt x="311" y="1552"/>
                  </a:cubicBezTo>
                  <a:cubicBezTo>
                    <a:pt x="183" y="1096"/>
                    <a:pt x="1" y="439"/>
                    <a:pt x="74" y="110"/>
                  </a:cubicBezTo>
                  <a:cubicBezTo>
                    <a:pt x="74" y="55"/>
                    <a:pt x="92" y="19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480;p62">
              <a:extLst>
                <a:ext uri="{FF2B5EF4-FFF2-40B4-BE49-F238E27FC236}">
                  <a16:creationId xmlns:a16="http://schemas.microsoft.com/office/drawing/2014/main" id="{60EF5ACA-E3D4-CBFD-130C-60CFC5BD61D1}"/>
                </a:ext>
              </a:extLst>
            </p:cNvPr>
            <p:cNvSpPr/>
            <p:nvPr/>
          </p:nvSpPr>
          <p:spPr>
            <a:xfrm>
              <a:off x="11337525" y="1601287"/>
              <a:ext cx="494659" cy="574962"/>
            </a:xfrm>
            <a:custGeom>
              <a:avLst/>
              <a:gdLst/>
              <a:ahLst/>
              <a:cxnLst/>
              <a:rect l="l" t="t" r="r" b="b"/>
              <a:pathLst>
                <a:path w="5624" h="6537" extrusionOk="0">
                  <a:moveTo>
                    <a:pt x="3250" y="183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712" y="4181"/>
                    <a:pt x="1972" y="5313"/>
                    <a:pt x="3396" y="5130"/>
                  </a:cubicBezTo>
                  <a:cubicBezTo>
                    <a:pt x="3944" y="5057"/>
                    <a:pt x="4473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23" y="4564"/>
                    <a:pt x="5057" y="4930"/>
                    <a:pt x="4729" y="5149"/>
                  </a:cubicBezTo>
                  <a:cubicBezTo>
                    <a:pt x="2721" y="6536"/>
                    <a:pt x="1" y="4930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481;p62">
              <a:extLst>
                <a:ext uri="{FF2B5EF4-FFF2-40B4-BE49-F238E27FC236}">
                  <a16:creationId xmlns:a16="http://schemas.microsoft.com/office/drawing/2014/main" id="{3176CD00-8846-A83B-9F7A-43236B1AF307}"/>
                </a:ext>
              </a:extLst>
            </p:cNvPr>
            <p:cNvSpPr/>
            <p:nvPr/>
          </p:nvSpPr>
          <p:spPr>
            <a:xfrm>
              <a:off x="11451516" y="1697686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62" y="55"/>
                  </a:moveTo>
                  <a:cubicBezTo>
                    <a:pt x="2027" y="0"/>
                    <a:pt x="2392" y="55"/>
                    <a:pt x="2739" y="219"/>
                  </a:cubicBezTo>
                  <a:cubicBezTo>
                    <a:pt x="3396" y="602"/>
                    <a:pt x="3725" y="1369"/>
                    <a:pt x="3560" y="2118"/>
                  </a:cubicBezTo>
                  <a:cubicBezTo>
                    <a:pt x="3378" y="2848"/>
                    <a:pt x="2136" y="3797"/>
                    <a:pt x="1059" y="3268"/>
                  </a:cubicBezTo>
                  <a:cubicBezTo>
                    <a:pt x="658" y="3030"/>
                    <a:pt x="366" y="2665"/>
                    <a:pt x="238" y="2245"/>
                  </a:cubicBezTo>
                  <a:cubicBezTo>
                    <a:pt x="1" y="1387"/>
                    <a:pt x="421" y="493"/>
                    <a:pt x="1224" y="110"/>
                  </a:cubicBezTo>
                  <a:cubicBezTo>
                    <a:pt x="1370" y="73"/>
                    <a:pt x="1516" y="55"/>
                    <a:pt x="1662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482;p62">
              <a:extLst>
                <a:ext uri="{FF2B5EF4-FFF2-40B4-BE49-F238E27FC236}">
                  <a16:creationId xmlns:a16="http://schemas.microsoft.com/office/drawing/2014/main" id="{8CF09317-FD44-9A32-3337-E0B1C611BC5B}"/>
                </a:ext>
              </a:extLst>
            </p:cNvPr>
            <p:cNvSpPr/>
            <p:nvPr/>
          </p:nvSpPr>
          <p:spPr>
            <a:xfrm>
              <a:off x="11573599" y="1721698"/>
              <a:ext cx="99565" cy="239326"/>
            </a:xfrm>
            <a:custGeom>
              <a:avLst/>
              <a:gdLst/>
              <a:ahLst/>
              <a:cxnLst/>
              <a:rect l="l" t="t" r="r" b="b"/>
              <a:pathLst>
                <a:path w="1132" h="2721" extrusionOk="0">
                  <a:moveTo>
                    <a:pt x="310" y="1"/>
                  </a:moveTo>
                  <a:cubicBezTo>
                    <a:pt x="639" y="475"/>
                    <a:pt x="840" y="1242"/>
                    <a:pt x="968" y="1972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1991"/>
                    <a:pt x="365" y="1753"/>
                    <a:pt x="310" y="1553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483;p62">
              <a:extLst>
                <a:ext uri="{FF2B5EF4-FFF2-40B4-BE49-F238E27FC236}">
                  <a16:creationId xmlns:a16="http://schemas.microsoft.com/office/drawing/2014/main" id="{AB911F18-61AD-6DCF-71B3-918547FDDAA3}"/>
                </a:ext>
              </a:extLst>
            </p:cNvPr>
            <p:cNvSpPr/>
            <p:nvPr/>
          </p:nvSpPr>
          <p:spPr>
            <a:xfrm>
              <a:off x="11613707" y="1065020"/>
              <a:ext cx="491405" cy="573291"/>
            </a:xfrm>
            <a:custGeom>
              <a:avLst/>
              <a:gdLst/>
              <a:ahLst/>
              <a:cxnLst/>
              <a:rect l="l" t="t" r="r" b="b"/>
              <a:pathLst>
                <a:path w="5587" h="6518" extrusionOk="0">
                  <a:moveTo>
                    <a:pt x="3250" y="183"/>
                  </a:moveTo>
                  <a:cubicBezTo>
                    <a:pt x="3195" y="402"/>
                    <a:pt x="2921" y="366"/>
                    <a:pt x="2793" y="402"/>
                  </a:cubicBezTo>
                  <a:cubicBezTo>
                    <a:pt x="1753" y="712"/>
                    <a:pt x="767" y="1370"/>
                    <a:pt x="731" y="2739"/>
                  </a:cubicBezTo>
                  <a:cubicBezTo>
                    <a:pt x="694" y="4181"/>
                    <a:pt x="1935" y="5313"/>
                    <a:pt x="3359" y="5112"/>
                  </a:cubicBezTo>
                  <a:cubicBezTo>
                    <a:pt x="3925" y="5057"/>
                    <a:pt x="4436" y="4783"/>
                    <a:pt x="4820" y="4363"/>
                  </a:cubicBezTo>
                  <a:cubicBezTo>
                    <a:pt x="4929" y="4217"/>
                    <a:pt x="5039" y="3925"/>
                    <a:pt x="5331" y="4053"/>
                  </a:cubicBezTo>
                  <a:cubicBezTo>
                    <a:pt x="5586" y="4546"/>
                    <a:pt x="5039" y="4929"/>
                    <a:pt x="4710" y="5148"/>
                  </a:cubicBezTo>
                  <a:cubicBezTo>
                    <a:pt x="2702" y="6518"/>
                    <a:pt x="0" y="4911"/>
                    <a:pt x="256" y="2483"/>
                  </a:cubicBezTo>
                  <a:cubicBezTo>
                    <a:pt x="366" y="1315"/>
                    <a:pt x="1315" y="183"/>
                    <a:pt x="2520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484;p62">
              <a:extLst>
                <a:ext uri="{FF2B5EF4-FFF2-40B4-BE49-F238E27FC236}">
                  <a16:creationId xmlns:a16="http://schemas.microsoft.com/office/drawing/2014/main" id="{31F2A56A-C2D2-2C3B-AB19-589D1FDB56F8}"/>
                </a:ext>
              </a:extLst>
            </p:cNvPr>
            <p:cNvSpPr/>
            <p:nvPr/>
          </p:nvSpPr>
          <p:spPr>
            <a:xfrm>
              <a:off x="11727698" y="1161331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43" y="37"/>
                  </a:moveTo>
                  <a:cubicBezTo>
                    <a:pt x="2027" y="1"/>
                    <a:pt x="2392" y="56"/>
                    <a:pt x="2739" y="202"/>
                  </a:cubicBezTo>
                  <a:cubicBezTo>
                    <a:pt x="3396" y="603"/>
                    <a:pt x="3725" y="1370"/>
                    <a:pt x="3560" y="2118"/>
                  </a:cubicBezTo>
                  <a:cubicBezTo>
                    <a:pt x="3359" y="2849"/>
                    <a:pt x="2136" y="3798"/>
                    <a:pt x="1041" y="3250"/>
                  </a:cubicBezTo>
                  <a:cubicBezTo>
                    <a:pt x="658" y="3031"/>
                    <a:pt x="366" y="2666"/>
                    <a:pt x="220" y="2246"/>
                  </a:cubicBezTo>
                  <a:cubicBezTo>
                    <a:pt x="1" y="1388"/>
                    <a:pt x="420" y="475"/>
                    <a:pt x="1205" y="92"/>
                  </a:cubicBezTo>
                  <a:cubicBezTo>
                    <a:pt x="1351" y="56"/>
                    <a:pt x="1497" y="37"/>
                    <a:pt x="1643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485;p62">
              <a:extLst>
                <a:ext uri="{FF2B5EF4-FFF2-40B4-BE49-F238E27FC236}">
                  <a16:creationId xmlns:a16="http://schemas.microsoft.com/office/drawing/2014/main" id="{D8843889-DAAD-76A9-1F9C-51E88367DCB4}"/>
                </a:ext>
              </a:extLst>
            </p:cNvPr>
            <p:cNvSpPr/>
            <p:nvPr/>
          </p:nvSpPr>
          <p:spPr>
            <a:xfrm>
              <a:off x="11849693" y="1185431"/>
              <a:ext cx="99653" cy="239326"/>
            </a:xfrm>
            <a:custGeom>
              <a:avLst/>
              <a:gdLst/>
              <a:ahLst/>
              <a:cxnLst/>
              <a:rect l="l" t="t" r="r" b="b"/>
              <a:pathLst>
                <a:path w="1133" h="2721" extrusionOk="0">
                  <a:moveTo>
                    <a:pt x="311" y="1"/>
                  </a:moveTo>
                  <a:cubicBezTo>
                    <a:pt x="640" y="475"/>
                    <a:pt x="841" y="1242"/>
                    <a:pt x="968" y="1972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21"/>
                    <a:pt x="585" y="2410"/>
                    <a:pt x="494" y="2210"/>
                  </a:cubicBezTo>
                  <a:cubicBezTo>
                    <a:pt x="421" y="1990"/>
                    <a:pt x="366" y="1753"/>
                    <a:pt x="293" y="1552"/>
                  </a:cubicBezTo>
                  <a:cubicBezTo>
                    <a:pt x="183" y="1096"/>
                    <a:pt x="1" y="421"/>
                    <a:pt x="74" y="92"/>
                  </a:cubicBezTo>
                  <a:cubicBezTo>
                    <a:pt x="74" y="55"/>
                    <a:pt x="92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486;p62">
              <a:extLst>
                <a:ext uri="{FF2B5EF4-FFF2-40B4-BE49-F238E27FC236}">
                  <a16:creationId xmlns:a16="http://schemas.microsoft.com/office/drawing/2014/main" id="{9F0A4D51-0230-4241-35EC-F5D0F8D1C20E}"/>
                </a:ext>
              </a:extLst>
            </p:cNvPr>
            <p:cNvSpPr/>
            <p:nvPr/>
          </p:nvSpPr>
          <p:spPr>
            <a:xfrm>
              <a:off x="10051433" y="2217858"/>
              <a:ext cx="492988" cy="574874"/>
            </a:xfrm>
            <a:custGeom>
              <a:avLst/>
              <a:gdLst/>
              <a:ahLst/>
              <a:cxnLst/>
              <a:rect l="l" t="t" r="r" b="b"/>
              <a:pathLst>
                <a:path w="5605" h="6536" extrusionOk="0">
                  <a:moveTo>
                    <a:pt x="3231" y="183"/>
                  </a:moveTo>
                  <a:cubicBezTo>
                    <a:pt x="3177" y="402"/>
                    <a:pt x="2921" y="384"/>
                    <a:pt x="2775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694" y="4181"/>
                    <a:pt x="1954" y="5313"/>
                    <a:pt x="3377" y="5112"/>
                  </a:cubicBezTo>
                  <a:cubicBezTo>
                    <a:pt x="3943" y="5057"/>
                    <a:pt x="4454" y="4783"/>
                    <a:pt x="4820" y="4364"/>
                  </a:cubicBezTo>
                  <a:cubicBezTo>
                    <a:pt x="4947" y="4236"/>
                    <a:pt x="5057" y="3944"/>
                    <a:pt x="5349" y="4072"/>
                  </a:cubicBezTo>
                  <a:cubicBezTo>
                    <a:pt x="5605" y="4546"/>
                    <a:pt x="5057" y="4930"/>
                    <a:pt x="4728" y="5149"/>
                  </a:cubicBezTo>
                  <a:cubicBezTo>
                    <a:pt x="2702" y="6536"/>
                    <a:pt x="0" y="4930"/>
                    <a:pt x="256" y="2483"/>
                  </a:cubicBezTo>
                  <a:cubicBezTo>
                    <a:pt x="365" y="1315"/>
                    <a:pt x="1315" y="183"/>
                    <a:pt x="2519" y="55"/>
                  </a:cubicBezTo>
                  <a:cubicBezTo>
                    <a:pt x="2775" y="1"/>
                    <a:pt x="3031" y="37"/>
                    <a:pt x="3231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487;p62">
              <a:extLst>
                <a:ext uri="{FF2B5EF4-FFF2-40B4-BE49-F238E27FC236}">
                  <a16:creationId xmlns:a16="http://schemas.microsoft.com/office/drawing/2014/main" id="{4DF52AAD-61C8-BBBE-CBDC-9EDED9B878A0}"/>
                </a:ext>
              </a:extLst>
            </p:cNvPr>
            <p:cNvSpPr/>
            <p:nvPr/>
          </p:nvSpPr>
          <p:spPr>
            <a:xfrm>
              <a:off x="10165424" y="2314169"/>
              <a:ext cx="327632" cy="334141"/>
            </a:xfrm>
            <a:custGeom>
              <a:avLst/>
              <a:gdLst/>
              <a:ahLst/>
              <a:cxnLst/>
              <a:rect l="l" t="t" r="r" b="b"/>
              <a:pathLst>
                <a:path w="3725" h="3799" extrusionOk="0">
                  <a:moveTo>
                    <a:pt x="1662" y="37"/>
                  </a:moveTo>
                  <a:cubicBezTo>
                    <a:pt x="2027" y="1"/>
                    <a:pt x="2392" y="56"/>
                    <a:pt x="2739" y="220"/>
                  </a:cubicBezTo>
                  <a:cubicBezTo>
                    <a:pt x="3396" y="603"/>
                    <a:pt x="3724" y="1370"/>
                    <a:pt x="3560" y="2119"/>
                  </a:cubicBezTo>
                  <a:cubicBezTo>
                    <a:pt x="3378" y="2849"/>
                    <a:pt x="2136" y="3798"/>
                    <a:pt x="1059" y="3269"/>
                  </a:cubicBezTo>
                  <a:cubicBezTo>
                    <a:pt x="658" y="3050"/>
                    <a:pt x="365" y="2684"/>
                    <a:pt x="219" y="2246"/>
                  </a:cubicBezTo>
                  <a:cubicBezTo>
                    <a:pt x="0" y="1388"/>
                    <a:pt x="420" y="494"/>
                    <a:pt x="1223" y="111"/>
                  </a:cubicBezTo>
                  <a:cubicBezTo>
                    <a:pt x="1351" y="74"/>
                    <a:pt x="1497" y="56"/>
                    <a:pt x="1662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488;p62">
              <a:extLst>
                <a:ext uri="{FF2B5EF4-FFF2-40B4-BE49-F238E27FC236}">
                  <a16:creationId xmlns:a16="http://schemas.microsoft.com/office/drawing/2014/main" id="{65696D12-17BE-4A2F-1A26-305E2EA12C67}"/>
                </a:ext>
              </a:extLst>
            </p:cNvPr>
            <p:cNvSpPr/>
            <p:nvPr/>
          </p:nvSpPr>
          <p:spPr>
            <a:xfrm>
              <a:off x="10285836" y="2338269"/>
              <a:ext cx="99653" cy="239326"/>
            </a:xfrm>
            <a:custGeom>
              <a:avLst/>
              <a:gdLst/>
              <a:ahLst/>
              <a:cxnLst/>
              <a:rect l="l" t="t" r="r" b="b"/>
              <a:pathLst>
                <a:path w="1133" h="2721" extrusionOk="0">
                  <a:moveTo>
                    <a:pt x="311" y="1"/>
                  </a:moveTo>
                  <a:cubicBezTo>
                    <a:pt x="658" y="475"/>
                    <a:pt x="858" y="1242"/>
                    <a:pt x="968" y="1972"/>
                  </a:cubicBezTo>
                  <a:cubicBezTo>
                    <a:pt x="1005" y="2191"/>
                    <a:pt x="1132" y="2483"/>
                    <a:pt x="931" y="2666"/>
                  </a:cubicBezTo>
                  <a:cubicBezTo>
                    <a:pt x="658" y="2721"/>
                    <a:pt x="585" y="2410"/>
                    <a:pt x="512" y="2210"/>
                  </a:cubicBezTo>
                  <a:cubicBezTo>
                    <a:pt x="420" y="1991"/>
                    <a:pt x="366" y="1753"/>
                    <a:pt x="311" y="1552"/>
                  </a:cubicBezTo>
                  <a:cubicBezTo>
                    <a:pt x="183" y="1096"/>
                    <a:pt x="0" y="439"/>
                    <a:pt x="92" y="110"/>
                  </a:cubicBezTo>
                  <a:cubicBezTo>
                    <a:pt x="73" y="56"/>
                    <a:pt x="110" y="19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489;p62">
              <a:extLst>
                <a:ext uri="{FF2B5EF4-FFF2-40B4-BE49-F238E27FC236}">
                  <a16:creationId xmlns:a16="http://schemas.microsoft.com/office/drawing/2014/main" id="{600F11F7-58DB-8768-9C03-FA1C28811629}"/>
                </a:ext>
              </a:extLst>
            </p:cNvPr>
            <p:cNvSpPr/>
            <p:nvPr/>
          </p:nvSpPr>
          <p:spPr>
            <a:xfrm>
              <a:off x="10356464" y="1715278"/>
              <a:ext cx="492988" cy="574962"/>
            </a:xfrm>
            <a:custGeom>
              <a:avLst/>
              <a:gdLst/>
              <a:ahLst/>
              <a:cxnLst/>
              <a:rect l="l" t="t" r="r" b="b"/>
              <a:pathLst>
                <a:path w="5605" h="6537" extrusionOk="0">
                  <a:moveTo>
                    <a:pt x="3250" y="202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86" y="1388"/>
                    <a:pt x="749" y="2757"/>
                  </a:cubicBezTo>
                  <a:cubicBezTo>
                    <a:pt x="713" y="4199"/>
                    <a:pt x="1972" y="5313"/>
                    <a:pt x="3378" y="5131"/>
                  </a:cubicBezTo>
                  <a:cubicBezTo>
                    <a:pt x="3944" y="5057"/>
                    <a:pt x="4455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05" y="4565"/>
                    <a:pt x="5057" y="4930"/>
                    <a:pt x="4729" y="5167"/>
                  </a:cubicBezTo>
                  <a:cubicBezTo>
                    <a:pt x="2721" y="6536"/>
                    <a:pt x="1" y="4930"/>
                    <a:pt x="256" y="2502"/>
                  </a:cubicBezTo>
                  <a:cubicBezTo>
                    <a:pt x="366" y="1333"/>
                    <a:pt x="1333" y="202"/>
                    <a:pt x="2538" y="56"/>
                  </a:cubicBezTo>
                  <a:cubicBezTo>
                    <a:pt x="2794" y="1"/>
                    <a:pt x="3049" y="56"/>
                    <a:pt x="3250" y="2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490;p62">
              <a:extLst>
                <a:ext uri="{FF2B5EF4-FFF2-40B4-BE49-F238E27FC236}">
                  <a16:creationId xmlns:a16="http://schemas.microsoft.com/office/drawing/2014/main" id="{E5AAC5CB-442D-B43C-4446-E958926E5B93}"/>
                </a:ext>
              </a:extLst>
            </p:cNvPr>
            <p:cNvSpPr/>
            <p:nvPr/>
          </p:nvSpPr>
          <p:spPr>
            <a:xfrm>
              <a:off x="10472126" y="1813261"/>
              <a:ext cx="325961" cy="334053"/>
            </a:xfrm>
            <a:custGeom>
              <a:avLst/>
              <a:gdLst/>
              <a:ahLst/>
              <a:cxnLst/>
              <a:rect l="l" t="t" r="r" b="b"/>
              <a:pathLst>
                <a:path w="3706" h="3798" extrusionOk="0">
                  <a:moveTo>
                    <a:pt x="1643" y="37"/>
                  </a:moveTo>
                  <a:cubicBezTo>
                    <a:pt x="2008" y="0"/>
                    <a:pt x="2373" y="55"/>
                    <a:pt x="2720" y="201"/>
                  </a:cubicBezTo>
                  <a:cubicBezTo>
                    <a:pt x="3377" y="585"/>
                    <a:pt x="3706" y="1351"/>
                    <a:pt x="3542" y="2100"/>
                  </a:cubicBezTo>
                  <a:cubicBezTo>
                    <a:pt x="3359" y="2848"/>
                    <a:pt x="2118" y="3797"/>
                    <a:pt x="1041" y="3268"/>
                  </a:cubicBezTo>
                  <a:cubicBezTo>
                    <a:pt x="639" y="3031"/>
                    <a:pt x="347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491;p62">
              <a:extLst>
                <a:ext uri="{FF2B5EF4-FFF2-40B4-BE49-F238E27FC236}">
                  <a16:creationId xmlns:a16="http://schemas.microsoft.com/office/drawing/2014/main" id="{A81FF02E-8AA2-5E4F-FC17-7185F2C612DE}"/>
                </a:ext>
              </a:extLst>
            </p:cNvPr>
            <p:cNvSpPr/>
            <p:nvPr/>
          </p:nvSpPr>
          <p:spPr>
            <a:xfrm>
              <a:off x="10592538" y="1835689"/>
              <a:ext cx="99653" cy="240997"/>
            </a:xfrm>
            <a:custGeom>
              <a:avLst/>
              <a:gdLst/>
              <a:ahLst/>
              <a:cxnLst/>
              <a:rect l="l" t="t" r="r" b="b"/>
              <a:pathLst>
                <a:path w="1133" h="2740" extrusionOk="0">
                  <a:moveTo>
                    <a:pt x="311" y="19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39"/>
                    <a:pt x="584" y="2429"/>
                    <a:pt x="493" y="2210"/>
                  </a:cubicBezTo>
                  <a:cubicBezTo>
                    <a:pt x="420" y="2009"/>
                    <a:pt x="365" y="1753"/>
                    <a:pt x="311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492;p62">
              <a:extLst>
                <a:ext uri="{FF2B5EF4-FFF2-40B4-BE49-F238E27FC236}">
                  <a16:creationId xmlns:a16="http://schemas.microsoft.com/office/drawing/2014/main" id="{FE9EE910-5F46-759C-A9ED-FB97E46CBC57}"/>
                </a:ext>
              </a:extLst>
            </p:cNvPr>
            <p:cNvSpPr/>
            <p:nvPr/>
          </p:nvSpPr>
          <p:spPr>
            <a:xfrm>
              <a:off x="10614967" y="1219206"/>
              <a:ext cx="494659" cy="574874"/>
            </a:xfrm>
            <a:custGeom>
              <a:avLst/>
              <a:gdLst/>
              <a:ahLst/>
              <a:cxnLst/>
              <a:rect l="l" t="t" r="r" b="b"/>
              <a:pathLst>
                <a:path w="5624" h="6536" extrusionOk="0">
                  <a:moveTo>
                    <a:pt x="3268" y="183"/>
                  </a:moveTo>
                  <a:cubicBezTo>
                    <a:pt x="3214" y="402"/>
                    <a:pt x="2940" y="383"/>
                    <a:pt x="2812" y="420"/>
                  </a:cubicBezTo>
                  <a:cubicBezTo>
                    <a:pt x="1772" y="712"/>
                    <a:pt x="786" y="1387"/>
                    <a:pt x="767" y="2757"/>
                  </a:cubicBezTo>
                  <a:cubicBezTo>
                    <a:pt x="731" y="4180"/>
                    <a:pt x="1972" y="5312"/>
                    <a:pt x="3396" y="5130"/>
                  </a:cubicBezTo>
                  <a:cubicBezTo>
                    <a:pt x="3944" y="5057"/>
                    <a:pt x="4473" y="4783"/>
                    <a:pt x="4838" y="4363"/>
                  </a:cubicBezTo>
                  <a:cubicBezTo>
                    <a:pt x="4948" y="4235"/>
                    <a:pt x="5057" y="3943"/>
                    <a:pt x="5368" y="4071"/>
                  </a:cubicBezTo>
                  <a:cubicBezTo>
                    <a:pt x="5623" y="4564"/>
                    <a:pt x="5057" y="4929"/>
                    <a:pt x="4729" y="5148"/>
                  </a:cubicBezTo>
                  <a:cubicBezTo>
                    <a:pt x="2721" y="6535"/>
                    <a:pt x="1" y="4929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6" y="0"/>
                    <a:pt x="3049" y="37"/>
                    <a:pt x="3268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493;p62">
              <a:extLst>
                <a:ext uri="{FF2B5EF4-FFF2-40B4-BE49-F238E27FC236}">
                  <a16:creationId xmlns:a16="http://schemas.microsoft.com/office/drawing/2014/main" id="{F245B33D-A06E-A191-79FB-0233CA2AFB67}"/>
                </a:ext>
              </a:extLst>
            </p:cNvPr>
            <p:cNvSpPr/>
            <p:nvPr/>
          </p:nvSpPr>
          <p:spPr>
            <a:xfrm>
              <a:off x="10730629" y="1315518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61" y="55"/>
                  </a:moveTo>
                  <a:cubicBezTo>
                    <a:pt x="2026" y="0"/>
                    <a:pt x="2392" y="55"/>
                    <a:pt x="2738" y="219"/>
                  </a:cubicBezTo>
                  <a:cubicBezTo>
                    <a:pt x="3396" y="603"/>
                    <a:pt x="3724" y="1369"/>
                    <a:pt x="3560" y="2118"/>
                  </a:cubicBezTo>
                  <a:cubicBezTo>
                    <a:pt x="3377" y="2848"/>
                    <a:pt x="2136" y="3797"/>
                    <a:pt x="1059" y="3268"/>
                  </a:cubicBezTo>
                  <a:cubicBezTo>
                    <a:pt x="657" y="3049"/>
                    <a:pt x="365" y="2684"/>
                    <a:pt x="219" y="2246"/>
                  </a:cubicBezTo>
                  <a:cubicBezTo>
                    <a:pt x="0" y="1388"/>
                    <a:pt x="420" y="493"/>
                    <a:pt x="1223" y="110"/>
                  </a:cubicBezTo>
                  <a:cubicBezTo>
                    <a:pt x="1351" y="73"/>
                    <a:pt x="1497" y="55"/>
                    <a:pt x="1661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494;p62">
              <a:extLst>
                <a:ext uri="{FF2B5EF4-FFF2-40B4-BE49-F238E27FC236}">
                  <a16:creationId xmlns:a16="http://schemas.microsoft.com/office/drawing/2014/main" id="{64D6A43B-BCB2-A606-E4B9-A9B30F0E0FBF}"/>
                </a:ext>
              </a:extLst>
            </p:cNvPr>
            <p:cNvSpPr/>
            <p:nvPr/>
          </p:nvSpPr>
          <p:spPr>
            <a:xfrm>
              <a:off x="10852624" y="1339618"/>
              <a:ext cx="98070" cy="239326"/>
            </a:xfrm>
            <a:custGeom>
              <a:avLst/>
              <a:gdLst/>
              <a:ahLst/>
              <a:cxnLst/>
              <a:rect l="l" t="t" r="r" b="b"/>
              <a:pathLst>
                <a:path w="1115" h="2721" extrusionOk="0">
                  <a:moveTo>
                    <a:pt x="293" y="0"/>
                  </a:moveTo>
                  <a:cubicBezTo>
                    <a:pt x="639" y="475"/>
                    <a:pt x="840" y="1241"/>
                    <a:pt x="950" y="1972"/>
                  </a:cubicBezTo>
                  <a:cubicBezTo>
                    <a:pt x="986" y="2191"/>
                    <a:pt x="1114" y="2483"/>
                    <a:pt x="932" y="2665"/>
                  </a:cubicBezTo>
                  <a:cubicBezTo>
                    <a:pt x="639" y="2720"/>
                    <a:pt x="566" y="2410"/>
                    <a:pt x="493" y="2209"/>
                  </a:cubicBezTo>
                  <a:cubicBezTo>
                    <a:pt x="420" y="1990"/>
                    <a:pt x="347" y="1753"/>
                    <a:pt x="293" y="1552"/>
                  </a:cubicBezTo>
                  <a:cubicBezTo>
                    <a:pt x="183" y="1095"/>
                    <a:pt x="1" y="438"/>
                    <a:pt x="74" y="91"/>
                  </a:cubicBezTo>
                  <a:cubicBezTo>
                    <a:pt x="55" y="55"/>
                    <a:pt x="92" y="18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495;p62">
              <a:extLst>
                <a:ext uri="{FF2B5EF4-FFF2-40B4-BE49-F238E27FC236}">
                  <a16:creationId xmlns:a16="http://schemas.microsoft.com/office/drawing/2014/main" id="{147FC325-44DD-6470-4755-6657950E9726}"/>
                </a:ext>
              </a:extLst>
            </p:cNvPr>
            <p:cNvSpPr/>
            <p:nvPr/>
          </p:nvSpPr>
          <p:spPr>
            <a:xfrm>
              <a:off x="10892732" y="681268"/>
              <a:ext cx="493076" cy="576545"/>
            </a:xfrm>
            <a:custGeom>
              <a:avLst/>
              <a:gdLst/>
              <a:ahLst/>
              <a:cxnLst/>
              <a:rect l="l" t="t" r="r" b="b"/>
              <a:pathLst>
                <a:path w="5606" h="6555" extrusionOk="0">
                  <a:moveTo>
                    <a:pt x="3232" y="201"/>
                  </a:moveTo>
                  <a:cubicBezTo>
                    <a:pt x="3177" y="420"/>
                    <a:pt x="2922" y="384"/>
                    <a:pt x="2776" y="439"/>
                  </a:cubicBezTo>
                  <a:cubicBezTo>
                    <a:pt x="1735" y="731"/>
                    <a:pt x="768" y="1406"/>
                    <a:pt x="749" y="2757"/>
                  </a:cubicBezTo>
                  <a:cubicBezTo>
                    <a:pt x="695" y="4199"/>
                    <a:pt x="1954" y="5331"/>
                    <a:pt x="3378" y="5130"/>
                  </a:cubicBezTo>
                  <a:cubicBezTo>
                    <a:pt x="3926" y="5075"/>
                    <a:pt x="4455" y="4802"/>
                    <a:pt x="4820" y="4382"/>
                  </a:cubicBezTo>
                  <a:cubicBezTo>
                    <a:pt x="4948" y="4236"/>
                    <a:pt x="5058" y="3944"/>
                    <a:pt x="5350" y="4090"/>
                  </a:cubicBezTo>
                  <a:cubicBezTo>
                    <a:pt x="5605" y="4564"/>
                    <a:pt x="5058" y="4948"/>
                    <a:pt x="4729" y="5167"/>
                  </a:cubicBezTo>
                  <a:cubicBezTo>
                    <a:pt x="2703" y="6554"/>
                    <a:pt x="1" y="4929"/>
                    <a:pt x="238" y="2502"/>
                  </a:cubicBezTo>
                  <a:cubicBezTo>
                    <a:pt x="348" y="1333"/>
                    <a:pt x="1315" y="201"/>
                    <a:pt x="2520" y="74"/>
                  </a:cubicBezTo>
                  <a:cubicBezTo>
                    <a:pt x="2757" y="1"/>
                    <a:pt x="3031" y="55"/>
                    <a:pt x="3232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496;p62">
              <a:extLst>
                <a:ext uri="{FF2B5EF4-FFF2-40B4-BE49-F238E27FC236}">
                  <a16:creationId xmlns:a16="http://schemas.microsoft.com/office/drawing/2014/main" id="{53F0403F-68DA-82F5-6404-11889DA2E658}"/>
                </a:ext>
              </a:extLst>
            </p:cNvPr>
            <p:cNvSpPr/>
            <p:nvPr/>
          </p:nvSpPr>
          <p:spPr>
            <a:xfrm>
              <a:off x="11006811" y="780834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43" y="37"/>
                  </a:moveTo>
                  <a:cubicBezTo>
                    <a:pt x="2008" y="0"/>
                    <a:pt x="2391" y="55"/>
                    <a:pt x="2738" y="201"/>
                  </a:cubicBezTo>
                  <a:cubicBezTo>
                    <a:pt x="3395" y="585"/>
                    <a:pt x="3724" y="1351"/>
                    <a:pt x="3560" y="2100"/>
                  </a:cubicBezTo>
                  <a:cubicBezTo>
                    <a:pt x="3359" y="2848"/>
                    <a:pt x="2136" y="3797"/>
                    <a:pt x="1041" y="3268"/>
                  </a:cubicBezTo>
                  <a:cubicBezTo>
                    <a:pt x="657" y="3031"/>
                    <a:pt x="365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497;p62">
              <a:extLst>
                <a:ext uri="{FF2B5EF4-FFF2-40B4-BE49-F238E27FC236}">
                  <a16:creationId xmlns:a16="http://schemas.microsoft.com/office/drawing/2014/main" id="{4BB33A92-B907-DAFD-FDE7-19644C4E16FE}"/>
                </a:ext>
              </a:extLst>
            </p:cNvPr>
            <p:cNvSpPr/>
            <p:nvPr/>
          </p:nvSpPr>
          <p:spPr>
            <a:xfrm>
              <a:off x="11127223" y="803263"/>
              <a:ext cx="99565" cy="239326"/>
            </a:xfrm>
            <a:custGeom>
              <a:avLst/>
              <a:gdLst/>
              <a:ahLst/>
              <a:cxnLst/>
              <a:rect l="l" t="t" r="r" b="b"/>
              <a:pathLst>
                <a:path w="1132" h="2721" extrusionOk="0">
                  <a:moveTo>
                    <a:pt x="310" y="1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192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2009"/>
                    <a:pt x="365" y="1753"/>
                    <a:pt x="292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498;p62">
              <a:extLst>
                <a:ext uri="{FF2B5EF4-FFF2-40B4-BE49-F238E27FC236}">
                  <a16:creationId xmlns:a16="http://schemas.microsoft.com/office/drawing/2014/main" id="{E447B9B1-425B-C538-B748-AD1A33A151FE}"/>
                </a:ext>
              </a:extLst>
            </p:cNvPr>
            <p:cNvSpPr/>
            <p:nvPr/>
          </p:nvSpPr>
          <p:spPr>
            <a:xfrm>
              <a:off x="8469808" y="1988293"/>
              <a:ext cx="493076" cy="448043"/>
            </a:xfrm>
            <a:custGeom>
              <a:avLst/>
              <a:gdLst/>
              <a:ahLst/>
              <a:cxnLst/>
              <a:rect l="l" t="t" r="r" b="b"/>
              <a:pathLst>
                <a:path w="5606" h="5094" extrusionOk="0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499;p62">
              <a:extLst>
                <a:ext uri="{FF2B5EF4-FFF2-40B4-BE49-F238E27FC236}">
                  <a16:creationId xmlns:a16="http://schemas.microsoft.com/office/drawing/2014/main" id="{E53D12B9-317A-EEBA-1672-FF71C0FA2123}"/>
                </a:ext>
              </a:extLst>
            </p:cNvPr>
            <p:cNvSpPr/>
            <p:nvPr/>
          </p:nvSpPr>
          <p:spPr>
            <a:xfrm>
              <a:off x="8469808" y="1988293"/>
              <a:ext cx="493076" cy="448043"/>
            </a:xfrm>
            <a:custGeom>
              <a:avLst/>
              <a:gdLst/>
              <a:ahLst/>
              <a:cxnLst/>
              <a:rect l="l" t="t" r="r" b="b"/>
              <a:pathLst>
                <a:path w="5606" h="5094" extrusionOk="0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500;p62">
              <a:extLst>
                <a:ext uri="{FF2B5EF4-FFF2-40B4-BE49-F238E27FC236}">
                  <a16:creationId xmlns:a16="http://schemas.microsoft.com/office/drawing/2014/main" id="{588CFEBD-0473-B9B6-D3EC-87035BBEFF22}"/>
                </a:ext>
              </a:extLst>
            </p:cNvPr>
            <p:cNvSpPr/>
            <p:nvPr/>
          </p:nvSpPr>
          <p:spPr>
            <a:xfrm>
              <a:off x="8429700" y="1938510"/>
              <a:ext cx="451297" cy="395094"/>
            </a:xfrm>
            <a:custGeom>
              <a:avLst/>
              <a:gdLst/>
              <a:ahLst/>
              <a:cxnLst/>
              <a:rect l="l" t="t" r="r" b="b"/>
              <a:pathLst>
                <a:path w="5131" h="4492" extrusionOk="0">
                  <a:moveTo>
                    <a:pt x="4674" y="566"/>
                  </a:moveTo>
                  <a:cubicBezTo>
                    <a:pt x="5130" y="1150"/>
                    <a:pt x="4564" y="2355"/>
                    <a:pt x="3396" y="3286"/>
                  </a:cubicBezTo>
                  <a:cubicBezTo>
                    <a:pt x="2228" y="4199"/>
                    <a:pt x="913" y="4491"/>
                    <a:pt x="457" y="3907"/>
                  </a:cubicBezTo>
                  <a:cubicBezTo>
                    <a:pt x="1" y="3323"/>
                    <a:pt x="567" y="2118"/>
                    <a:pt x="1735" y="1187"/>
                  </a:cubicBezTo>
                  <a:cubicBezTo>
                    <a:pt x="2903" y="274"/>
                    <a:pt x="4218" y="0"/>
                    <a:pt x="4674" y="5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501;p62">
              <a:extLst>
                <a:ext uri="{FF2B5EF4-FFF2-40B4-BE49-F238E27FC236}">
                  <a16:creationId xmlns:a16="http://schemas.microsoft.com/office/drawing/2014/main" id="{24808A40-F460-53B9-7174-C8242B329D21}"/>
                </a:ext>
              </a:extLst>
            </p:cNvPr>
            <p:cNvSpPr/>
            <p:nvPr/>
          </p:nvSpPr>
          <p:spPr>
            <a:xfrm>
              <a:off x="8485904" y="1962610"/>
              <a:ext cx="327632" cy="343640"/>
            </a:xfrm>
            <a:custGeom>
              <a:avLst/>
              <a:gdLst/>
              <a:ahLst/>
              <a:cxnLst/>
              <a:rect l="l" t="t" r="r" b="b"/>
              <a:pathLst>
                <a:path w="3725" h="3907" extrusionOk="0">
                  <a:moveTo>
                    <a:pt x="3359" y="0"/>
                  </a:moveTo>
                  <a:cubicBezTo>
                    <a:pt x="3122" y="201"/>
                    <a:pt x="2830" y="511"/>
                    <a:pt x="2575" y="803"/>
                  </a:cubicBezTo>
                  <a:cubicBezTo>
                    <a:pt x="2118" y="1278"/>
                    <a:pt x="1589" y="1862"/>
                    <a:pt x="1169" y="2355"/>
                  </a:cubicBezTo>
                  <a:cubicBezTo>
                    <a:pt x="749" y="2830"/>
                    <a:pt x="201" y="3414"/>
                    <a:pt x="1" y="3797"/>
                  </a:cubicBezTo>
                  <a:cubicBezTo>
                    <a:pt x="92" y="3852"/>
                    <a:pt x="183" y="3888"/>
                    <a:pt x="274" y="3907"/>
                  </a:cubicBezTo>
                  <a:cubicBezTo>
                    <a:pt x="1096" y="3250"/>
                    <a:pt x="2246" y="1880"/>
                    <a:pt x="3159" y="767"/>
                  </a:cubicBezTo>
                  <a:cubicBezTo>
                    <a:pt x="3323" y="566"/>
                    <a:pt x="3560" y="292"/>
                    <a:pt x="3725" y="55"/>
                  </a:cubicBezTo>
                  <a:cubicBezTo>
                    <a:pt x="3597" y="18"/>
                    <a:pt x="3469" y="0"/>
                    <a:pt x="3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502;p62">
              <a:extLst>
                <a:ext uri="{FF2B5EF4-FFF2-40B4-BE49-F238E27FC236}">
                  <a16:creationId xmlns:a16="http://schemas.microsoft.com/office/drawing/2014/main" id="{474DF03E-27AF-AD68-5B18-733BA9FCD840}"/>
                </a:ext>
              </a:extLst>
            </p:cNvPr>
            <p:cNvSpPr/>
            <p:nvPr/>
          </p:nvSpPr>
          <p:spPr>
            <a:xfrm>
              <a:off x="9833038" y="1620549"/>
              <a:ext cx="484984" cy="271429"/>
            </a:xfrm>
            <a:custGeom>
              <a:avLst/>
              <a:gdLst/>
              <a:ahLst/>
              <a:cxnLst/>
              <a:rect l="l" t="t" r="r" b="b"/>
              <a:pathLst>
                <a:path w="5514" h="3086" extrusionOk="0">
                  <a:moveTo>
                    <a:pt x="1" y="329"/>
                  </a:moveTo>
                  <a:lnTo>
                    <a:pt x="92" y="1826"/>
                  </a:lnTo>
                  <a:cubicBezTo>
                    <a:pt x="128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503;p62">
              <a:extLst>
                <a:ext uri="{FF2B5EF4-FFF2-40B4-BE49-F238E27FC236}">
                  <a16:creationId xmlns:a16="http://schemas.microsoft.com/office/drawing/2014/main" id="{60777CCB-C6AC-9036-839C-574FAE93D5BF}"/>
                </a:ext>
              </a:extLst>
            </p:cNvPr>
            <p:cNvSpPr/>
            <p:nvPr/>
          </p:nvSpPr>
          <p:spPr>
            <a:xfrm>
              <a:off x="9833038" y="1620549"/>
              <a:ext cx="484984" cy="271429"/>
            </a:xfrm>
            <a:custGeom>
              <a:avLst/>
              <a:gdLst/>
              <a:ahLst/>
              <a:cxnLst/>
              <a:rect l="l" t="t" r="r" b="b"/>
              <a:pathLst>
                <a:path w="5514" h="3086" extrusionOk="0">
                  <a:moveTo>
                    <a:pt x="1" y="329"/>
                  </a:moveTo>
                  <a:lnTo>
                    <a:pt x="92" y="1826"/>
                  </a:lnTo>
                  <a:cubicBezTo>
                    <a:pt x="147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504;p62">
              <a:extLst>
                <a:ext uri="{FF2B5EF4-FFF2-40B4-BE49-F238E27FC236}">
                  <a16:creationId xmlns:a16="http://schemas.microsoft.com/office/drawing/2014/main" id="{2C2320C1-F736-1EB4-FA9A-ECC292C374D3}"/>
                </a:ext>
              </a:extLst>
            </p:cNvPr>
            <p:cNvSpPr/>
            <p:nvPr/>
          </p:nvSpPr>
          <p:spPr>
            <a:xfrm>
              <a:off x="9829872" y="1509813"/>
              <a:ext cx="480146" cy="250496"/>
            </a:xfrm>
            <a:custGeom>
              <a:avLst/>
              <a:gdLst/>
              <a:ahLst/>
              <a:cxnLst/>
              <a:rect l="l" t="t" r="r" b="b"/>
              <a:pathLst>
                <a:path w="5459" h="2848" extrusionOk="0">
                  <a:moveTo>
                    <a:pt x="5404" y="1260"/>
                  </a:moveTo>
                  <a:cubicBezTo>
                    <a:pt x="5458" y="1990"/>
                    <a:pt x="4290" y="2665"/>
                    <a:pt x="2811" y="2757"/>
                  </a:cubicBezTo>
                  <a:cubicBezTo>
                    <a:pt x="1314" y="2848"/>
                    <a:pt x="73" y="2319"/>
                    <a:pt x="37" y="1588"/>
                  </a:cubicBezTo>
                  <a:cubicBezTo>
                    <a:pt x="0" y="858"/>
                    <a:pt x="1150" y="183"/>
                    <a:pt x="2647" y="91"/>
                  </a:cubicBezTo>
                  <a:cubicBezTo>
                    <a:pt x="4126" y="0"/>
                    <a:pt x="5367" y="530"/>
                    <a:pt x="5404" y="12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505;p62">
              <a:extLst>
                <a:ext uri="{FF2B5EF4-FFF2-40B4-BE49-F238E27FC236}">
                  <a16:creationId xmlns:a16="http://schemas.microsoft.com/office/drawing/2014/main" id="{238E25A8-6297-44A6-2654-5B2DC9014884}"/>
                </a:ext>
              </a:extLst>
            </p:cNvPr>
            <p:cNvSpPr/>
            <p:nvPr/>
          </p:nvSpPr>
          <p:spPr>
            <a:xfrm>
              <a:off x="9837876" y="1564345"/>
              <a:ext cx="456047" cy="130173"/>
            </a:xfrm>
            <a:custGeom>
              <a:avLst/>
              <a:gdLst/>
              <a:ahLst/>
              <a:cxnLst/>
              <a:rect l="l" t="t" r="r" b="b"/>
              <a:pathLst>
                <a:path w="5185" h="1480" extrusionOk="0">
                  <a:moveTo>
                    <a:pt x="4929" y="1"/>
                  </a:moveTo>
                  <a:cubicBezTo>
                    <a:pt x="4601" y="37"/>
                    <a:pt x="4199" y="129"/>
                    <a:pt x="3816" y="238"/>
                  </a:cubicBezTo>
                  <a:cubicBezTo>
                    <a:pt x="3158" y="366"/>
                    <a:pt x="2410" y="548"/>
                    <a:pt x="1789" y="695"/>
                  </a:cubicBezTo>
                  <a:cubicBezTo>
                    <a:pt x="1169" y="822"/>
                    <a:pt x="584" y="1005"/>
                    <a:pt x="0" y="1224"/>
                  </a:cubicBezTo>
                  <a:cubicBezTo>
                    <a:pt x="37" y="1315"/>
                    <a:pt x="92" y="1406"/>
                    <a:pt x="165" y="1480"/>
                  </a:cubicBezTo>
                  <a:cubicBezTo>
                    <a:pt x="1223" y="1388"/>
                    <a:pt x="2939" y="932"/>
                    <a:pt x="4327" y="530"/>
                  </a:cubicBezTo>
                  <a:cubicBezTo>
                    <a:pt x="4582" y="439"/>
                    <a:pt x="4929" y="366"/>
                    <a:pt x="5185" y="275"/>
                  </a:cubicBezTo>
                  <a:cubicBezTo>
                    <a:pt x="5112" y="165"/>
                    <a:pt x="5020" y="74"/>
                    <a:pt x="4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506;p62">
              <a:extLst>
                <a:ext uri="{FF2B5EF4-FFF2-40B4-BE49-F238E27FC236}">
                  <a16:creationId xmlns:a16="http://schemas.microsoft.com/office/drawing/2014/main" id="{E02F9A3F-7384-54EE-769D-76A816A32A7D}"/>
                </a:ext>
              </a:extLst>
            </p:cNvPr>
            <p:cNvSpPr/>
            <p:nvPr/>
          </p:nvSpPr>
          <p:spPr>
            <a:xfrm>
              <a:off x="8967639" y="1726536"/>
              <a:ext cx="608561" cy="467305"/>
            </a:xfrm>
            <a:custGeom>
              <a:avLst/>
              <a:gdLst/>
              <a:ahLst/>
              <a:cxnLst/>
              <a:rect l="l" t="t" r="r" b="b"/>
              <a:pathLst>
                <a:path w="6919" h="5313" extrusionOk="0">
                  <a:moveTo>
                    <a:pt x="1862" y="3013"/>
                  </a:moveTo>
                  <a:cubicBezTo>
                    <a:pt x="1625" y="2848"/>
                    <a:pt x="1387" y="2684"/>
                    <a:pt x="1168" y="2483"/>
                  </a:cubicBezTo>
                  <a:cubicBezTo>
                    <a:pt x="511" y="1881"/>
                    <a:pt x="0" y="767"/>
                    <a:pt x="1022" y="201"/>
                  </a:cubicBezTo>
                  <a:cubicBezTo>
                    <a:pt x="1387" y="1"/>
                    <a:pt x="1990" y="37"/>
                    <a:pt x="2428" y="183"/>
                  </a:cubicBezTo>
                  <a:cubicBezTo>
                    <a:pt x="3231" y="512"/>
                    <a:pt x="3980" y="932"/>
                    <a:pt x="4673" y="1461"/>
                  </a:cubicBezTo>
                  <a:cubicBezTo>
                    <a:pt x="5422" y="2009"/>
                    <a:pt x="6389" y="2739"/>
                    <a:pt x="6627" y="3287"/>
                  </a:cubicBezTo>
                  <a:cubicBezTo>
                    <a:pt x="6919" y="3944"/>
                    <a:pt x="6608" y="4729"/>
                    <a:pt x="5951" y="5021"/>
                  </a:cubicBezTo>
                  <a:cubicBezTo>
                    <a:pt x="5239" y="5313"/>
                    <a:pt x="4473" y="4783"/>
                    <a:pt x="3633" y="4236"/>
                  </a:cubicBezTo>
                  <a:cubicBezTo>
                    <a:pt x="3012" y="3852"/>
                    <a:pt x="2464" y="3451"/>
                    <a:pt x="1862" y="3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507;p62">
              <a:extLst>
                <a:ext uri="{FF2B5EF4-FFF2-40B4-BE49-F238E27FC236}">
                  <a16:creationId xmlns:a16="http://schemas.microsoft.com/office/drawing/2014/main" id="{947A3671-C8DB-FA28-6CA2-BD8DA33C0434}"/>
                </a:ext>
              </a:extLst>
            </p:cNvPr>
            <p:cNvSpPr/>
            <p:nvPr/>
          </p:nvSpPr>
          <p:spPr>
            <a:xfrm>
              <a:off x="8969222" y="1731989"/>
              <a:ext cx="385419" cy="317342"/>
            </a:xfrm>
            <a:custGeom>
              <a:avLst/>
              <a:gdLst/>
              <a:ahLst/>
              <a:cxnLst/>
              <a:rect l="l" t="t" r="r" b="b"/>
              <a:pathLst>
                <a:path w="4382" h="3608" extrusionOk="0">
                  <a:moveTo>
                    <a:pt x="1649" y="0"/>
                  </a:moveTo>
                  <a:cubicBezTo>
                    <a:pt x="1407" y="0"/>
                    <a:pt x="1173" y="42"/>
                    <a:pt x="986" y="139"/>
                  </a:cubicBezTo>
                  <a:cubicBezTo>
                    <a:pt x="0" y="705"/>
                    <a:pt x="493" y="1819"/>
                    <a:pt x="1150" y="2421"/>
                  </a:cubicBezTo>
                  <a:cubicBezTo>
                    <a:pt x="1369" y="2622"/>
                    <a:pt x="1607" y="2786"/>
                    <a:pt x="1844" y="2951"/>
                  </a:cubicBezTo>
                  <a:cubicBezTo>
                    <a:pt x="2154" y="3188"/>
                    <a:pt x="2465" y="3407"/>
                    <a:pt x="2757" y="3608"/>
                  </a:cubicBezTo>
                  <a:cubicBezTo>
                    <a:pt x="2702" y="2713"/>
                    <a:pt x="2921" y="1545"/>
                    <a:pt x="4382" y="1216"/>
                  </a:cubicBezTo>
                  <a:cubicBezTo>
                    <a:pt x="3761" y="778"/>
                    <a:pt x="3104" y="413"/>
                    <a:pt x="2392" y="121"/>
                  </a:cubicBezTo>
                  <a:cubicBezTo>
                    <a:pt x="2167" y="46"/>
                    <a:pt x="1904" y="0"/>
                    <a:pt x="1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508;p62">
              <a:extLst>
                <a:ext uri="{FF2B5EF4-FFF2-40B4-BE49-F238E27FC236}">
                  <a16:creationId xmlns:a16="http://schemas.microsoft.com/office/drawing/2014/main" id="{E992CF79-24FC-D013-64FB-92F8249158F8}"/>
                </a:ext>
              </a:extLst>
            </p:cNvPr>
            <p:cNvSpPr/>
            <p:nvPr/>
          </p:nvSpPr>
          <p:spPr>
            <a:xfrm>
              <a:off x="9711043" y="936076"/>
              <a:ext cx="300278" cy="355514"/>
            </a:xfrm>
            <a:custGeom>
              <a:avLst/>
              <a:gdLst/>
              <a:ahLst/>
              <a:cxnLst/>
              <a:rect l="l" t="t" r="r" b="b"/>
              <a:pathLst>
                <a:path w="3414" h="4042" extrusionOk="0">
                  <a:moveTo>
                    <a:pt x="1518" y="1"/>
                  </a:moveTo>
                  <a:cubicBezTo>
                    <a:pt x="1210" y="1"/>
                    <a:pt x="919" y="52"/>
                    <a:pt x="676" y="116"/>
                  </a:cubicBezTo>
                  <a:cubicBezTo>
                    <a:pt x="384" y="828"/>
                    <a:pt x="183" y="1576"/>
                    <a:pt x="91" y="2343"/>
                  </a:cubicBezTo>
                  <a:cubicBezTo>
                    <a:pt x="0" y="3164"/>
                    <a:pt x="292" y="3821"/>
                    <a:pt x="858" y="4004"/>
                  </a:cubicBezTo>
                  <a:cubicBezTo>
                    <a:pt x="942" y="4029"/>
                    <a:pt x="1025" y="4041"/>
                    <a:pt x="1107" y="4041"/>
                  </a:cubicBezTo>
                  <a:cubicBezTo>
                    <a:pt x="1614" y="4041"/>
                    <a:pt x="2072" y="3599"/>
                    <a:pt x="2355" y="3237"/>
                  </a:cubicBezTo>
                  <a:cubicBezTo>
                    <a:pt x="2811" y="2671"/>
                    <a:pt x="3140" y="1868"/>
                    <a:pt x="3414" y="1083"/>
                  </a:cubicBezTo>
                  <a:cubicBezTo>
                    <a:pt x="2916" y="236"/>
                    <a:pt x="2179" y="1"/>
                    <a:pt x="1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509;p62">
              <a:extLst>
                <a:ext uri="{FF2B5EF4-FFF2-40B4-BE49-F238E27FC236}">
                  <a16:creationId xmlns:a16="http://schemas.microsoft.com/office/drawing/2014/main" id="{4F2BBACA-C22E-776B-48D1-C0102008C5F9}"/>
                </a:ext>
              </a:extLst>
            </p:cNvPr>
            <p:cNvSpPr/>
            <p:nvPr/>
          </p:nvSpPr>
          <p:spPr>
            <a:xfrm>
              <a:off x="9770413" y="649692"/>
              <a:ext cx="315846" cy="381725"/>
            </a:xfrm>
            <a:custGeom>
              <a:avLst/>
              <a:gdLst/>
              <a:ahLst/>
              <a:cxnLst/>
              <a:rect l="l" t="t" r="r" b="b"/>
              <a:pathLst>
                <a:path w="3591" h="4340" extrusionOk="0">
                  <a:moveTo>
                    <a:pt x="2478" y="1"/>
                  </a:moveTo>
                  <a:cubicBezTo>
                    <a:pt x="2421" y="1"/>
                    <a:pt x="2362" y="5"/>
                    <a:pt x="2301" y="13"/>
                  </a:cubicBezTo>
                  <a:cubicBezTo>
                    <a:pt x="2173" y="31"/>
                    <a:pt x="2045" y="49"/>
                    <a:pt x="1917" y="104"/>
                  </a:cubicBezTo>
                  <a:cubicBezTo>
                    <a:pt x="1169" y="469"/>
                    <a:pt x="676" y="1692"/>
                    <a:pt x="347" y="2514"/>
                  </a:cubicBezTo>
                  <a:cubicBezTo>
                    <a:pt x="238" y="2806"/>
                    <a:pt x="128" y="3080"/>
                    <a:pt x="1" y="3372"/>
                  </a:cubicBezTo>
                  <a:cubicBezTo>
                    <a:pt x="244" y="3308"/>
                    <a:pt x="535" y="3257"/>
                    <a:pt x="843" y="3257"/>
                  </a:cubicBezTo>
                  <a:cubicBezTo>
                    <a:pt x="1504" y="3257"/>
                    <a:pt x="2241" y="3492"/>
                    <a:pt x="2739" y="4339"/>
                  </a:cubicBezTo>
                  <a:cubicBezTo>
                    <a:pt x="2848" y="4011"/>
                    <a:pt x="2958" y="3682"/>
                    <a:pt x="3049" y="3390"/>
                  </a:cubicBezTo>
                  <a:cubicBezTo>
                    <a:pt x="3232" y="2806"/>
                    <a:pt x="3469" y="2203"/>
                    <a:pt x="3506" y="1619"/>
                  </a:cubicBezTo>
                  <a:cubicBezTo>
                    <a:pt x="3590" y="637"/>
                    <a:pt x="3204" y="1"/>
                    <a:pt x="2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510;p62">
              <a:extLst>
                <a:ext uri="{FF2B5EF4-FFF2-40B4-BE49-F238E27FC236}">
                  <a16:creationId xmlns:a16="http://schemas.microsoft.com/office/drawing/2014/main" id="{4F16220F-4CCD-8171-0308-F05160D27384}"/>
                </a:ext>
              </a:extLst>
            </p:cNvPr>
            <p:cNvSpPr/>
            <p:nvPr/>
          </p:nvSpPr>
          <p:spPr>
            <a:xfrm>
              <a:off x="11867372" y="1680007"/>
              <a:ext cx="385419" cy="512250"/>
            </a:xfrm>
            <a:custGeom>
              <a:avLst/>
              <a:gdLst/>
              <a:ahLst/>
              <a:cxnLst/>
              <a:rect l="l" t="t" r="r" b="b"/>
              <a:pathLst>
                <a:path w="4382" h="5824" extrusionOk="0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511;p62">
              <a:extLst>
                <a:ext uri="{FF2B5EF4-FFF2-40B4-BE49-F238E27FC236}">
                  <a16:creationId xmlns:a16="http://schemas.microsoft.com/office/drawing/2014/main" id="{CAF3B44C-5F11-18C0-8B34-23A72B18CB38}"/>
                </a:ext>
              </a:extLst>
            </p:cNvPr>
            <p:cNvSpPr/>
            <p:nvPr/>
          </p:nvSpPr>
          <p:spPr>
            <a:xfrm>
              <a:off x="11867372" y="1680007"/>
              <a:ext cx="385419" cy="512250"/>
            </a:xfrm>
            <a:custGeom>
              <a:avLst/>
              <a:gdLst/>
              <a:ahLst/>
              <a:cxnLst/>
              <a:rect l="l" t="t" r="r" b="b"/>
              <a:pathLst>
                <a:path w="4382" h="5824" extrusionOk="0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512;p62">
              <a:extLst>
                <a:ext uri="{FF2B5EF4-FFF2-40B4-BE49-F238E27FC236}">
                  <a16:creationId xmlns:a16="http://schemas.microsoft.com/office/drawing/2014/main" id="{ECD8F93F-D832-08B0-99BE-17F5BAB8EA51}"/>
                </a:ext>
              </a:extLst>
            </p:cNvPr>
            <p:cNvSpPr/>
            <p:nvPr/>
          </p:nvSpPr>
          <p:spPr>
            <a:xfrm>
              <a:off x="11986201" y="1651070"/>
              <a:ext cx="324466" cy="483401"/>
            </a:xfrm>
            <a:custGeom>
              <a:avLst/>
              <a:gdLst/>
              <a:ahLst/>
              <a:cxnLst/>
              <a:rect l="l" t="t" r="r" b="b"/>
              <a:pathLst>
                <a:path w="3689" h="5496" extrusionOk="0">
                  <a:moveTo>
                    <a:pt x="3031" y="5167"/>
                  </a:moveTo>
                  <a:cubicBezTo>
                    <a:pt x="2355" y="5495"/>
                    <a:pt x="1297" y="4674"/>
                    <a:pt x="658" y="3323"/>
                  </a:cubicBezTo>
                  <a:cubicBezTo>
                    <a:pt x="1" y="1990"/>
                    <a:pt x="19" y="640"/>
                    <a:pt x="676" y="329"/>
                  </a:cubicBezTo>
                  <a:cubicBezTo>
                    <a:pt x="1333" y="1"/>
                    <a:pt x="2392" y="822"/>
                    <a:pt x="3049" y="2173"/>
                  </a:cubicBezTo>
                  <a:cubicBezTo>
                    <a:pt x="3688" y="3506"/>
                    <a:pt x="3688" y="4856"/>
                    <a:pt x="3031" y="51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513;p62">
              <a:extLst>
                <a:ext uri="{FF2B5EF4-FFF2-40B4-BE49-F238E27FC236}">
                  <a16:creationId xmlns:a16="http://schemas.microsoft.com/office/drawing/2014/main" id="{DB5A442E-F59D-99CF-3C6C-628A46212A2A}"/>
                </a:ext>
              </a:extLst>
            </p:cNvPr>
            <p:cNvSpPr/>
            <p:nvPr/>
          </p:nvSpPr>
          <p:spPr>
            <a:xfrm>
              <a:off x="12013467" y="1692849"/>
              <a:ext cx="277938" cy="390256"/>
            </a:xfrm>
            <a:custGeom>
              <a:avLst/>
              <a:gdLst/>
              <a:ahLst/>
              <a:cxnLst/>
              <a:rect l="l" t="t" r="r" b="b"/>
              <a:pathLst>
                <a:path w="3160" h="4437" extrusionOk="0">
                  <a:moveTo>
                    <a:pt x="165" y="0"/>
                  </a:moveTo>
                  <a:cubicBezTo>
                    <a:pt x="92" y="73"/>
                    <a:pt x="37" y="146"/>
                    <a:pt x="1" y="256"/>
                  </a:cubicBezTo>
                  <a:cubicBezTo>
                    <a:pt x="476" y="1187"/>
                    <a:pt x="1553" y="2611"/>
                    <a:pt x="2447" y="3724"/>
                  </a:cubicBezTo>
                  <a:cubicBezTo>
                    <a:pt x="2611" y="3943"/>
                    <a:pt x="2812" y="4235"/>
                    <a:pt x="3013" y="4436"/>
                  </a:cubicBezTo>
                  <a:cubicBezTo>
                    <a:pt x="3068" y="4327"/>
                    <a:pt x="3123" y="4217"/>
                    <a:pt x="3159" y="4089"/>
                  </a:cubicBezTo>
                  <a:cubicBezTo>
                    <a:pt x="2995" y="3816"/>
                    <a:pt x="2757" y="3469"/>
                    <a:pt x="2538" y="3158"/>
                  </a:cubicBezTo>
                  <a:cubicBezTo>
                    <a:pt x="2155" y="2592"/>
                    <a:pt x="1717" y="1972"/>
                    <a:pt x="1334" y="1442"/>
                  </a:cubicBezTo>
                  <a:cubicBezTo>
                    <a:pt x="968" y="931"/>
                    <a:pt x="585" y="457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514;p62">
              <a:extLst>
                <a:ext uri="{FF2B5EF4-FFF2-40B4-BE49-F238E27FC236}">
                  <a16:creationId xmlns:a16="http://schemas.microsoft.com/office/drawing/2014/main" id="{2805A36A-2CB1-F679-7732-8B2DFF28499D}"/>
                </a:ext>
              </a:extLst>
            </p:cNvPr>
            <p:cNvSpPr/>
            <p:nvPr/>
          </p:nvSpPr>
          <p:spPr>
            <a:xfrm>
              <a:off x="11462775" y="3068831"/>
              <a:ext cx="501080" cy="428781"/>
            </a:xfrm>
            <a:custGeom>
              <a:avLst/>
              <a:gdLst/>
              <a:ahLst/>
              <a:cxnLst/>
              <a:rect l="l" t="t" r="r" b="b"/>
              <a:pathLst>
                <a:path w="5697" h="4875" extrusionOk="0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515;p62">
              <a:extLst>
                <a:ext uri="{FF2B5EF4-FFF2-40B4-BE49-F238E27FC236}">
                  <a16:creationId xmlns:a16="http://schemas.microsoft.com/office/drawing/2014/main" id="{09A78DE4-2FF0-B62C-BFC6-D382CC8C67B6}"/>
                </a:ext>
              </a:extLst>
            </p:cNvPr>
            <p:cNvSpPr/>
            <p:nvPr/>
          </p:nvSpPr>
          <p:spPr>
            <a:xfrm>
              <a:off x="11462775" y="3068831"/>
              <a:ext cx="501080" cy="428781"/>
            </a:xfrm>
            <a:custGeom>
              <a:avLst/>
              <a:gdLst/>
              <a:ahLst/>
              <a:cxnLst/>
              <a:rect l="l" t="t" r="r" b="b"/>
              <a:pathLst>
                <a:path w="5697" h="4875" extrusionOk="0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516;p62">
              <a:extLst>
                <a:ext uri="{FF2B5EF4-FFF2-40B4-BE49-F238E27FC236}">
                  <a16:creationId xmlns:a16="http://schemas.microsoft.com/office/drawing/2014/main" id="{8F61F8C1-930C-A693-164A-CE269DFFEBC7}"/>
                </a:ext>
              </a:extLst>
            </p:cNvPr>
            <p:cNvSpPr/>
            <p:nvPr/>
          </p:nvSpPr>
          <p:spPr>
            <a:xfrm>
              <a:off x="11427416" y="3014299"/>
              <a:ext cx="464139" cy="374161"/>
            </a:xfrm>
            <a:custGeom>
              <a:avLst/>
              <a:gdLst/>
              <a:ahLst/>
              <a:cxnLst/>
              <a:rect l="l" t="t" r="r" b="b"/>
              <a:pathLst>
                <a:path w="5277" h="4254" extrusionOk="0">
                  <a:moveTo>
                    <a:pt x="4857" y="621"/>
                  </a:moveTo>
                  <a:cubicBezTo>
                    <a:pt x="5277" y="1223"/>
                    <a:pt x="4601" y="2392"/>
                    <a:pt x="3378" y="3231"/>
                  </a:cubicBezTo>
                  <a:cubicBezTo>
                    <a:pt x="2155" y="4071"/>
                    <a:pt x="822" y="4254"/>
                    <a:pt x="421" y="3651"/>
                  </a:cubicBezTo>
                  <a:cubicBezTo>
                    <a:pt x="1" y="3049"/>
                    <a:pt x="658" y="1862"/>
                    <a:pt x="1881" y="1041"/>
                  </a:cubicBezTo>
                  <a:cubicBezTo>
                    <a:pt x="3122" y="201"/>
                    <a:pt x="4437" y="0"/>
                    <a:pt x="4857" y="6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517;p62">
              <a:extLst>
                <a:ext uri="{FF2B5EF4-FFF2-40B4-BE49-F238E27FC236}">
                  <a16:creationId xmlns:a16="http://schemas.microsoft.com/office/drawing/2014/main" id="{7C8188B7-7399-6FE3-95BF-D177FE14A8F8}"/>
                </a:ext>
              </a:extLst>
            </p:cNvPr>
            <p:cNvSpPr/>
            <p:nvPr/>
          </p:nvSpPr>
          <p:spPr>
            <a:xfrm>
              <a:off x="11477200" y="3038398"/>
              <a:ext cx="350149" cy="324378"/>
            </a:xfrm>
            <a:custGeom>
              <a:avLst/>
              <a:gdLst/>
              <a:ahLst/>
              <a:cxnLst/>
              <a:rect l="l" t="t" r="r" b="b"/>
              <a:pathLst>
                <a:path w="3981" h="3688" extrusionOk="0">
                  <a:moveTo>
                    <a:pt x="3633" y="0"/>
                  </a:moveTo>
                  <a:cubicBezTo>
                    <a:pt x="3378" y="201"/>
                    <a:pt x="3068" y="475"/>
                    <a:pt x="2794" y="748"/>
                  </a:cubicBezTo>
                  <a:cubicBezTo>
                    <a:pt x="2301" y="1205"/>
                    <a:pt x="1735" y="1734"/>
                    <a:pt x="1279" y="2191"/>
                  </a:cubicBezTo>
                  <a:cubicBezTo>
                    <a:pt x="822" y="2647"/>
                    <a:pt x="256" y="3176"/>
                    <a:pt x="1" y="3560"/>
                  </a:cubicBezTo>
                  <a:cubicBezTo>
                    <a:pt x="92" y="3615"/>
                    <a:pt x="183" y="3669"/>
                    <a:pt x="293" y="3688"/>
                  </a:cubicBezTo>
                  <a:cubicBezTo>
                    <a:pt x="1151" y="3085"/>
                    <a:pt x="2392" y="1807"/>
                    <a:pt x="3378" y="767"/>
                  </a:cubicBezTo>
                  <a:cubicBezTo>
                    <a:pt x="3560" y="548"/>
                    <a:pt x="3816" y="310"/>
                    <a:pt x="3980" y="91"/>
                  </a:cubicBezTo>
                  <a:cubicBezTo>
                    <a:pt x="3871" y="37"/>
                    <a:pt x="3743" y="0"/>
                    <a:pt x="3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518;p62">
              <a:extLst>
                <a:ext uri="{FF2B5EF4-FFF2-40B4-BE49-F238E27FC236}">
                  <a16:creationId xmlns:a16="http://schemas.microsoft.com/office/drawing/2014/main" id="{F7793D79-6B42-B986-8F28-8806CA26FBD0}"/>
                </a:ext>
              </a:extLst>
            </p:cNvPr>
            <p:cNvSpPr/>
            <p:nvPr/>
          </p:nvSpPr>
          <p:spPr>
            <a:xfrm>
              <a:off x="11347201" y="2529398"/>
              <a:ext cx="608561" cy="465722"/>
            </a:xfrm>
            <a:custGeom>
              <a:avLst/>
              <a:gdLst/>
              <a:ahLst/>
              <a:cxnLst/>
              <a:rect l="l" t="t" r="r" b="b"/>
              <a:pathLst>
                <a:path w="6919" h="5295" extrusionOk="0">
                  <a:moveTo>
                    <a:pt x="1862" y="2282"/>
                  </a:moveTo>
                  <a:cubicBezTo>
                    <a:pt x="1607" y="2446"/>
                    <a:pt x="1387" y="2629"/>
                    <a:pt x="1150" y="2811"/>
                  </a:cubicBezTo>
                  <a:cubicBezTo>
                    <a:pt x="493" y="3414"/>
                    <a:pt x="0" y="4527"/>
                    <a:pt x="1004" y="5093"/>
                  </a:cubicBezTo>
                  <a:cubicBezTo>
                    <a:pt x="1369" y="5294"/>
                    <a:pt x="1972" y="5276"/>
                    <a:pt x="2410" y="5130"/>
                  </a:cubicBezTo>
                  <a:cubicBezTo>
                    <a:pt x="3195" y="4801"/>
                    <a:pt x="3961" y="4381"/>
                    <a:pt x="4655" y="3852"/>
                  </a:cubicBezTo>
                  <a:cubicBezTo>
                    <a:pt x="5422" y="3304"/>
                    <a:pt x="6389" y="2592"/>
                    <a:pt x="6627" y="2026"/>
                  </a:cubicBezTo>
                  <a:cubicBezTo>
                    <a:pt x="6919" y="1369"/>
                    <a:pt x="6627" y="584"/>
                    <a:pt x="5951" y="292"/>
                  </a:cubicBezTo>
                  <a:cubicBezTo>
                    <a:pt x="5276" y="0"/>
                    <a:pt x="4491" y="530"/>
                    <a:pt x="3633" y="1059"/>
                  </a:cubicBezTo>
                  <a:cubicBezTo>
                    <a:pt x="3012" y="1461"/>
                    <a:pt x="2465" y="1844"/>
                    <a:pt x="1862" y="2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519;p62">
              <a:extLst>
                <a:ext uri="{FF2B5EF4-FFF2-40B4-BE49-F238E27FC236}">
                  <a16:creationId xmlns:a16="http://schemas.microsoft.com/office/drawing/2014/main" id="{32D35349-5102-9734-BB5C-7A7E53075F11}"/>
                </a:ext>
              </a:extLst>
            </p:cNvPr>
            <p:cNvSpPr/>
            <p:nvPr/>
          </p:nvSpPr>
          <p:spPr>
            <a:xfrm>
              <a:off x="11347201" y="2672238"/>
              <a:ext cx="385419" cy="316638"/>
            </a:xfrm>
            <a:custGeom>
              <a:avLst/>
              <a:gdLst/>
              <a:ahLst/>
              <a:cxnLst/>
              <a:rect l="l" t="t" r="r" b="b"/>
              <a:pathLst>
                <a:path w="4382" h="3600" extrusionOk="0">
                  <a:moveTo>
                    <a:pt x="2775" y="1"/>
                  </a:moveTo>
                  <a:lnTo>
                    <a:pt x="2775" y="1"/>
                  </a:lnTo>
                  <a:cubicBezTo>
                    <a:pt x="2483" y="202"/>
                    <a:pt x="2172" y="421"/>
                    <a:pt x="1862" y="658"/>
                  </a:cubicBezTo>
                  <a:cubicBezTo>
                    <a:pt x="1607" y="822"/>
                    <a:pt x="1387" y="987"/>
                    <a:pt x="1150" y="1169"/>
                  </a:cubicBezTo>
                  <a:cubicBezTo>
                    <a:pt x="493" y="1790"/>
                    <a:pt x="0" y="2885"/>
                    <a:pt x="986" y="3451"/>
                  </a:cubicBezTo>
                  <a:cubicBezTo>
                    <a:pt x="1173" y="3554"/>
                    <a:pt x="1423" y="3599"/>
                    <a:pt x="1681" y="3599"/>
                  </a:cubicBezTo>
                  <a:cubicBezTo>
                    <a:pt x="1926" y="3599"/>
                    <a:pt x="2178" y="3559"/>
                    <a:pt x="2391" y="3488"/>
                  </a:cubicBezTo>
                  <a:cubicBezTo>
                    <a:pt x="3085" y="3214"/>
                    <a:pt x="3761" y="2849"/>
                    <a:pt x="4381" y="2411"/>
                  </a:cubicBezTo>
                  <a:cubicBezTo>
                    <a:pt x="2939" y="2082"/>
                    <a:pt x="2720" y="895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520;p62">
              <a:extLst>
                <a:ext uri="{FF2B5EF4-FFF2-40B4-BE49-F238E27FC236}">
                  <a16:creationId xmlns:a16="http://schemas.microsoft.com/office/drawing/2014/main" id="{2EC7110B-1430-812B-D967-62D491D6F0CD}"/>
                </a:ext>
              </a:extLst>
            </p:cNvPr>
            <p:cNvSpPr/>
            <p:nvPr/>
          </p:nvSpPr>
          <p:spPr>
            <a:xfrm>
              <a:off x="11009977" y="3298484"/>
              <a:ext cx="372577" cy="320684"/>
            </a:xfrm>
            <a:custGeom>
              <a:avLst/>
              <a:gdLst/>
              <a:ahLst/>
              <a:cxnLst/>
              <a:rect l="l" t="t" r="r" b="b"/>
              <a:pathLst>
                <a:path w="4236" h="3646" extrusionOk="0">
                  <a:moveTo>
                    <a:pt x="1790" y="0"/>
                  </a:moveTo>
                  <a:cubicBezTo>
                    <a:pt x="1059" y="274"/>
                    <a:pt x="1" y="931"/>
                    <a:pt x="110" y="2373"/>
                  </a:cubicBezTo>
                  <a:cubicBezTo>
                    <a:pt x="804" y="2866"/>
                    <a:pt x="1534" y="3323"/>
                    <a:pt x="2228" y="3524"/>
                  </a:cubicBezTo>
                  <a:cubicBezTo>
                    <a:pt x="2453" y="3588"/>
                    <a:pt x="2729" y="3645"/>
                    <a:pt x="2999" y="3645"/>
                  </a:cubicBezTo>
                  <a:cubicBezTo>
                    <a:pt x="3341" y="3645"/>
                    <a:pt x="3675" y="3554"/>
                    <a:pt x="3889" y="3268"/>
                  </a:cubicBezTo>
                  <a:cubicBezTo>
                    <a:pt x="4236" y="2793"/>
                    <a:pt x="4108" y="2100"/>
                    <a:pt x="3560" y="1479"/>
                  </a:cubicBezTo>
                  <a:cubicBezTo>
                    <a:pt x="3031" y="913"/>
                    <a:pt x="2447" y="402"/>
                    <a:pt x="17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521;p62">
              <a:extLst>
                <a:ext uri="{FF2B5EF4-FFF2-40B4-BE49-F238E27FC236}">
                  <a16:creationId xmlns:a16="http://schemas.microsoft.com/office/drawing/2014/main" id="{281AFA0D-0526-4A6A-44BA-4DCD612B26B0}"/>
                </a:ext>
              </a:extLst>
            </p:cNvPr>
            <p:cNvSpPr/>
            <p:nvPr/>
          </p:nvSpPr>
          <p:spPr>
            <a:xfrm>
              <a:off x="10767483" y="3159074"/>
              <a:ext cx="399931" cy="348214"/>
            </a:xfrm>
            <a:custGeom>
              <a:avLst/>
              <a:gdLst/>
              <a:ahLst/>
              <a:cxnLst/>
              <a:rect l="l" t="t" r="r" b="b"/>
              <a:pathLst>
                <a:path w="4547" h="3959" extrusionOk="0">
                  <a:moveTo>
                    <a:pt x="1295" y="1"/>
                  </a:moveTo>
                  <a:cubicBezTo>
                    <a:pt x="1227" y="1"/>
                    <a:pt x="1161" y="5"/>
                    <a:pt x="1096" y="15"/>
                  </a:cubicBezTo>
                  <a:cubicBezTo>
                    <a:pt x="969" y="52"/>
                    <a:pt x="859" y="107"/>
                    <a:pt x="749" y="161"/>
                  </a:cubicBezTo>
                  <a:cubicBezTo>
                    <a:pt x="1" y="563"/>
                    <a:pt x="1" y="1366"/>
                    <a:pt x="658" y="2188"/>
                  </a:cubicBezTo>
                  <a:cubicBezTo>
                    <a:pt x="1042" y="2644"/>
                    <a:pt x="1589" y="2991"/>
                    <a:pt x="2064" y="3356"/>
                  </a:cubicBezTo>
                  <a:cubicBezTo>
                    <a:pt x="2319" y="3557"/>
                    <a:pt x="2593" y="3758"/>
                    <a:pt x="2867" y="3958"/>
                  </a:cubicBezTo>
                  <a:cubicBezTo>
                    <a:pt x="2758" y="2516"/>
                    <a:pt x="3816" y="1859"/>
                    <a:pt x="4547" y="1585"/>
                  </a:cubicBezTo>
                  <a:cubicBezTo>
                    <a:pt x="4291" y="1421"/>
                    <a:pt x="4035" y="1257"/>
                    <a:pt x="3780" y="1092"/>
                  </a:cubicBezTo>
                  <a:cubicBezTo>
                    <a:pt x="3090" y="655"/>
                    <a:pt x="2090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522;p62">
              <a:extLst>
                <a:ext uri="{FF2B5EF4-FFF2-40B4-BE49-F238E27FC236}">
                  <a16:creationId xmlns:a16="http://schemas.microsoft.com/office/drawing/2014/main" id="{5DDBA010-D523-768A-0F2C-C03AFB1E6603}"/>
                </a:ext>
              </a:extLst>
            </p:cNvPr>
            <p:cNvSpPr/>
            <p:nvPr/>
          </p:nvSpPr>
          <p:spPr>
            <a:xfrm>
              <a:off x="8453800" y="822613"/>
              <a:ext cx="942614" cy="573291"/>
            </a:xfrm>
            <a:custGeom>
              <a:avLst/>
              <a:gdLst/>
              <a:ahLst/>
              <a:cxnLst/>
              <a:rect l="l" t="t" r="r" b="b"/>
              <a:pathLst>
                <a:path w="10717" h="6518" extrusionOk="0">
                  <a:moveTo>
                    <a:pt x="9530" y="383"/>
                  </a:moveTo>
                  <a:cubicBezTo>
                    <a:pt x="10406" y="748"/>
                    <a:pt x="10716" y="1442"/>
                    <a:pt x="10315" y="2318"/>
                  </a:cubicBezTo>
                  <a:cubicBezTo>
                    <a:pt x="9858" y="3268"/>
                    <a:pt x="8927" y="3852"/>
                    <a:pt x="8288" y="4272"/>
                  </a:cubicBezTo>
                  <a:cubicBezTo>
                    <a:pt x="6554" y="5385"/>
                    <a:pt x="4582" y="6097"/>
                    <a:pt x="2520" y="6371"/>
                  </a:cubicBezTo>
                  <a:cubicBezTo>
                    <a:pt x="2082" y="6426"/>
                    <a:pt x="1662" y="6517"/>
                    <a:pt x="1278" y="6408"/>
                  </a:cubicBezTo>
                  <a:cubicBezTo>
                    <a:pt x="913" y="6298"/>
                    <a:pt x="603" y="6061"/>
                    <a:pt x="402" y="5750"/>
                  </a:cubicBezTo>
                  <a:cubicBezTo>
                    <a:pt x="0" y="5166"/>
                    <a:pt x="165" y="4290"/>
                    <a:pt x="822" y="3414"/>
                  </a:cubicBezTo>
                  <a:cubicBezTo>
                    <a:pt x="1096" y="3103"/>
                    <a:pt x="1406" y="2830"/>
                    <a:pt x="1735" y="2592"/>
                  </a:cubicBezTo>
                  <a:cubicBezTo>
                    <a:pt x="2629" y="1953"/>
                    <a:pt x="3615" y="1406"/>
                    <a:pt x="4637" y="1004"/>
                  </a:cubicBezTo>
                  <a:cubicBezTo>
                    <a:pt x="5933" y="493"/>
                    <a:pt x="7449" y="0"/>
                    <a:pt x="8872" y="183"/>
                  </a:cubicBezTo>
                  <a:cubicBezTo>
                    <a:pt x="9091" y="219"/>
                    <a:pt x="9311" y="274"/>
                    <a:pt x="9530" y="3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523;p62">
              <a:extLst>
                <a:ext uri="{FF2B5EF4-FFF2-40B4-BE49-F238E27FC236}">
                  <a16:creationId xmlns:a16="http://schemas.microsoft.com/office/drawing/2014/main" id="{738B2F70-DA1F-6DF2-0DE8-6668C4C4CE80}"/>
                </a:ext>
              </a:extLst>
            </p:cNvPr>
            <p:cNvSpPr/>
            <p:nvPr/>
          </p:nvSpPr>
          <p:spPr>
            <a:xfrm>
              <a:off x="8477900" y="936604"/>
              <a:ext cx="997146" cy="704608"/>
            </a:xfrm>
            <a:custGeom>
              <a:avLst/>
              <a:gdLst/>
              <a:ahLst/>
              <a:cxnLst/>
              <a:rect l="l" t="t" r="r" b="b"/>
              <a:pathLst>
                <a:path w="11337" h="8011" extrusionOk="0">
                  <a:moveTo>
                    <a:pt x="10168" y="0"/>
                  </a:moveTo>
                  <a:cubicBezTo>
                    <a:pt x="10241" y="347"/>
                    <a:pt x="10205" y="712"/>
                    <a:pt x="10041" y="1022"/>
                  </a:cubicBezTo>
                  <a:cubicBezTo>
                    <a:pt x="9584" y="1972"/>
                    <a:pt x="8653" y="2556"/>
                    <a:pt x="8014" y="2957"/>
                  </a:cubicBezTo>
                  <a:cubicBezTo>
                    <a:pt x="6280" y="4089"/>
                    <a:pt x="4308" y="4801"/>
                    <a:pt x="2246" y="5075"/>
                  </a:cubicBezTo>
                  <a:cubicBezTo>
                    <a:pt x="1957" y="5111"/>
                    <a:pt x="1677" y="5163"/>
                    <a:pt x="1409" y="5163"/>
                  </a:cubicBezTo>
                  <a:cubicBezTo>
                    <a:pt x="1271" y="5163"/>
                    <a:pt x="1135" y="5149"/>
                    <a:pt x="1004" y="5112"/>
                  </a:cubicBezTo>
                  <a:cubicBezTo>
                    <a:pt x="639" y="5002"/>
                    <a:pt x="329" y="4765"/>
                    <a:pt x="128" y="4454"/>
                  </a:cubicBezTo>
                  <a:cubicBezTo>
                    <a:pt x="73" y="4381"/>
                    <a:pt x="37" y="4308"/>
                    <a:pt x="0" y="4217"/>
                  </a:cubicBezTo>
                  <a:lnTo>
                    <a:pt x="0" y="4217"/>
                  </a:lnTo>
                  <a:lnTo>
                    <a:pt x="1023" y="6937"/>
                  </a:lnTo>
                  <a:cubicBezTo>
                    <a:pt x="1059" y="7065"/>
                    <a:pt x="1114" y="7193"/>
                    <a:pt x="1187" y="7302"/>
                  </a:cubicBezTo>
                  <a:cubicBezTo>
                    <a:pt x="1406" y="7612"/>
                    <a:pt x="1716" y="7850"/>
                    <a:pt x="2081" y="7959"/>
                  </a:cubicBezTo>
                  <a:cubicBezTo>
                    <a:pt x="2206" y="7997"/>
                    <a:pt x="2337" y="8011"/>
                    <a:pt x="2474" y="8011"/>
                  </a:cubicBezTo>
                  <a:cubicBezTo>
                    <a:pt x="2738" y="8011"/>
                    <a:pt x="3022" y="7959"/>
                    <a:pt x="3323" y="7923"/>
                  </a:cubicBezTo>
                  <a:cubicBezTo>
                    <a:pt x="5367" y="7667"/>
                    <a:pt x="7339" y="6937"/>
                    <a:pt x="9073" y="5823"/>
                  </a:cubicBezTo>
                  <a:cubicBezTo>
                    <a:pt x="9712" y="5404"/>
                    <a:pt x="10661" y="4819"/>
                    <a:pt x="11099" y="3870"/>
                  </a:cubicBezTo>
                  <a:cubicBezTo>
                    <a:pt x="11318" y="3487"/>
                    <a:pt x="11337" y="3049"/>
                    <a:pt x="11172" y="2647"/>
                  </a:cubicBezTo>
                  <a:lnTo>
                    <a:pt x="10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524;p62">
              <a:extLst>
                <a:ext uri="{FF2B5EF4-FFF2-40B4-BE49-F238E27FC236}">
                  <a16:creationId xmlns:a16="http://schemas.microsoft.com/office/drawing/2014/main" id="{A8671576-7DC6-AFDE-03C8-03F59A64AF9B}"/>
                </a:ext>
              </a:extLst>
            </p:cNvPr>
            <p:cNvSpPr/>
            <p:nvPr/>
          </p:nvSpPr>
          <p:spPr>
            <a:xfrm>
              <a:off x="9319199" y="1040920"/>
              <a:ext cx="139848" cy="271429"/>
            </a:xfrm>
            <a:custGeom>
              <a:avLst/>
              <a:gdLst/>
              <a:ahLst/>
              <a:cxnLst/>
              <a:rect l="l" t="t" r="r" b="b"/>
              <a:pathLst>
                <a:path w="1590" h="3086" extrusionOk="0">
                  <a:moveTo>
                    <a:pt x="384" y="1"/>
                  </a:moveTo>
                  <a:cubicBezTo>
                    <a:pt x="275" y="201"/>
                    <a:pt x="147" y="384"/>
                    <a:pt x="1" y="548"/>
                  </a:cubicBezTo>
                  <a:lnTo>
                    <a:pt x="56" y="640"/>
                  </a:lnTo>
                  <a:cubicBezTo>
                    <a:pt x="348" y="1333"/>
                    <a:pt x="676" y="2009"/>
                    <a:pt x="1060" y="2648"/>
                  </a:cubicBezTo>
                  <a:cubicBezTo>
                    <a:pt x="1133" y="2775"/>
                    <a:pt x="1206" y="2940"/>
                    <a:pt x="1315" y="3086"/>
                  </a:cubicBezTo>
                  <a:cubicBezTo>
                    <a:pt x="1388" y="2958"/>
                    <a:pt x="1480" y="2812"/>
                    <a:pt x="1534" y="2684"/>
                  </a:cubicBezTo>
                  <a:cubicBezTo>
                    <a:pt x="1553" y="2629"/>
                    <a:pt x="1571" y="2593"/>
                    <a:pt x="1589" y="2556"/>
                  </a:cubicBezTo>
                  <a:cubicBezTo>
                    <a:pt x="1242" y="1735"/>
                    <a:pt x="932" y="767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525;p62">
              <a:extLst>
                <a:ext uri="{FF2B5EF4-FFF2-40B4-BE49-F238E27FC236}">
                  <a16:creationId xmlns:a16="http://schemas.microsoft.com/office/drawing/2014/main" id="{C7ED05E0-7508-2F9F-0B64-5F64B9ED613F}"/>
                </a:ext>
              </a:extLst>
            </p:cNvPr>
            <p:cNvSpPr/>
            <p:nvPr/>
          </p:nvSpPr>
          <p:spPr>
            <a:xfrm>
              <a:off x="9218050" y="1153327"/>
              <a:ext cx="165531" cy="244163"/>
            </a:xfrm>
            <a:custGeom>
              <a:avLst/>
              <a:gdLst/>
              <a:ahLst/>
              <a:cxnLst/>
              <a:rect l="l" t="t" r="r" b="b"/>
              <a:pathLst>
                <a:path w="1882" h="2776" extrusionOk="0">
                  <a:moveTo>
                    <a:pt x="348" y="1"/>
                  </a:moveTo>
                  <a:cubicBezTo>
                    <a:pt x="220" y="92"/>
                    <a:pt x="110" y="165"/>
                    <a:pt x="1" y="238"/>
                  </a:cubicBezTo>
                  <a:cubicBezTo>
                    <a:pt x="74" y="311"/>
                    <a:pt x="147" y="402"/>
                    <a:pt x="202" y="493"/>
                  </a:cubicBezTo>
                  <a:cubicBezTo>
                    <a:pt x="475" y="932"/>
                    <a:pt x="658" y="1479"/>
                    <a:pt x="950" y="1954"/>
                  </a:cubicBezTo>
                  <a:cubicBezTo>
                    <a:pt x="1078" y="2191"/>
                    <a:pt x="1260" y="2428"/>
                    <a:pt x="1425" y="2666"/>
                  </a:cubicBezTo>
                  <a:cubicBezTo>
                    <a:pt x="1461" y="2702"/>
                    <a:pt x="1480" y="2739"/>
                    <a:pt x="1498" y="2775"/>
                  </a:cubicBezTo>
                  <a:cubicBezTo>
                    <a:pt x="1626" y="2684"/>
                    <a:pt x="1753" y="2575"/>
                    <a:pt x="1881" y="2465"/>
                  </a:cubicBezTo>
                  <a:cubicBezTo>
                    <a:pt x="1881" y="2447"/>
                    <a:pt x="1845" y="2428"/>
                    <a:pt x="1845" y="2392"/>
                  </a:cubicBezTo>
                  <a:cubicBezTo>
                    <a:pt x="1480" y="1698"/>
                    <a:pt x="932" y="62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526;p62">
              <a:extLst>
                <a:ext uri="{FF2B5EF4-FFF2-40B4-BE49-F238E27FC236}">
                  <a16:creationId xmlns:a16="http://schemas.microsoft.com/office/drawing/2014/main" id="{A9D45592-2397-539C-CF1A-DEA59E1DD5C3}"/>
                </a:ext>
              </a:extLst>
            </p:cNvPr>
            <p:cNvSpPr/>
            <p:nvPr/>
          </p:nvSpPr>
          <p:spPr>
            <a:xfrm>
              <a:off x="9124992" y="1214369"/>
              <a:ext cx="147764" cy="260171"/>
            </a:xfrm>
            <a:custGeom>
              <a:avLst/>
              <a:gdLst/>
              <a:ahLst/>
              <a:cxnLst/>
              <a:rect l="l" t="t" r="r" b="b"/>
              <a:pathLst>
                <a:path w="1680" h="2958" extrusionOk="0">
                  <a:moveTo>
                    <a:pt x="365" y="0"/>
                  </a:moveTo>
                  <a:lnTo>
                    <a:pt x="0" y="201"/>
                  </a:lnTo>
                  <a:cubicBezTo>
                    <a:pt x="0" y="420"/>
                    <a:pt x="201" y="657"/>
                    <a:pt x="292" y="876"/>
                  </a:cubicBezTo>
                  <a:cubicBezTo>
                    <a:pt x="548" y="1479"/>
                    <a:pt x="730" y="2045"/>
                    <a:pt x="1041" y="2611"/>
                  </a:cubicBezTo>
                  <a:cubicBezTo>
                    <a:pt x="1095" y="2720"/>
                    <a:pt x="1150" y="2848"/>
                    <a:pt x="1223" y="2958"/>
                  </a:cubicBezTo>
                  <a:cubicBezTo>
                    <a:pt x="1387" y="2866"/>
                    <a:pt x="1533" y="2775"/>
                    <a:pt x="1680" y="2684"/>
                  </a:cubicBezTo>
                  <a:cubicBezTo>
                    <a:pt x="1661" y="2592"/>
                    <a:pt x="1625" y="2519"/>
                    <a:pt x="1588" y="2446"/>
                  </a:cubicBezTo>
                  <a:cubicBezTo>
                    <a:pt x="1497" y="2173"/>
                    <a:pt x="1351" y="1881"/>
                    <a:pt x="1241" y="1607"/>
                  </a:cubicBezTo>
                  <a:cubicBezTo>
                    <a:pt x="968" y="1004"/>
                    <a:pt x="712" y="365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527;p62">
              <a:extLst>
                <a:ext uri="{FF2B5EF4-FFF2-40B4-BE49-F238E27FC236}">
                  <a16:creationId xmlns:a16="http://schemas.microsoft.com/office/drawing/2014/main" id="{C0DA393D-33D6-3406-BA64-B29D4502FCB6}"/>
                </a:ext>
              </a:extLst>
            </p:cNvPr>
            <p:cNvSpPr/>
            <p:nvPr/>
          </p:nvSpPr>
          <p:spPr>
            <a:xfrm>
              <a:off x="9001326" y="1278577"/>
              <a:ext cx="151019" cy="255333"/>
            </a:xfrm>
            <a:custGeom>
              <a:avLst/>
              <a:gdLst/>
              <a:ahLst/>
              <a:cxnLst/>
              <a:rect l="l" t="t" r="r" b="b"/>
              <a:pathLst>
                <a:path w="1717" h="2903" extrusionOk="0">
                  <a:moveTo>
                    <a:pt x="384" y="0"/>
                  </a:moveTo>
                  <a:cubicBezTo>
                    <a:pt x="256" y="55"/>
                    <a:pt x="128" y="128"/>
                    <a:pt x="0" y="183"/>
                  </a:cubicBezTo>
                  <a:cubicBezTo>
                    <a:pt x="0" y="384"/>
                    <a:pt x="55" y="585"/>
                    <a:pt x="146" y="767"/>
                  </a:cubicBezTo>
                  <a:cubicBezTo>
                    <a:pt x="384" y="1333"/>
                    <a:pt x="658" y="1881"/>
                    <a:pt x="1004" y="2392"/>
                  </a:cubicBezTo>
                  <a:cubicBezTo>
                    <a:pt x="1096" y="2574"/>
                    <a:pt x="1205" y="2757"/>
                    <a:pt x="1333" y="2903"/>
                  </a:cubicBezTo>
                  <a:cubicBezTo>
                    <a:pt x="1461" y="2848"/>
                    <a:pt x="1589" y="2775"/>
                    <a:pt x="1716" y="2720"/>
                  </a:cubicBezTo>
                  <a:cubicBezTo>
                    <a:pt x="1662" y="2538"/>
                    <a:pt x="1589" y="2374"/>
                    <a:pt x="1479" y="2209"/>
                  </a:cubicBezTo>
                  <a:cubicBezTo>
                    <a:pt x="1260" y="1680"/>
                    <a:pt x="1023" y="1151"/>
                    <a:pt x="804" y="676"/>
                  </a:cubicBezTo>
                  <a:cubicBezTo>
                    <a:pt x="694" y="439"/>
                    <a:pt x="566" y="201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528;p62">
              <a:extLst>
                <a:ext uri="{FF2B5EF4-FFF2-40B4-BE49-F238E27FC236}">
                  <a16:creationId xmlns:a16="http://schemas.microsoft.com/office/drawing/2014/main" id="{F1B7B65A-FC10-CDCB-C9E1-D2289FBD9CF5}"/>
                </a:ext>
              </a:extLst>
            </p:cNvPr>
            <p:cNvSpPr/>
            <p:nvPr/>
          </p:nvSpPr>
          <p:spPr>
            <a:xfrm>
              <a:off x="8863235" y="1329943"/>
              <a:ext cx="151019" cy="261842"/>
            </a:xfrm>
            <a:custGeom>
              <a:avLst/>
              <a:gdLst/>
              <a:ahLst/>
              <a:cxnLst/>
              <a:rect l="l" t="t" r="r" b="b"/>
              <a:pathLst>
                <a:path w="1717" h="2977" extrusionOk="0">
                  <a:moveTo>
                    <a:pt x="493" y="1"/>
                  </a:moveTo>
                  <a:cubicBezTo>
                    <a:pt x="329" y="55"/>
                    <a:pt x="165" y="92"/>
                    <a:pt x="0" y="147"/>
                  </a:cubicBezTo>
                  <a:cubicBezTo>
                    <a:pt x="55" y="311"/>
                    <a:pt x="92" y="475"/>
                    <a:pt x="165" y="640"/>
                  </a:cubicBezTo>
                  <a:cubicBezTo>
                    <a:pt x="366" y="1278"/>
                    <a:pt x="621" y="1899"/>
                    <a:pt x="895" y="2502"/>
                  </a:cubicBezTo>
                  <a:cubicBezTo>
                    <a:pt x="968" y="2666"/>
                    <a:pt x="1059" y="2812"/>
                    <a:pt x="1151" y="2976"/>
                  </a:cubicBezTo>
                  <a:cubicBezTo>
                    <a:pt x="1333" y="2921"/>
                    <a:pt x="1534" y="2848"/>
                    <a:pt x="1716" y="2775"/>
                  </a:cubicBezTo>
                  <a:cubicBezTo>
                    <a:pt x="1680" y="2648"/>
                    <a:pt x="1589" y="2502"/>
                    <a:pt x="1552" y="2374"/>
                  </a:cubicBezTo>
                  <a:cubicBezTo>
                    <a:pt x="1424" y="2082"/>
                    <a:pt x="1333" y="1753"/>
                    <a:pt x="1205" y="1461"/>
                  </a:cubicBezTo>
                  <a:cubicBezTo>
                    <a:pt x="1005" y="950"/>
                    <a:pt x="767" y="457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529;p62">
              <a:extLst>
                <a:ext uri="{FF2B5EF4-FFF2-40B4-BE49-F238E27FC236}">
                  <a16:creationId xmlns:a16="http://schemas.microsoft.com/office/drawing/2014/main" id="{FF25B7E1-822B-AA0D-6D08-8B48FA109A26}"/>
                </a:ext>
              </a:extLst>
            </p:cNvPr>
            <p:cNvSpPr/>
            <p:nvPr/>
          </p:nvSpPr>
          <p:spPr>
            <a:xfrm>
              <a:off x="8742823" y="1365301"/>
              <a:ext cx="143015" cy="255333"/>
            </a:xfrm>
            <a:custGeom>
              <a:avLst/>
              <a:gdLst/>
              <a:ahLst/>
              <a:cxnLst/>
              <a:rect l="l" t="t" r="r" b="b"/>
              <a:pathLst>
                <a:path w="1626" h="2903" extrusionOk="0">
                  <a:moveTo>
                    <a:pt x="347" y="0"/>
                  </a:moveTo>
                  <a:lnTo>
                    <a:pt x="0" y="73"/>
                  </a:lnTo>
                  <a:cubicBezTo>
                    <a:pt x="19" y="347"/>
                    <a:pt x="92" y="603"/>
                    <a:pt x="201" y="840"/>
                  </a:cubicBezTo>
                  <a:cubicBezTo>
                    <a:pt x="420" y="1424"/>
                    <a:pt x="676" y="2008"/>
                    <a:pt x="968" y="2556"/>
                  </a:cubicBezTo>
                  <a:cubicBezTo>
                    <a:pt x="1023" y="2665"/>
                    <a:pt x="1077" y="2793"/>
                    <a:pt x="1132" y="2903"/>
                  </a:cubicBezTo>
                  <a:cubicBezTo>
                    <a:pt x="1296" y="2866"/>
                    <a:pt x="1461" y="2830"/>
                    <a:pt x="1625" y="2793"/>
                  </a:cubicBezTo>
                  <a:cubicBezTo>
                    <a:pt x="1570" y="2665"/>
                    <a:pt x="1497" y="2519"/>
                    <a:pt x="1443" y="2392"/>
                  </a:cubicBezTo>
                  <a:cubicBezTo>
                    <a:pt x="1223" y="1826"/>
                    <a:pt x="1023" y="1296"/>
                    <a:pt x="767" y="730"/>
                  </a:cubicBezTo>
                  <a:cubicBezTo>
                    <a:pt x="676" y="475"/>
                    <a:pt x="530" y="219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530;p62">
              <a:extLst>
                <a:ext uri="{FF2B5EF4-FFF2-40B4-BE49-F238E27FC236}">
                  <a16:creationId xmlns:a16="http://schemas.microsoft.com/office/drawing/2014/main" id="{A95A9251-9A75-BC3D-A5D6-26D869C731D4}"/>
                </a:ext>
              </a:extLst>
            </p:cNvPr>
            <p:cNvSpPr/>
            <p:nvPr/>
          </p:nvSpPr>
          <p:spPr>
            <a:xfrm>
              <a:off x="8588636" y="1389401"/>
              <a:ext cx="135011" cy="251199"/>
            </a:xfrm>
            <a:custGeom>
              <a:avLst/>
              <a:gdLst/>
              <a:ahLst/>
              <a:cxnLst/>
              <a:rect l="l" t="t" r="r" b="b"/>
              <a:pathLst>
                <a:path w="1535" h="2856" extrusionOk="0">
                  <a:moveTo>
                    <a:pt x="439" y="0"/>
                  </a:moveTo>
                  <a:cubicBezTo>
                    <a:pt x="366" y="9"/>
                    <a:pt x="293" y="14"/>
                    <a:pt x="220" y="14"/>
                  </a:cubicBezTo>
                  <a:cubicBezTo>
                    <a:pt x="147" y="14"/>
                    <a:pt x="74" y="9"/>
                    <a:pt x="1" y="0"/>
                  </a:cubicBezTo>
                  <a:lnTo>
                    <a:pt x="1" y="0"/>
                  </a:lnTo>
                  <a:cubicBezTo>
                    <a:pt x="56" y="201"/>
                    <a:pt x="147" y="383"/>
                    <a:pt x="238" y="566"/>
                  </a:cubicBezTo>
                  <a:cubicBezTo>
                    <a:pt x="439" y="1168"/>
                    <a:pt x="603" y="1734"/>
                    <a:pt x="859" y="2318"/>
                  </a:cubicBezTo>
                  <a:cubicBezTo>
                    <a:pt x="914" y="2501"/>
                    <a:pt x="1005" y="2684"/>
                    <a:pt x="1114" y="2848"/>
                  </a:cubicBezTo>
                  <a:cubicBezTo>
                    <a:pt x="1152" y="2853"/>
                    <a:pt x="1191" y="2855"/>
                    <a:pt x="1231" y="2855"/>
                  </a:cubicBezTo>
                  <a:cubicBezTo>
                    <a:pt x="1328" y="2855"/>
                    <a:pt x="1431" y="2842"/>
                    <a:pt x="1534" y="2830"/>
                  </a:cubicBezTo>
                  <a:cubicBezTo>
                    <a:pt x="1480" y="2647"/>
                    <a:pt x="1425" y="2464"/>
                    <a:pt x="1333" y="2282"/>
                  </a:cubicBezTo>
                  <a:lnTo>
                    <a:pt x="695" y="602"/>
                  </a:lnTo>
                  <a:cubicBezTo>
                    <a:pt x="622" y="402"/>
                    <a:pt x="530" y="201"/>
                    <a:pt x="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531;p62">
              <a:extLst>
                <a:ext uri="{FF2B5EF4-FFF2-40B4-BE49-F238E27FC236}">
                  <a16:creationId xmlns:a16="http://schemas.microsoft.com/office/drawing/2014/main" id="{61F31DAB-920C-FFE3-0141-18FF5B84F40B}"/>
                </a:ext>
              </a:extLst>
            </p:cNvPr>
            <p:cNvSpPr/>
            <p:nvPr/>
          </p:nvSpPr>
          <p:spPr>
            <a:xfrm>
              <a:off x="9070372" y="2269224"/>
              <a:ext cx="1734121" cy="2031233"/>
            </a:xfrm>
            <a:custGeom>
              <a:avLst/>
              <a:gdLst/>
              <a:ahLst/>
              <a:cxnLst/>
              <a:rect l="l" t="t" r="r" b="b"/>
              <a:pathLst>
                <a:path w="19716" h="23094" extrusionOk="0">
                  <a:moveTo>
                    <a:pt x="8398" y="1"/>
                  </a:moveTo>
                  <a:cubicBezTo>
                    <a:pt x="8745" y="530"/>
                    <a:pt x="8945" y="1023"/>
                    <a:pt x="9475" y="1279"/>
                  </a:cubicBezTo>
                  <a:cubicBezTo>
                    <a:pt x="10205" y="1626"/>
                    <a:pt x="11446" y="1388"/>
                    <a:pt x="12122" y="1772"/>
                  </a:cubicBezTo>
                  <a:cubicBezTo>
                    <a:pt x="12615" y="2045"/>
                    <a:pt x="12998" y="2776"/>
                    <a:pt x="13345" y="3378"/>
                  </a:cubicBezTo>
                  <a:cubicBezTo>
                    <a:pt x="13692" y="3962"/>
                    <a:pt x="14057" y="4601"/>
                    <a:pt x="14349" y="5167"/>
                  </a:cubicBezTo>
                  <a:cubicBezTo>
                    <a:pt x="15043" y="6427"/>
                    <a:pt x="15718" y="7650"/>
                    <a:pt x="16393" y="8782"/>
                  </a:cubicBezTo>
                  <a:cubicBezTo>
                    <a:pt x="16759" y="9402"/>
                    <a:pt x="17032" y="10041"/>
                    <a:pt x="17324" y="10662"/>
                  </a:cubicBezTo>
                  <a:cubicBezTo>
                    <a:pt x="17927" y="11921"/>
                    <a:pt x="18438" y="13181"/>
                    <a:pt x="19004" y="14623"/>
                  </a:cubicBezTo>
                  <a:cubicBezTo>
                    <a:pt x="19278" y="15317"/>
                    <a:pt x="19716" y="16467"/>
                    <a:pt x="19406" y="17288"/>
                  </a:cubicBezTo>
                  <a:cubicBezTo>
                    <a:pt x="19095" y="18146"/>
                    <a:pt x="17945" y="18694"/>
                    <a:pt x="17087" y="19114"/>
                  </a:cubicBezTo>
                  <a:cubicBezTo>
                    <a:pt x="14641" y="20319"/>
                    <a:pt x="12542" y="21359"/>
                    <a:pt x="10022" y="22455"/>
                  </a:cubicBezTo>
                  <a:cubicBezTo>
                    <a:pt x="9365" y="22747"/>
                    <a:pt x="8526" y="23093"/>
                    <a:pt x="7722" y="22765"/>
                  </a:cubicBezTo>
                  <a:cubicBezTo>
                    <a:pt x="7339" y="22564"/>
                    <a:pt x="7010" y="22272"/>
                    <a:pt x="6737" y="21925"/>
                  </a:cubicBezTo>
                  <a:cubicBezTo>
                    <a:pt x="6371" y="21414"/>
                    <a:pt x="6061" y="20866"/>
                    <a:pt x="5787" y="20300"/>
                  </a:cubicBezTo>
                  <a:cubicBezTo>
                    <a:pt x="4582" y="18110"/>
                    <a:pt x="3469" y="15828"/>
                    <a:pt x="2228" y="13510"/>
                  </a:cubicBezTo>
                  <a:cubicBezTo>
                    <a:pt x="1625" y="12360"/>
                    <a:pt x="1132" y="11246"/>
                    <a:pt x="585" y="9986"/>
                  </a:cubicBezTo>
                  <a:cubicBezTo>
                    <a:pt x="274" y="9274"/>
                    <a:pt x="0" y="8544"/>
                    <a:pt x="146" y="7759"/>
                  </a:cubicBezTo>
                  <a:cubicBezTo>
                    <a:pt x="256" y="7193"/>
                    <a:pt x="603" y="6719"/>
                    <a:pt x="895" y="6299"/>
                  </a:cubicBezTo>
                  <a:cubicBezTo>
                    <a:pt x="1205" y="5879"/>
                    <a:pt x="1589" y="5386"/>
                    <a:pt x="1625" y="4820"/>
                  </a:cubicBezTo>
                  <a:cubicBezTo>
                    <a:pt x="1662" y="4254"/>
                    <a:pt x="1424" y="3871"/>
                    <a:pt x="1278" y="3415"/>
                  </a:cubicBezTo>
                  <a:cubicBezTo>
                    <a:pt x="2976" y="2538"/>
                    <a:pt x="4765" y="1717"/>
                    <a:pt x="6517" y="841"/>
                  </a:cubicBezTo>
                  <a:cubicBezTo>
                    <a:pt x="7138" y="512"/>
                    <a:pt x="7759" y="238"/>
                    <a:pt x="8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532;p62">
              <a:extLst>
                <a:ext uri="{FF2B5EF4-FFF2-40B4-BE49-F238E27FC236}">
                  <a16:creationId xmlns:a16="http://schemas.microsoft.com/office/drawing/2014/main" id="{A9EF14EB-FF91-123F-F5A7-872366D48EED}"/>
                </a:ext>
              </a:extLst>
            </p:cNvPr>
            <p:cNvSpPr/>
            <p:nvPr/>
          </p:nvSpPr>
          <p:spPr>
            <a:xfrm>
              <a:off x="9113734" y="2834429"/>
              <a:ext cx="1130398" cy="1233217"/>
            </a:xfrm>
            <a:custGeom>
              <a:avLst/>
              <a:gdLst/>
              <a:ahLst/>
              <a:cxnLst/>
              <a:rect l="l" t="t" r="r" b="b"/>
              <a:pathLst>
                <a:path w="12852" h="14021" extrusionOk="0">
                  <a:moveTo>
                    <a:pt x="7750" y="0"/>
                  </a:moveTo>
                  <a:cubicBezTo>
                    <a:pt x="7741" y="0"/>
                    <a:pt x="7731" y="0"/>
                    <a:pt x="7722" y="1"/>
                  </a:cubicBezTo>
                  <a:cubicBezTo>
                    <a:pt x="6882" y="1"/>
                    <a:pt x="6116" y="457"/>
                    <a:pt x="5422" y="731"/>
                  </a:cubicBezTo>
                  <a:cubicBezTo>
                    <a:pt x="4710" y="1005"/>
                    <a:pt x="3998" y="1278"/>
                    <a:pt x="3268" y="1625"/>
                  </a:cubicBezTo>
                  <a:cubicBezTo>
                    <a:pt x="2227" y="2063"/>
                    <a:pt x="1242" y="2593"/>
                    <a:pt x="274" y="3195"/>
                  </a:cubicBezTo>
                  <a:lnTo>
                    <a:pt x="0" y="3378"/>
                  </a:lnTo>
                  <a:lnTo>
                    <a:pt x="73" y="3579"/>
                  </a:lnTo>
                  <a:cubicBezTo>
                    <a:pt x="621" y="4820"/>
                    <a:pt x="1132" y="5952"/>
                    <a:pt x="1735" y="7084"/>
                  </a:cubicBezTo>
                  <a:cubicBezTo>
                    <a:pt x="2976" y="9402"/>
                    <a:pt x="4071" y="11684"/>
                    <a:pt x="5276" y="13893"/>
                  </a:cubicBezTo>
                  <a:lnTo>
                    <a:pt x="5349" y="14021"/>
                  </a:lnTo>
                  <a:cubicBezTo>
                    <a:pt x="6335" y="13546"/>
                    <a:pt x="7394" y="12962"/>
                    <a:pt x="8270" y="12542"/>
                  </a:cubicBezTo>
                  <a:cubicBezTo>
                    <a:pt x="8982" y="12213"/>
                    <a:pt x="9639" y="11958"/>
                    <a:pt x="10333" y="11611"/>
                  </a:cubicBezTo>
                  <a:cubicBezTo>
                    <a:pt x="11008" y="11301"/>
                    <a:pt x="11702" y="10935"/>
                    <a:pt x="12195" y="10461"/>
                  </a:cubicBezTo>
                  <a:cubicBezTo>
                    <a:pt x="12377" y="10260"/>
                    <a:pt x="12523" y="10059"/>
                    <a:pt x="12633" y="9822"/>
                  </a:cubicBezTo>
                  <a:cubicBezTo>
                    <a:pt x="12852" y="9219"/>
                    <a:pt x="12633" y="8507"/>
                    <a:pt x="12432" y="7923"/>
                  </a:cubicBezTo>
                  <a:cubicBezTo>
                    <a:pt x="12268" y="7485"/>
                    <a:pt x="12085" y="7065"/>
                    <a:pt x="11939" y="6700"/>
                  </a:cubicBezTo>
                  <a:cubicBezTo>
                    <a:pt x="11209" y="4984"/>
                    <a:pt x="10588" y="3670"/>
                    <a:pt x="9840" y="2009"/>
                  </a:cubicBezTo>
                  <a:cubicBezTo>
                    <a:pt x="9441" y="1121"/>
                    <a:pt x="8899" y="0"/>
                    <a:pt x="7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533;p62">
              <a:extLst>
                <a:ext uri="{FF2B5EF4-FFF2-40B4-BE49-F238E27FC236}">
                  <a16:creationId xmlns:a16="http://schemas.microsoft.com/office/drawing/2014/main" id="{92F481A4-2AA4-3220-D8A0-48B7082BF02C}"/>
                </a:ext>
              </a:extLst>
            </p:cNvPr>
            <p:cNvSpPr/>
            <p:nvPr/>
          </p:nvSpPr>
          <p:spPr>
            <a:xfrm>
              <a:off x="9317616" y="3094514"/>
              <a:ext cx="476980" cy="456135"/>
            </a:xfrm>
            <a:custGeom>
              <a:avLst/>
              <a:gdLst/>
              <a:ahLst/>
              <a:cxnLst/>
              <a:rect l="l" t="t" r="r" b="b"/>
              <a:pathLst>
                <a:path w="5423" h="5186" extrusionOk="0">
                  <a:moveTo>
                    <a:pt x="2995" y="1114"/>
                  </a:moveTo>
                  <a:cubicBezTo>
                    <a:pt x="3360" y="1023"/>
                    <a:pt x="3980" y="640"/>
                    <a:pt x="4546" y="603"/>
                  </a:cubicBezTo>
                  <a:cubicBezTo>
                    <a:pt x="4930" y="585"/>
                    <a:pt x="5422" y="1753"/>
                    <a:pt x="5349" y="2301"/>
                  </a:cubicBezTo>
                  <a:cubicBezTo>
                    <a:pt x="5295" y="2593"/>
                    <a:pt x="4418" y="2867"/>
                    <a:pt x="3980" y="3177"/>
                  </a:cubicBezTo>
                  <a:cubicBezTo>
                    <a:pt x="4126" y="3579"/>
                    <a:pt x="4583" y="4291"/>
                    <a:pt x="4364" y="4510"/>
                  </a:cubicBezTo>
                  <a:cubicBezTo>
                    <a:pt x="3999" y="4802"/>
                    <a:pt x="3579" y="5003"/>
                    <a:pt x="3141" y="5131"/>
                  </a:cubicBezTo>
                  <a:cubicBezTo>
                    <a:pt x="2848" y="5185"/>
                    <a:pt x="2520" y="4309"/>
                    <a:pt x="2228" y="3908"/>
                  </a:cubicBezTo>
                  <a:cubicBezTo>
                    <a:pt x="1808" y="4145"/>
                    <a:pt x="1242" y="4528"/>
                    <a:pt x="822" y="4327"/>
                  </a:cubicBezTo>
                  <a:cubicBezTo>
                    <a:pt x="603" y="4218"/>
                    <a:pt x="183" y="3469"/>
                    <a:pt x="128" y="3141"/>
                  </a:cubicBezTo>
                  <a:cubicBezTo>
                    <a:pt x="1" y="2520"/>
                    <a:pt x="804" y="2228"/>
                    <a:pt x="1242" y="1954"/>
                  </a:cubicBezTo>
                  <a:cubicBezTo>
                    <a:pt x="1132" y="1571"/>
                    <a:pt x="877" y="1370"/>
                    <a:pt x="932" y="932"/>
                  </a:cubicBezTo>
                  <a:cubicBezTo>
                    <a:pt x="986" y="512"/>
                    <a:pt x="1607" y="110"/>
                    <a:pt x="2082" y="56"/>
                  </a:cubicBezTo>
                  <a:cubicBezTo>
                    <a:pt x="2721" y="1"/>
                    <a:pt x="2794" y="676"/>
                    <a:pt x="2995" y="1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534;p62">
              <a:extLst>
                <a:ext uri="{FF2B5EF4-FFF2-40B4-BE49-F238E27FC236}">
                  <a16:creationId xmlns:a16="http://schemas.microsoft.com/office/drawing/2014/main" id="{556FB2D8-8B24-1FB6-863C-D2E9FCEC74D0}"/>
                </a:ext>
              </a:extLst>
            </p:cNvPr>
            <p:cNvSpPr/>
            <p:nvPr/>
          </p:nvSpPr>
          <p:spPr>
            <a:xfrm>
              <a:off x="9555273" y="3512041"/>
              <a:ext cx="409518" cy="257005"/>
            </a:xfrm>
            <a:custGeom>
              <a:avLst/>
              <a:gdLst/>
              <a:ahLst/>
              <a:cxnLst/>
              <a:rect l="l" t="t" r="r" b="b"/>
              <a:pathLst>
                <a:path w="4656" h="2922" extrusionOk="0">
                  <a:moveTo>
                    <a:pt x="4254" y="0"/>
                  </a:moveTo>
                  <a:cubicBezTo>
                    <a:pt x="3286" y="420"/>
                    <a:pt x="1881" y="1114"/>
                    <a:pt x="858" y="1625"/>
                  </a:cubicBezTo>
                  <a:cubicBezTo>
                    <a:pt x="566" y="1753"/>
                    <a:pt x="274" y="1935"/>
                    <a:pt x="0" y="2118"/>
                  </a:cubicBezTo>
                  <a:cubicBezTo>
                    <a:pt x="165" y="2392"/>
                    <a:pt x="293" y="2647"/>
                    <a:pt x="439" y="2921"/>
                  </a:cubicBezTo>
                  <a:cubicBezTo>
                    <a:pt x="840" y="2903"/>
                    <a:pt x="1370" y="2483"/>
                    <a:pt x="1662" y="2319"/>
                  </a:cubicBezTo>
                  <a:cubicBezTo>
                    <a:pt x="2556" y="1844"/>
                    <a:pt x="3396" y="1461"/>
                    <a:pt x="4199" y="1023"/>
                  </a:cubicBezTo>
                  <a:cubicBezTo>
                    <a:pt x="4327" y="950"/>
                    <a:pt x="4509" y="876"/>
                    <a:pt x="4655" y="785"/>
                  </a:cubicBezTo>
                  <a:cubicBezTo>
                    <a:pt x="4528" y="530"/>
                    <a:pt x="4400" y="256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535;p62">
              <a:extLst>
                <a:ext uri="{FF2B5EF4-FFF2-40B4-BE49-F238E27FC236}">
                  <a16:creationId xmlns:a16="http://schemas.microsoft.com/office/drawing/2014/main" id="{0ED128ED-4E53-4060-4D4D-DC81064E096D}"/>
                </a:ext>
              </a:extLst>
            </p:cNvPr>
            <p:cNvSpPr/>
            <p:nvPr/>
          </p:nvSpPr>
          <p:spPr>
            <a:xfrm>
              <a:off x="9635577" y="3653298"/>
              <a:ext cx="399843" cy="244163"/>
            </a:xfrm>
            <a:custGeom>
              <a:avLst/>
              <a:gdLst/>
              <a:ahLst/>
              <a:cxnLst/>
              <a:rect l="l" t="t" r="r" b="b"/>
              <a:pathLst>
                <a:path w="4546" h="2776" extrusionOk="0">
                  <a:moveTo>
                    <a:pt x="4491" y="530"/>
                  </a:moveTo>
                  <a:cubicBezTo>
                    <a:pt x="4381" y="366"/>
                    <a:pt x="4290" y="183"/>
                    <a:pt x="4181" y="1"/>
                  </a:cubicBezTo>
                  <a:cubicBezTo>
                    <a:pt x="3797" y="110"/>
                    <a:pt x="3432" y="421"/>
                    <a:pt x="3140" y="567"/>
                  </a:cubicBezTo>
                  <a:cubicBezTo>
                    <a:pt x="2446" y="932"/>
                    <a:pt x="1442" y="1425"/>
                    <a:pt x="749" y="1753"/>
                  </a:cubicBezTo>
                  <a:cubicBezTo>
                    <a:pt x="566" y="1863"/>
                    <a:pt x="237" y="1991"/>
                    <a:pt x="0" y="2118"/>
                  </a:cubicBezTo>
                  <a:lnTo>
                    <a:pt x="18" y="2155"/>
                  </a:lnTo>
                  <a:cubicBezTo>
                    <a:pt x="146" y="2356"/>
                    <a:pt x="274" y="2575"/>
                    <a:pt x="402" y="2775"/>
                  </a:cubicBezTo>
                  <a:cubicBezTo>
                    <a:pt x="475" y="2739"/>
                    <a:pt x="566" y="2702"/>
                    <a:pt x="657" y="2648"/>
                  </a:cubicBezTo>
                  <a:cubicBezTo>
                    <a:pt x="1826" y="2173"/>
                    <a:pt x="2702" y="1644"/>
                    <a:pt x="3779" y="1059"/>
                  </a:cubicBezTo>
                  <a:cubicBezTo>
                    <a:pt x="4053" y="932"/>
                    <a:pt x="4308" y="786"/>
                    <a:pt x="4546" y="621"/>
                  </a:cubicBezTo>
                  <a:cubicBezTo>
                    <a:pt x="4527" y="603"/>
                    <a:pt x="4509" y="567"/>
                    <a:pt x="4491" y="5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536;p62">
              <a:extLst>
                <a:ext uri="{FF2B5EF4-FFF2-40B4-BE49-F238E27FC236}">
                  <a16:creationId xmlns:a16="http://schemas.microsoft.com/office/drawing/2014/main" id="{0ECFC0C5-461A-74D3-3BAD-BAEEBE8E06B4}"/>
                </a:ext>
              </a:extLst>
            </p:cNvPr>
            <p:cNvSpPr/>
            <p:nvPr/>
          </p:nvSpPr>
          <p:spPr>
            <a:xfrm>
              <a:off x="8996488" y="1970614"/>
              <a:ext cx="892831" cy="660014"/>
            </a:xfrm>
            <a:custGeom>
              <a:avLst/>
              <a:gdLst/>
              <a:ahLst/>
              <a:cxnLst/>
              <a:rect l="l" t="t" r="r" b="b"/>
              <a:pathLst>
                <a:path w="10151" h="7504" extrusionOk="0">
                  <a:moveTo>
                    <a:pt x="9311" y="1735"/>
                  </a:moveTo>
                  <a:cubicBezTo>
                    <a:pt x="9146" y="1461"/>
                    <a:pt x="9055" y="1223"/>
                    <a:pt x="8873" y="931"/>
                  </a:cubicBezTo>
                  <a:cubicBezTo>
                    <a:pt x="8672" y="603"/>
                    <a:pt x="8416" y="347"/>
                    <a:pt x="8088" y="165"/>
                  </a:cubicBezTo>
                  <a:cubicBezTo>
                    <a:pt x="7723" y="0"/>
                    <a:pt x="7266" y="146"/>
                    <a:pt x="6846" y="311"/>
                  </a:cubicBezTo>
                  <a:cubicBezTo>
                    <a:pt x="6025" y="639"/>
                    <a:pt x="3250" y="2136"/>
                    <a:pt x="3250" y="2136"/>
                  </a:cubicBezTo>
                  <a:cubicBezTo>
                    <a:pt x="2502" y="2483"/>
                    <a:pt x="1808" y="2812"/>
                    <a:pt x="1114" y="3213"/>
                  </a:cubicBezTo>
                  <a:cubicBezTo>
                    <a:pt x="713" y="3432"/>
                    <a:pt x="366" y="3706"/>
                    <a:pt x="238" y="4108"/>
                  </a:cubicBezTo>
                  <a:cubicBezTo>
                    <a:pt x="1" y="4820"/>
                    <a:pt x="567" y="5805"/>
                    <a:pt x="694" y="6098"/>
                  </a:cubicBezTo>
                  <a:cubicBezTo>
                    <a:pt x="950" y="6700"/>
                    <a:pt x="1297" y="7503"/>
                    <a:pt x="2228" y="7412"/>
                  </a:cubicBezTo>
                  <a:cubicBezTo>
                    <a:pt x="2629" y="7321"/>
                    <a:pt x="3013" y="7175"/>
                    <a:pt x="3378" y="6974"/>
                  </a:cubicBezTo>
                  <a:cubicBezTo>
                    <a:pt x="3999" y="6663"/>
                    <a:pt x="7832" y="4710"/>
                    <a:pt x="8453" y="4418"/>
                  </a:cubicBezTo>
                  <a:cubicBezTo>
                    <a:pt x="8818" y="4254"/>
                    <a:pt x="9183" y="4035"/>
                    <a:pt x="9475" y="3761"/>
                  </a:cubicBezTo>
                  <a:cubicBezTo>
                    <a:pt x="10150" y="3085"/>
                    <a:pt x="9621" y="2319"/>
                    <a:pt x="9311" y="17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537;p62">
              <a:extLst>
                <a:ext uri="{FF2B5EF4-FFF2-40B4-BE49-F238E27FC236}">
                  <a16:creationId xmlns:a16="http://schemas.microsoft.com/office/drawing/2014/main" id="{4B523F6F-DC4E-FF62-136D-A36149EF8BCE}"/>
                </a:ext>
              </a:extLst>
            </p:cNvPr>
            <p:cNvSpPr/>
            <p:nvPr/>
          </p:nvSpPr>
          <p:spPr>
            <a:xfrm>
              <a:off x="9010913" y="2170010"/>
              <a:ext cx="425614" cy="230970"/>
            </a:xfrm>
            <a:custGeom>
              <a:avLst/>
              <a:gdLst/>
              <a:ahLst/>
              <a:cxnLst/>
              <a:rect l="l" t="t" r="r" b="b"/>
              <a:pathLst>
                <a:path w="4839" h="2626" extrusionOk="0">
                  <a:moveTo>
                    <a:pt x="4557" y="0"/>
                  </a:moveTo>
                  <a:cubicBezTo>
                    <a:pt x="4502" y="0"/>
                    <a:pt x="4445" y="8"/>
                    <a:pt x="4400" y="15"/>
                  </a:cubicBezTo>
                  <a:cubicBezTo>
                    <a:pt x="4291" y="52"/>
                    <a:pt x="4181" y="107"/>
                    <a:pt x="4072" y="143"/>
                  </a:cubicBezTo>
                  <a:cubicBezTo>
                    <a:pt x="2904" y="581"/>
                    <a:pt x="1753" y="1092"/>
                    <a:pt x="658" y="1658"/>
                  </a:cubicBezTo>
                  <a:cubicBezTo>
                    <a:pt x="457" y="1750"/>
                    <a:pt x="238" y="1859"/>
                    <a:pt x="37" y="1969"/>
                  </a:cubicBezTo>
                  <a:cubicBezTo>
                    <a:pt x="1" y="2188"/>
                    <a:pt x="1" y="2407"/>
                    <a:pt x="56" y="2626"/>
                  </a:cubicBezTo>
                  <a:cubicBezTo>
                    <a:pt x="238" y="2553"/>
                    <a:pt x="421" y="2461"/>
                    <a:pt x="567" y="2388"/>
                  </a:cubicBezTo>
                  <a:cubicBezTo>
                    <a:pt x="1534" y="1896"/>
                    <a:pt x="2465" y="1457"/>
                    <a:pt x="3433" y="983"/>
                  </a:cubicBezTo>
                  <a:cubicBezTo>
                    <a:pt x="3688" y="855"/>
                    <a:pt x="4017" y="672"/>
                    <a:pt x="4327" y="490"/>
                  </a:cubicBezTo>
                  <a:cubicBezTo>
                    <a:pt x="4419" y="417"/>
                    <a:pt x="4839" y="253"/>
                    <a:pt x="4747" y="70"/>
                  </a:cubicBezTo>
                  <a:cubicBezTo>
                    <a:pt x="4715" y="16"/>
                    <a:pt x="4638" y="0"/>
                    <a:pt x="4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538;p62">
              <a:extLst>
                <a:ext uri="{FF2B5EF4-FFF2-40B4-BE49-F238E27FC236}">
                  <a16:creationId xmlns:a16="http://schemas.microsoft.com/office/drawing/2014/main" id="{2F317504-A4C2-E7A8-78BD-C302E26C9793}"/>
                </a:ext>
              </a:extLst>
            </p:cNvPr>
            <p:cNvSpPr/>
            <p:nvPr/>
          </p:nvSpPr>
          <p:spPr>
            <a:xfrm>
              <a:off x="9540848" y="2001134"/>
              <a:ext cx="228067" cy="136770"/>
            </a:xfrm>
            <a:custGeom>
              <a:avLst/>
              <a:gdLst/>
              <a:ahLst/>
              <a:cxnLst/>
              <a:rect l="l" t="t" r="r" b="b"/>
              <a:pathLst>
                <a:path w="2593" h="1555" extrusionOk="0">
                  <a:moveTo>
                    <a:pt x="2172" y="0"/>
                  </a:moveTo>
                  <a:lnTo>
                    <a:pt x="1552" y="311"/>
                  </a:lnTo>
                  <a:cubicBezTo>
                    <a:pt x="1077" y="530"/>
                    <a:pt x="621" y="785"/>
                    <a:pt x="183" y="1096"/>
                  </a:cubicBezTo>
                  <a:cubicBezTo>
                    <a:pt x="128" y="1150"/>
                    <a:pt x="91" y="1205"/>
                    <a:pt x="37" y="1260"/>
                  </a:cubicBezTo>
                  <a:cubicBezTo>
                    <a:pt x="0" y="1333"/>
                    <a:pt x="0" y="1424"/>
                    <a:pt x="37" y="1497"/>
                  </a:cubicBezTo>
                  <a:cubicBezTo>
                    <a:pt x="78" y="1538"/>
                    <a:pt x="135" y="1555"/>
                    <a:pt x="201" y="1555"/>
                  </a:cubicBezTo>
                  <a:cubicBezTo>
                    <a:pt x="368" y="1555"/>
                    <a:pt x="591" y="1448"/>
                    <a:pt x="749" y="1369"/>
                  </a:cubicBezTo>
                  <a:cubicBezTo>
                    <a:pt x="1022" y="1260"/>
                    <a:pt x="1260" y="1132"/>
                    <a:pt x="1461" y="1041"/>
                  </a:cubicBezTo>
                  <a:cubicBezTo>
                    <a:pt x="1844" y="840"/>
                    <a:pt x="2227" y="657"/>
                    <a:pt x="2592" y="475"/>
                  </a:cubicBezTo>
                  <a:cubicBezTo>
                    <a:pt x="2483" y="292"/>
                    <a:pt x="2337" y="128"/>
                    <a:pt x="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539;p62">
              <a:extLst>
                <a:ext uri="{FF2B5EF4-FFF2-40B4-BE49-F238E27FC236}">
                  <a16:creationId xmlns:a16="http://schemas.microsoft.com/office/drawing/2014/main" id="{0CC64B2C-896A-8745-FE9B-56F943EAD5AB}"/>
                </a:ext>
              </a:extLst>
            </p:cNvPr>
            <p:cNvSpPr/>
            <p:nvPr/>
          </p:nvSpPr>
          <p:spPr>
            <a:xfrm>
              <a:off x="9031847" y="2355861"/>
              <a:ext cx="248913" cy="135099"/>
            </a:xfrm>
            <a:custGeom>
              <a:avLst/>
              <a:gdLst/>
              <a:ahLst/>
              <a:cxnLst/>
              <a:rect l="l" t="t" r="r" b="b"/>
              <a:pathLst>
                <a:path w="2830" h="1536" extrusionOk="0">
                  <a:moveTo>
                    <a:pt x="2497" y="0"/>
                  </a:moveTo>
                  <a:cubicBezTo>
                    <a:pt x="2324" y="0"/>
                    <a:pt x="2079" y="120"/>
                    <a:pt x="1899" y="184"/>
                  </a:cubicBezTo>
                  <a:cubicBezTo>
                    <a:pt x="1351" y="421"/>
                    <a:pt x="785" y="732"/>
                    <a:pt x="292" y="969"/>
                  </a:cubicBezTo>
                  <a:cubicBezTo>
                    <a:pt x="219" y="1006"/>
                    <a:pt x="110" y="1060"/>
                    <a:pt x="0" y="1115"/>
                  </a:cubicBezTo>
                  <a:cubicBezTo>
                    <a:pt x="73" y="1279"/>
                    <a:pt x="146" y="1407"/>
                    <a:pt x="183" y="1535"/>
                  </a:cubicBezTo>
                  <a:cubicBezTo>
                    <a:pt x="822" y="1279"/>
                    <a:pt x="1442" y="987"/>
                    <a:pt x="2045" y="677"/>
                  </a:cubicBezTo>
                  <a:cubicBezTo>
                    <a:pt x="2264" y="549"/>
                    <a:pt x="2830" y="275"/>
                    <a:pt x="2666" y="75"/>
                  </a:cubicBezTo>
                  <a:cubicBezTo>
                    <a:pt x="2628" y="21"/>
                    <a:pt x="2568" y="0"/>
                    <a:pt x="2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540;p62">
              <a:extLst>
                <a:ext uri="{FF2B5EF4-FFF2-40B4-BE49-F238E27FC236}">
                  <a16:creationId xmlns:a16="http://schemas.microsoft.com/office/drawing/2014/main" id="{1496CA6E-F922-5B62-7271-6868261FCF50}"/>
                </a:ext>
              </a:extLst>
            </p:cNvPr>
            <p:cNvSpPr/>
            <p:nvPr/>
          </p:nvSpPr>
          <p:spPr>
            <a:xfrm>
              <a:off x="9580956" y="2161654"/>
              <a:ext cx="269846" cy="153921"/>
            </a:xfrm>
            <a:custGeom>
              <a:avLst/>
              <a:gdLst/>
              <a:ahLst/>
              <a:cxnLst/>
              <a:rect l="l" t="t" r="r" b="b"/>
              <a:pathLst>
                <a:path w="3068" h="1750" extrusionOk="0">
                  <a:moveTo>
                    <a:pt x="2903" y="1"/>
                  </a:moveTo>
                  <a:cubicBezTo>
                    <a:pt x="2666" y="74"/>
                    <a:pt x="2447" y="183"/>
                    <a:pt x="2228" y="311"/>
                  </a:cubicBezTo>
                  <a:cubicBezTo>
                    <a:pt x="1735" y="530"/>
                    <a:pt x="1151" y="804"/>
                    <a:pt x="621" y="1096"/>
                  </a:cubicBezTo>
                  <a:cubicBezTo>
                    <a:pt x="402" y="1242"/>
                    <a:pt x="1" y="1443"/>
                    <a:pt x="55" y="1644"/>
                  </a:cubicBezTo>
                  <a:cubicBezTo>
                    <a:pt x="83" y="1721"/>
                    <a:pt x="150" y="1750"/>
                    <a:pt x="236" y="1750"/>
                  </a:cubicBezTo>
                  <a:cubicBezTo>
                    <a:pt x="438" y="1750"/>
                    <a:pt x="747" y="1593"/>
                    <a:pt x="913" y="1516"/>
                  </a:cubicBezTo>
                  <a:cubicBezTo>
                    <a:pt x="1625" y="1187"/>
                    <a:pt x="2301" y="822"/>
                    <a:pt x="2976" y="421"/>
                  </a:cubicBezTo>
                  <a:lnTo>
                    <a:pt x="3067" y="366"/>
                  </a:lnTo>
                  <a:cubicBezTo>
                    <a:pt x="3013" y="238"/>
                    <a:pt x="2958" y="110"/>
                    <a:pt x="2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541;p62">
              <a:extLst>
                <a:ext uri="{FF2B5EF4-FFF2-40B4-BE49-F238E27FC236}">
                  <a16:creationId xmlns:a16="http://schemas.microsoft.com/office/drawing/2014/main" id="{68ED0E6C-249D-D040-3823-D18EB695D509}"/>
                </a:ext>
              </a:extLst>
            </p:cNvPr>
            <p:cNvSpPr/>
            <p:nvPr/>
          </p:nvSpPr>
          <p:spPr>
            <a:xfrm>
              <a:off x="9075209" y="2351199"/>
              <a:ext cx="423943" cy="237654"/>
            </a:xfrm>
            <a:custGeom>
              <a:avLst/>
              <a:gdLst/>
              <a:ahLst/>
              <a:cxnLst/>
              <a:rect l="l" t="t" r="r" b="b"/>
              <a:pathLst>
                <a:path w="4820" h="2702" extrusionOk="0">
                  <a:moveTo>
                    <a:pt x="4554" y="0"/>
                  </a:moveTo>
                  <a:cubicBezTo>
                    <a:pt x="4394" y="0"/>
                    <a:pt x="4192" y="104"/>
                    <a:pt x="4108" y="128"/>
                  </a:cubicBezTo>
                  <a:cubicBezTo>
                    <a:pt x="3450" y="383"/>
                    <a:pt x="2811" y="675"/>
                    <a:pt x="2191" y="1004"/>
                  </a:cubicBezTo>
                  <a:cubicBezTo>
                    <a:pt x="1515" y="1314"/>
                    <a:pt x="876" y="1661"/>
                    <a:pt x="256" y="2026"/>
                  </a:cubicBezTo>
                  <a:cubicBezTo>
                    <a:pt x="183" y="2081"/>
                    <a:pt x="91" y="2136"/>
                    <a:pt x="0" y="2209"/>
                  </a:cubicBezTo>
                  <a:cubicBezTo>
                    <a:pt x="73" y="2391"/>
                    <a:pt x="201" y="2556"/>
                    <a:pt x="329" y="2702"/>
                  </a:cubicBezTo>
                  <a:lnTo>
                    <a:pt x="1059" y="2282"/>
                  </a:lnTo>
                  <a:cubicBezTo>
                    <a:pt x="2136" y="1679"/>
                    <a:pt x="3122" y="1223"/>
                    <a:pt x="4235" y="621"/>
                  </a:cubicBezTo>
                  <a:cubicBezTo>
                    <a:pt x="4345" y="547"/>
                    <a:pt x="4819" y="292"/>
                    <a:pt x="4746" y="109"/>
                  </a:cubicBezTo>
                  <a:cubicBezTo>
                    <a:pt x="4709" y="28"/>
                    <a:pt x="4637" y="0"/>
                    <a:pt x="4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542;p62">
              <a:extLst>
                <a:ext uri="{FF2B5EF4-FFF2-40B4-BE49-F238E27FC236}">
                  <a16:creationId xmlns:a16="http://schemas.microsoft.com/office/drawing/2014/main" id="{CDA5C931-386E-64B4-A62A-1C16BABA2D2B}"/>
                </a:ext>
              </a:extLst>
            </p:cNvPr>
            <p:cNvSpPr/>
            <p:nvPr/>
          </p:nvSpPr>
          <p:spPr>
            <a:xfrm>
              <a:off x="9386661" y="2078184"/>
              <a:ext cx="422360" cy="218568"/>
            </a:xfrm>
            <a:custGeom>
              <a:avLst/>
              <a:gdLst/>
              <a:ahLst/>
              <a:cxnLst/>
              <a:rect l="l" t="t" r="r" b="b"/>
              <a:pathLst>
                <a:path w="4802" h="2485" extrusionOk="0">
                  <a:moveTo>
                    <a:pt x="4601" y="0"/>
                  </a:moveTo>
                  <a:cubicBezTo>
                    <a:pt x="3542" y="512"/>
                    <a:pt x="1078" y="1771"/>
                    <a:pt x="877" y="1862"/>
                  </a:cubicBezTo>
                  <a:cubicBezTo>
                    <a:pt x="548" y="2027"/>
                    <a:pt x="1" y="2228"/>
                    <a:pt x="165" y="2483"/>
                  </a:cubicBezTo>
                  <a:cubicBezTo>
                    <a:pt x="172" y="2484"/>
                    <a:pt x="180" y="2485"/>
                    <a:pt x="189" y="2485"/>
                  </a:cubicBezTo>
                  <a:cubicBezTo>
                    <a:pt x="654" y="2485"/>
                    <a:pt x="3476" y="1065"/>
                    <a:pt x="4802" y="384"/>
                  </a:cubicBezTo>
                  <a:cubicBezTo>
                    <a:pt x="4729" y="238"/>
                    <a:pt x="4674" y="128"/>
                    <a:pt x="4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223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331914" y="408283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 FEATURES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75CAF-61F6-036D-51A8-F4330F20E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15" y="1771939"/>
            <a:ext cx="2136914" cy="1411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BADCD2-E72C-2132-2D29-08BEEE5A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412" y="1780622"/>
            <a:ext cx="1442068" cy="1483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92DCD-4954-39FD-0398-47B61744F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37" y="1875985"/>
            <a:ext cx="1633261" cy="1275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B1782-565B-2510-9E5A-755E0044A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409" y="1780622"/>
            <a:ext cx="2048251" cy="1483507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07F7CD6-8796-2940-9190-22A67212186C}"/>
              </a:ext>
            </a:extLst>
          </p:cNvPr>
          <p:cNvSpPr txBox="1">
            <a:spLocks/>
          </p:cNvSpPr>
          <p:nvPr/>
        </p:nvSpPr>
        <p:spPr>
          <a:xfrm>
            <a:off x="56017" y="3362876"/>
            <a:ext cx="2294312" cy="8017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Receive a zoom meeting invite with doctor via email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0A55DE-CF96-0EDA-7951-552828F55782}"/>
              </a:ext>
            </a:extLst>
          </p:cNvPr>
          <p:cNvSpPr txBox="1">
            <a:spLocks/>
          </p:cNvSpPr>
          <p:nvPr/>
        </p:nvSpPr>
        <p:spPr>
          <a:xfrm>
            <a:off x="2288173" y="3362876"/>
            <a:ext cx="2743200" cy="11338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Insurance Admin can download the patient records as a pdf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6873E30-3EDD-F798-52DD-25F0C63EF4EB}"/>
              </a:ext>
            </a:extLst>
          </p:cNvPr>
          <p:cNvSpPr txBox="1">
            <a:spLocks/>
          </p:cNvSpPr>
          <p:nvPr/>
        </p:nvSpPr>
        <p:spPr>
          <a:xfrm>
            <a:off x="4536955" y="3283591"/>
            <a:ext cx="1816144" cy="8675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Receive the lab test results by email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75D4CD6-93CE-1CB0-F196-5DEA343A419B}"/>
              </a:ext>
            </a:extLst>
          </p:cNvPr>
          <p:cNvSpPr txBox="1">
            <a:spLocks/>
          </p:cNvSpPr>
          <p:nvPr/>
        </p:nvSpPr>
        <p:spPr>
          <a:xfrm>
            <a:off x="6667133" y="3283591"/>
            <a:ext cx="2595758" cy="5815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Montserrat" pitchFamily="2" charset="77"/>
              </a:rPr>
              <a:t>Receive receipt by email</a:t>
            </a: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8109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655872" y="1803568"/>
            <a:ext cx="4051971" cy="2383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</a:t>
            </a:r>
            <a:br>
              <a:rPr lang="en-US" dirty="0"/>
            </a:br>
            <a:r>
              <a:rPr lang="en-US" dirty="0"/>
              <a:t>INTERFACE</a:t>
            </a:r>
            <a:endParaRPr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</a:t>
            </a:r>
            <a:endParaRPr dirty="0"/>
          </a:p>
        </p:txBody>
      </p:sp>
      <p:pic>
        <p:nvPicPr>
          <p:cNvPr id="5" name="Picture 4" descr="A picture containing text, soccer&#10;&#10;Description automatically generated">
            <a:extLst>
              <a:ext uri="{FF2B5EF4-FFF2-40B4-BE49-F238E27FC236}">
                <a16:creationId xmlns:a16="http://schemas.microsoft.com/office/drawing/2014/main" id="{6F9BF15B-F0FF-590A-F3F8-B391329A2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8"/>
          <a:stretch/>
        </p:blipFill>
        <p:spPr>
          <a:xfrm>
            <a:off x="4290962" y="640080"/>
            <a:ext cx="4553296" cy="41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96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0437198-3787-7001-7861-DC743FA6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4" y="805887"/>
            <a:ext cx="8379229" cy="4337613"/>
          </a:xfrm>
          <a:prstGeom prst="rect">
            <a:avLst/>
          </a:prstGeom>
        </p:spPr>
      </p:pic>
      <p:sp>
        <p:nvSpPr>
          <p:cNvPr id="12" name="Google Shape;1673;p47">
            <a:extLst>
              <a:ext uri="{FF2B5EF4-FFF2-40B4-BE49-F238E27FC236}">
                <a16:creationId xmlns:a16="http://schemas.microsoft.com/office/drawing/2014/main" id="{30156DC4-1317-F334-F1B7-A3EBC6D90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48" y="337887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378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73;p47">
            <a:extLst>
              <a:ext uri="{FF2B5EF4-FFF2-40B4-BE49-F238E27FC236}">
                <a16:creationId xmlns:a16="http://schemas.microsoft.com/office/drawing/2014/main" id="{30156DC4-1317-F334-F1B7-A3EBC6D90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48" y="337887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</a:t>
            </a:r>
            <a:endParaRPr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077A0B1-2234-10B1-5670-B5CA3F3F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805887"/>
            <a:ext cx="8026995" cy="43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8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73;p47">
            <a:extLst>
              <a:ext uri="{FF2B5EF4-FFF2-40B4-BE49-F238E27FC236}">
                <a16:creationId xmlns:a16="http://schemas.microsoft.com/office/drawing/2014/main" id="{30156DC4-1317-F334-F1B7-A3EBC6D90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48" y="337887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</a:t>
            </a:r>
            <a:endParaRPr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B18008-145D-4DA3-1AE1-A6AEFD163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9" y="807146"/>
            <a:ext cx="7772400" cy="43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9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528130" y="370061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1259748" y="1375153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14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350618" y="1376586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16" name="Google Shape;416;p35"/>
          <p:cNvSpPr txBox="1">
            <a:spLocks noGrp="1"/>
          </p:cNvSpPr>
          <p:nvPr>
            <p:ph type="title" idx="4"/>
          </p:nvPr>
        </p:nvSpPr>
        <p:spPr>
          <a:xfrm>
            <a:off x="1259747" y="3030614"/>
            <a:ext cx="2667000" cy="588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ENTERPRISES AND ORGANIZATION</a:t>
            </a:r>
          </a:p>
        </p:txBody>
      </p:sp>
      <p:sp>
        <p:nvSpPr>
          <p:cNvPr id="417" name="Google Shape;417;p35"/>
          <p:cNvSpPr txBox="1">
            <a:spLocks noGrp="1"/>
          </p:cNvSpPr>
          <p:nvPr>
            <p:ph type="title" idx="5"/>
          </p:nvPr>
        </p:nvSpPr>
        <p:spPr>
          <a:xfrm>
            <a:off x="350618" y="2995133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419" name="Google Shape;419;p35"/>
          <p:cNvSpPr txBox="1">
            <a:spLocks noGrp="1"/>
          </p:cNvSpPr>
          <p:nvPr>
            <p:ph type="title" idx="7"/>
          </p:nvPr>
        </p:nvSpPr>
        <p:spPr>
          <a:xfrm>
            <a:off x="1255268" y="2195576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420" name="Google Shape;420;p35"/>
          <p:cNvSpPr txBox="1">
            <a:spLocks noGrp="1"/>
          </p:cNvSpPr>
          <p:nvPr>
            <p:ph type="title" idx="8"/>
          </p:nvPr>
        </p:nvSpPr>
        <p:spPr>
          <a:xfrm>
            <a:off x="350618" y="2195230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422" name="Google Shape;422;p35"/>
          <p:cNvSpPr txBox="1">
            <a:spLocks noGrp="1"/>
          </p:cNvSpPr>
          <p:nvPr>
            <p:ph type="title" idx="13"/>
          </p:nvPr>
        </p:nvSpPr>
        <p:spPr>
          <a:xfrm>
            <a:off x="1316032" y="3926396"/>
            <a:ext cx="2760804" cy="483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OBJECT MODEL</a:t>
            </a:r>
            <a:br>
              <a:rPr lang="en-US" dirty="0"/>
            </a:br>
            <a:endParaRPr dirty="0"/>
          </a:p>
        </p:txBody>
      </p:sp>
      <p:sp>
        <p:nvSpPr>
          <p:cNvPr id="423" name="Google Shape;423;p35"/>
          <p:cNvSpPr txBox="1">
            <a:spLocks noGrp="1"/>
          </p:cNvSpPr>
          <p:nvPr>
            <p:ph type="title" idx="14"/>
          </p:nvPr>
        </p:nvSpPr>
        <p:spPr>
          <a:xfrm>
            <a:off x="409280" y="39281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23;p35">
            <a:extLst>
              <a:ext uri="{FF2B5EF4-FFF2-40B4-BE49-F238E27FC236}">
                <a16:creationId xmlns:a16="http://schemas.microsoft.com/office/drawing/2014/main" id="{47741996-FBDA-14E3-445D-21A7550DDC53}"/>
              </a:ext>
            </a:extLst>
          </p:cNvPr>
          <p:cNvSpPr txBox="1">
            <a:spLocks/>
          </p:cNvSpPr>
          <p:nvPr/>
        </p:nvSpPr>
        <p:spPr>
          <a:xfrm>
            <a:off x="4714622" y="135170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3" name="Google Shape;422;p35">
            <a:extLst>
              <a:ext uri="{FF2B5EF4-FFF2-40B4-BE49-F238E27FC236}">
                <a16:creationId xmlns:a16="http://schemas.microsoft.com/office/drawing/2014/main" id="{38040278-6E04-3D04-281F-35564DEEFEB3}"/>
              </a:ext>
            </a:extLst>
          </p:cNvPr>
          <p:cNvSpPr txBox="1">
            <a:spLocks/>
          </p:cNvSpPr>
          <p:nvPr/>
        </p:nvSpPr>
        <p:spPr>
          <a:xfrm>
            <a:off x="5619422" y="1341751"/>
            <a:ext cx="3234633" cy="53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ROLES</a:t>
            </a:r>
          </a:p>
        </p:txBody>
      </p:sp>
      <p:sp>
        <p:nvSpPr>
          <p:cNvPr id="5" name="Google Shape;422;p35">
            <a:extLst>
              <a:ext uri="{FF2B5EF4-FFF2-40B4-BE49-F238E27FC236}">
                <a16:creationId xmlns:a16="http://schemas.microsoft.com/office/drawing/2014/main" id="{A635AC23-5C2B-5493-4A0D-13BEB4EEE901}"/>
              </a:ext>
            </a:extLst>
          </p:cNvPr>
          <p:cNvSpPr txBox="1">
            <a:spLocks/>
          </p:cNvSpPr>
          <p:nvPr/>
        </p:nvSpPr>
        <p:spPr>
          <a:xfrm>
            <a:off x="5619422" y="2138947"/>
            <a:ext cx="2760805" cy="58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ADVANCE FEATURES</a:t>
            </a:r>
          </a:p>
        </p:txBody>
      </p:sp>
      <p:sp>
        <p:nvSpPr>
          <p:cNvPr id="6" name="Google Shape;423;p35">
            <a:extLst>
              <a:ext uri="{FF2B5EF4-FFF2-40B4-BE49-F238E27FC236}">
                <a16:creationId xmlns:a16="http://schemas.microsoft.com/office/drawing/2014/main" id="{BB70AEEA-81B9-8622-4BF8-24B12E8A8A6F}"/>
              </a:ext>
            </a:extLst>
          </p:cNvPr>
          <p:cNvSpPr txBox="1">
            <a:spLocks/>
          </p:cNvSpPr>
          <p:nvPr/>
        </p:nvSpPr>
        <p:spPr>
          <a:xfrm>
            <a:off x="4641258" y="2112604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8" name="Google Shape;423;p35">
            <a:extLst>
              <a:ext uri="{FF2B5EF4-FFF2-40B4-BE49-F238E27FC236}">
                <a16:creationId xmlns:a16="http://schemas.microsoft.com/office/drawing/2014/main" id="{C744024B-A77D-1982-8269-0A205D65C3C6}"/>
              </a:ext>
            </a:extLst>
          </p:cNvPr>
          <p:cNvSpPr txBox="1">
            <a:spLocks/>
          </p:cNvSpPr>
          <p:nvPr/>
        </p:nvSpPr>
        <p:spPr>
          <a:xfrm>
            <a:off x="4641019" y="2995133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07.</a:t>
            </a:r>
          </a:p>
        </p:txBody>
      </p:sp>
      <p:sp>
        <p:nvSpPr>
          <p:cNvPr id="9" name="Google Shape;422;p35">
            <a:extLst>
              <a:ext uri="{FF2B5EF4-FFF2-40B4-BE49-F238E27FC236}">
                <a16:creationId xmlns:a16="http://schemas.microsoft.com/office/drawing/2014/main" id="{1AAFAE93-90C0-8FEF-01E0-B9130F88A5A3}"/>
              </a:ext>
            </a:extLst>
          </p:cNvPr>
          <p:cNvSpPr txBox="1">
            <a:spLocks/>
          </p:cNvSpPr>
          <p:nvPr/>
        </p:nvSpPr>
        <p:spPr>
          <a:xfrm>
            <a:off x="5619422" y="2995134"/>
            <a:ext cx="2760805" cy="58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USER INTERFACE</a:t>
            </a:r>
          </a:p>
        </p:txBody>
      </p:sp>
      <p:sp>
        <p:nvSpPr>
          <p:cNvPr id="4" name="Google Shape;423;p35">
            <a:extLst>
              <a:ext uri="{FF2B5EF4-FFF2-40B4-BE49-F238E27FC236}">
                <a16:creationId xmlns:a16="http://schemas.microsoft.com/office/drawing/2014/main" id="{36BB658B-AE55-E8A2-1F39-7EFBAA3CA481}"/>
              </a:ext>
            </a:extLst>
          </p:cNvPr>
          <p:cNvSpPr txBox="1">
            <a:spLocks/>
          </p:cNvSpPr>
          <p:nvPr/>
        </p:nvSpPr>
        <p:spPr>
          <a:xfrm>
            <a:off x="4641019" y="3765792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08.</a:t>
            </a:r>
          </a:p>
        </p:txBody>
      </p:sp>
      <p:sp>
        <p:nvSpPr>
          <p:cNvPr id="7" name="Google Shape;422;p35">
            <a:extLst>
              <a:ext uri="{FF2B5EF4-FFF2-40B4-BE49-F238E27FC236}">
                <a16:creationId xmlns:a16="http://schemas.microsoft.com/office/drawing/2014/main" id="{2FAB7FDA-5F68-8C67-B242-D3B720C4D8B7}"/>
              </a:ext>
            </a:extLst>
          </p:cNvPr>
          <p:cNvSpPr txBox="1">
            <a:spLocks/>
          </p:cNvSpPr>
          <p:nvPr/>
        </p:nvSpPr>
        <p:spPr>
          <a:xfrm>
            <a:off x="5619420" y="3765793"/>
            <a:ext cx="2760805" cy="58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SCOPE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73;p47">
            <a:extLst>
              <a:ext uri="{FF2B5EF4-FFF2-40B4-BE49-F238E27FC236}">
                <a16:creationId xmlns:a16="http://schemas.microsoft.com/office/drawing/2014/main" id="{30156DC4-1317-F334-F1B7-A3EBC6D90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48" y="337887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</a:t>
            </a:r>
            <a:endParaRPr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55BBFAA-ECC5-CFFB-5B2C-28FDCDE2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2" y="840523"/>
            <a:ext cx="7772400" cy="42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73;p47">
            <a:extLst>
              <a:ext uri="{FF2B5EF4-FFF2-40B4-BE49-F238E27FC236}">
                <a16:creationId xmlns:a16="http://schemas.microsoft.com/office/drawing/2014/main" id="{30156DC4-1317-F334-F1B7-A3EBC6D90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48" y="337887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</a:t>
            </a:r>
            <a:endParaRPr dirty="0"/>
          </a:p>
        </p:txBody>
      </p:sp>
      <p:pic>
        <p:nvPicPr>
          <p:cNvPr id="4" name="Picture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6CC489E-52A5-210D-0C55-A720CC5E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9" y="805941"/>
            <a:ext cx="8032172" cy="43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8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73;p47">
            <a:extLst>
              <a:ext uri="{FF2B5EF4-FFF2-40B4-BE49-F238E27FC236}">
                <a16:creationId xmlns:a16="http://schemas.microsoft.com/office/drawing/2014/main" id="{30156DC4-1317-F334-F1B7-A3EBC6D90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48" y="337887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</a:t>
            </a:r>
            <a:endParaRPr dirty="0"/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3CF5760-6C9A-A7B1-04F0-76E9E55D1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71" y="801512"/>
            <a:ext cx="8023514" cy="43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80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B440F2-FDB9-A81D-20A8-71FE00160AD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36591" y="982668"/>
            <a:ext cx="2276700" cy="468000"/>
          </a:xfrm>
        </p:spPr>
        <p:txBody>
          <a:bodyPr/>
          <a:lstStyle/>
          <a:p>
            <a:r>
              <a:rPr lang="en-US" sz="6600" dirty="0"/>
              <a:t>08.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D11E53-D78E-8806-7150-BCC05329AB7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560885" y="2336950"/>
            <a:ext cx="2276700" cy="468000"/>
          </a:xfrm>
        </p:spPr>
        <p:txBody>
          <a:bodyPr/>
          <a:lstStyle/>
          <a:p>
            <a:r>
              <a:rPr lang="en-US" sz="5000" b="1" dirty="0"/>
              <a:t>SCOPE</a:t>
            </a:r>
          </a:p>
        </p:txBody>
      </p:sp>
      <p:pic>
        <p:nvPicPr>
          <p:cNvPr id="11" name="Graphic 11" descr="Doctor female outline">
            <a:extLst>
              <a:ext uri="{FF2B5EF4-FFF2-40B4-BE49-F238E27FC236}">
                <a16:creationId xmlns:a16="http://schemas.microsoft.com/office/drawing/2014/main" id="{76E7FE4C-3E91-53D8-9C86-3DF1CC49C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9322" y="1105767"/>
            <a:ext cx="2715490" cy="2685184"/>
          </a:xfrm>
          <a:prstGeom prst="rect">
            <a:avLst/>
          </a:prstGeom>
        </p:spPr>
      </p:pic>
      <p:pic>
        <p:nvPicPr>
          <p:cNvPr id="12" name="Graphic 12" descr="Doctor male outline">
            <a:extLst>
              <a:ext uri="{FF2B5EF4-FFF2-40B4-BE49-F238E27FC236}">
                <a16:creationId xmlns:a16="http://schemas.microsoft.com/office/drawing/2014/main" id="{A661A26D-0EFC-E6E0-DF35-1BBF0D8EB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1140" y="1058142"/>
            <a:ext cx="1806285" cy="18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63A27-6606-63A4-B7FB-4217694A684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6045" y="554044"/>
            <a:ext cx="1982291" cy="468000"/>
          </a:xfrm>
        </p:spPr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5504D7-C348-BFF9-05F4-283CDC3B803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877069" y="1492689"/>
            <a:ext cx="2276700" cy="468000"/>
          </a:xfrm>
        </p:spPr>
        <p:txBody>
          <a:bodyPr/>
          <a:lstStyle/>
          <a:p>
            <a:r>
              <a:rPr lang="en-US" dirty="0"/>
              <a:t>Scalability</a:t>
            </a:r>
          </a:p>
        </p:txBody>
      </p:sp>
      <p:grpSp>
        <p:nvGrpSpPr>
          <p:cNvPr id="11" name="Google Shape;2233;p61">
            <a:extLst>
              <a:ext uri="{FF2B5EF4-FFF2-40B4-BE49-F238E27FC236}">
                <a16:creationId xmlns:a16="http://schemas.microsoft.com/office/drawing/2014/main" id="{8F27EC67-62DB-B1B6-EF12-1DCAA34F9364}"/>
              </a:ext>
            </a:extLst>
          </p:cNvPr>
          <p:cNvGrpSpPr/>
          <p:nvPr/>
        </p:nvGrpSpPr>
        <p:grpSpPr>
          <a:xfrm>
            <a:off x="5963515" y="1439758"/>
            <a:ext cx="1433949" cy="3117068"/>
            <a:chOff x="5305424" y="1487383"/>
            <a:chExt cx="1433949" cy="3117068"/>
          </a:xfrm>
        </p:grpSpPr>
        <p:sp>
          <p:nvSpPr>
            <p:cNvPr id="45" name="Google Shape;2234;p61">
              <a:extLst>
                <a:ext uri="{FF2B5EF4-FFF2-40B4-BE49-F238E27FC236}">
                  <a16:creationId xmlns:a16="http://schemas.microsoft.com/office/drawing/2014/main" id="{4468779E-6404-2710-C017-AB29530606B9}"/>
                </a:ext>
              </a:extLst>
            </p:cNvPr>
            <p:cNvSpPr/>
            <p:nvPr/>
          </p:nvSpPr>
          <p:spPr>
            <a:xfrm>
              <a:off x="6291909" y="4223854"/>
              <a:ext cx="447190" cy="380597"/>
            </a:xfrm>
            <a:custGeom>
              <a:avLst/>
              <a:gdLst/>
              <a:ahLst/>
              <a:cxnLst/>
              <a:rect l="l" t="t" r="r" b="b"/>
              <a:pathLst>
                <a:path w="6546" h="5571" extrusionOk="0">
                  <a:moveTo>
                    <a:pt x="0" y="1"/>
                  </a:moveTo>
                  <a:lnTo>
                    <a:pt x="1114" y="4072"/>
                  </a:lnTo>
                  <a:lnTo>
                    <a:pt x="1241" y="4491"/>
                  </a:lnTo>
                  <a:cubicBezTo>
                    <a:pt x="1351" y="4948"/>
                    <a:pt x="1771" y="5276"/>
                    <a:pt x="2245" y="5313"/>
                  </a:cubicBezTo>
                  <a:lnTo>
                    <a:pt x="5933" y="5568"/>
                  </a:lnTo>
                  <a:cubicBezTo>
                    <a:pt x="5949" y="5570"/>
                    <a:pt x="5964" y="5571"/>
                    <a:pt x="5979" y="5571"/>
                  </a:cubicBezTo>
                  <a:cubicBezTo>
                    <a:pt x="6319" y="5571"/>
                    <a:pt x="6546" y="5189"/>
                    <a:pt x="6371" y="4875"/>
                  </a:cubicBezTo>
                  <a:cubicBezTo>
                    <a:pt x="6243" y="4692"/>
                    <a:pt x="5002" y="4181"/>
                    <a:pt x="4363" y="3871"/>
                  </a:cubicBezTo>
                  <a:cubicBezTo>
                    <a:pt x="4235" y="3816"/>
                    <a:pt x="4107" y="3743"/>
                    <a:pt x="3998" y="3633"/>
                  </a:cubicBezTo>
                  <a:cubicBezTo>
                    <a:pt x="3998" y="3615"/>
                    <a:pt x="3961" y="3506"/>
                    <a:pt x="3943" y="3360"/>
                  </a:cubicBezTo>
                  <a:cubicBezTo>
                    <a:pt x="3815" y="2666"/>
                    <a:pt x="3523" y="950"/>
                    <a:pt x="3523" y="95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35;p61">
              <a:extLst>
                <a:ext uri="{FF2B5EF4-FFF2-40B4-BE49-F238E27FC236}">
                  <a16:creationId xmlns:a16="http://schemas.microsoft.com/office/drawing/2014/main" id="{E51493A7-3317-369F-228C-1F12A833BBA4}"/>
                </a:ext>
              </a:extLst>
            </p:cNvPr>
            <p:cNvSpPr/>
            <p:nvPr/>
          </p:nvSpPr>
          <p:spPr>
            <a:xfrm>
              <a:off x="6367944" y="4452099"/>
              <a:ext cx="371429" cy="152280"/>
            </a:xfrm>
            <a:custGeom>
              <a:avLst/>
              <a:gdLst/>
              <a:ahLst/>
              <a:cxnLst/>
              <a:rect l="l" t="t" r="r" b="b"/>
              <a:pathLst>
                <a:path w="5437" h="2229" extrusionOk="0">
                  <a:moveTo>
                    <a:pt x="2830" y="0"/>
                  </a:moveTo>
                  <a:cubicBezTo>
                    <a:pt x="2757" y="19"/>
                    <a:pt x="2702" y="19"/>
                    <a:pt x="2648" y="55"/>
                  </a:cubicBezTo>
                  <a:cubicBezTo>
                    <a:pt x="2374" y="183"/>
                    <a:pt x="2136" y="877"/>
                    <a:pt x="2136" y="877"/>
                  </a:cubicBezTo>
                  <a:lnTo>
                    <a:pt x="1" y="712"/>
                  </a:lnTo>
                  <a:lnTo>
                    <a:pt x="1" y="712"/>
                  </a:lnTo>
                  <a:lnTo>
                    <a:pt x="128" y="1132"/>
                  </a:lnTo>
                  <a:cubicBezTo>
                    <a:pt x="238" y="1589"/>
                    <a:pt x="658" y="1917"/>
                    <a:pt x="1132" y="1954"/>
                  </a:cubicBezTo>
                  <a:lnTo>
                    <a:pt x="4820" y="2227"/>
                  </a:lnTo>
                  <a:cubicBezTo>
                    <a:pt x="4828" y="2228"/>
                    <a:pt x="4837" y="2228"/>
                    <a:pt x="4845" y="2228"/>
                  </a:cubicBezTo>
                  <a:cubicBezTo>
                    <a:pt x="5197" y="2228"/>
                    <a:pt x="5436" y="1855"/>
                    <a:pt x="5258" y="1534"/>
                  </a:cubicBezTo>
                  <a:cubicBezTo>
                    <a:pt x="5130" y="1351"/>
                    <a:pt x="3889" y="840"/>
                    <a:pt x="3250" y="511"/>
                  </a:cubicBezTo>
                  <a:cubicBezTo>
                    <a:pt x="3250" y="511"/>
                    <a:pt x="3159" y="347"/>
                    <a:pt x="3104" y="219"/>
                  </a:cubicBezTo>
                  <a:cubicBezTo>
                    <a:pt x="3067" y="92"/>
                    <a:pt x="2958" y="19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36;p61">
              <a:extLst>
                <a:ext uri="{FF2B5EF4-FFF2-40B4-BE49-F238E27FC236}">
                  <a16:creationId xmlns:a16="http://schemas.microsoft.com/office/drawing/2014/main" id="{C1399058-BB2D-4331-7D35-76F2DD1569A2}"/>
                </a:ext>
              </a:extLst>
            </p:cNvPr>
            <p:cNvSpPr/>
            <p:nvPr/>
          </p:nvSpPr>
          <p:spPr>
            <a:xfrm>
              <a:off x="5305424" y="4038035"/>
              <a:ext cx="295599" cy="566147"/>
            </a:xfrm>
            <a:custGeom>
              <a:avLst/>
              <a:gdLst/>
              <a:ahLst/>
              <a:cxnLst/>
              <a:rect l="l" t="t" r="r" b="b"/>
              <a:pathLst>
                <a:path w="4327" h="8287" extrusionOk="0">
                  <a:moveTo>
                    <a:pt x="2446" y="1"/>
                  </a:moveTo>
                  <a:lnTo>
                    <a:pt x="438" y="3706"/>
                  </a:lnTo>
                  <a:lnTo>
                    <a:pt x="219" y="4090"/>
                  </a:lnTo>
                  <a:cubicBezTo>
                    <a:pt x="0" y="4510"/>
                    <a:pt x="55" y="5021"/>
                    <a:pt x="384" y="5368"/>
                  </a:cubicBezTo>
                  <a:lnTo>
                    <a:pt x="2866" y="8124"/>
                  </a:lnTo>
                  <a:cubicBezTo>
                    <a:pt x="2957" y="8236"/>
                    <a:pt x="3080" y="8286"/>
                    <a:pt x="3202" y="8286"/>
                  </a:cubicBezTo>
                  <a:cubicBezTo>
                    <a:pt x="3400" y="8286"/>
                    <a:pt x="3595" y="8156"/>
                    <a:pt x="3651" y="7942"/>
                  </a:cubicBezTo>
                  <a:cubicBezTo>
                    <a:pt x="3688" y="7704"/>
                    <a:pt x="3158" y="6481"/>
                    <a:pt x="2921" y="5824"/>
                  </a:cubicBezTo>
                  <a:cubicBezTo>
                    <a:pt x="2848" y="5678"/>
                    <a:pt x="2812" y="5532"/>
                    <a:pt x="2793" y="5386"/>
                  </a:cubicBezTo>
                  <a:cubicBezTo>
                    <a:pt x="2812" y="5368"/>
                    <a:pt x="2866" y="5276"/>
                    <a:pt x="2958" y="5149"/>
                  </a:cubicBezTo>
                  <a:cubicBezTo>
                    <a:pt x="3341" y="4564"/>
                    <a:pt x="4327" y="3122"/>
                    <a:pt x="4327" y="3122"/>
                  </a:cubicBezTo>
                  <a:lnTo>
                    <a:pt x="2446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37;p61">
              <a:extLst>
                <a:ext uri="{FF2B5EF4-FFF2-40B4-BE49-F238E27FC236}">
                  <a16:creationId xmlns:a16="http://schemas.microsoft.com/office/drawing/2014/main" id="{D95DBC79-3714-9399-3565-814532553DB6}"/>
                </a:ext>
              </a:extLst>
            </p:cNvPr>
            <p:cNvSpPr/>
            <p:nvPr/>
          </p:nvSpPr>
          <p:spPr>
            <a:xfrm>
              <a:off x="5305424" y="4291214"/>
              <a:ext cx="251946" cy="312962"/>
            </a:xfrm>
            <a:custGeom>
              <a:avLst/>
              <a:gdLst/>
              <a:ahLst/>
              <a:cxnLst/>
              <a:rect l="l" t="t" r="r" b="b"/>
              <a:pathLst>
                <a:path w="3688" h="4581" extrusionOk="0">
                  <a:moveTo>
                    <a:pt x="438" y="0"/>
                  </a:moveTo>
                  <a:lnTo>
                    <a:pt x="219" y="384"/>
                  </a:lnTo>
                  <a:cubicBezTo>
                    <a:pt x="0" y="804"/>
                    <a:pt x="55" y="1315"/>
                    <a:pt x="384" y="1662"/>
                  </a:cubicBezTo>
                  <a:lnTo>
                    <a:pt x="2866" y="4418"/>
                  </a:lnTo>
                  <a:cubicBezTo>
                    <a:pt x="2957" y="4530"/>
                    <a:pt x="3080" y="4580"/>
                    <a:pt x="3202" y="4580"/>
                  </a:cubicBezTo>
                  <a:cubicBezTo>
                    <a:pt x="3400" y="4580"/>
                    <a:pt x="3595" y="4450"/>
                    <a:pt x="3651" y="4236"/>
                  </a:cubicBezTo>
                  <a:cubicBezTo>
                    <a:pt x="3688" y="3998"/>
                    <a:pt x="3158" y="2775"/>
                    <a:pt x="2921" y="2118"/>
                  </a:cubicBezTo>
                  <a:cubicBezTo>
                    <a:pt x="2921" y="2118"/>
                    <a:pt x="2958" y="1917"/>
                    <a:pt x="3012" y="1789"/>
                  </a:cubicBezTo>
                  <a:cubicBezTo>
                    <a:pt x="3067" y="1680"/>
                    <a:pt x="3049" y="1534"/>
                    <a:pt x="2958" y="1443"/>
                  </a:cubicBezTo>
                  <a:cubicBezTo>
                    <a:pt x="2903" y="1406"/>
                    <a:pt x="2848" y="1370"/>
                    <a:pt x="2793" y="1351"/>
                  </a:cubicBezTo>
                  <a:cubicBezTo>
                    <a:pt x="2758" y="1340"/>
                    <a:pt x="2717" y="1335"/>
                    <a:pt x="2673" y="1335"/>
                  </a:cubicBezTo>
                  <a:cubicBezTo>
                    <a:pt x="2355" y="1335"/>
                    <a:pt x="1862" y="1589"/>
                    <a:pt x="1862" y="1589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38;p61">
              <a:extLst>
                <a:ext uri="{FF2B5EF4-FFF2-40B4-BE49-F238E27FC236}">
                  <a16:creationId xmlns:a16="http://schemas.microsoft.com/office/drawing/2014/main" id="{E699919D-03DC-FE0C-6CE6-D8AF4710D9E0}"/>
                </a:ext>
              </a:extLst>
            </p:cNvPr>
            <p:cNvSpPr/>
            <p:nvPr/>
          </p:nvSpPr>
          <p:spPr>
            <a:xfrm>
              <a:off x="5809255" y="2580168"/>
              <a:ext cx="723388" cy="1707391"/>
            </a:xfrm>
            <a:custGeom>
              <a:avLst/>
              <a:gdLst/>
              <a:ahLst/>
              <a:cxnLst/>
              <a:rect l="l" t="t" r="r" b="b"/>
              <a:pathLst>
                <a:path w="10589" h="24992" extrusionOk="0">
                  <a:moveTo>
                    <a:pt x="274" y="0"/>
                  </a:moveTo>
                  <a:cubicBezTo>
                    <a:pt x="274" y="0"/>
                    <a:pt x="92" y="822"/>
                    <a:pt x="55" y="3268"/>
                  </a:cubicBezTo>
                  <a:cubicBezTo>
                    <a:pt x="0" y="5733"/>
                    <a:pt x="2447" y="11885"/>
                    <a:pt x="3451" y="14769"/>
                  </a:cubicBezTo>
                  <a:cubicBezTo>
                    <a:pt x="4436" y="17635"/>
                    <a:pt x="6499" y="24718"/>
                    <a:pt x="6499" y="24718"/>
                  </a:cubicBezTo>
                  <a:lnTo>
                    <a:pt x="10588" y="24992"/>
                  </a:lnTo>
                  <a:cubicBezTo>
                    <a:pt x="10588" y="24992"/>
                    <a:pt x="9383" y="16777"/>
                    <a:pt x="8799" y="13035"/>
                  </a:cubicBezTo>
                  <a:cubicBezTo>
                    <a:pt x="8215" y="9311"/>
                    <a:pt x="6499" y="1716"/>
                    <a:pt x="6499" y="1716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39;p61">
              <a:extLst>
                <a:ext uri="{FF2B5EF4-FFF2-40B4-BE49-F238E27FC236}">
                  <a16:creationId xmlns:a16="http://schemas.microsoft.com/office/drawing/2014/main" id="{27D6F227-32B5-B5AF-4726-00B1D0677E5A}"/>
                </a:ext>
              </a:extLst>
            </p:cNvPr>
            <p:cNvSpPr/>
            <p:nvPr/>
          </p:nvSpPr>
          <p:spPr>
            <a:xfrm>
              <a:off x="5364040" y="2542048"/>
              <a:ext cx="657259" cy="1720576"/>
            </a:xfrm>
            <a:custGeom>
              <a:avLst/>
              <a:gdLst/>
              <a:ahLst/>
              <a:cxnLst/>
              <a:rect l="l" t="t" r="r" b="b"/>
              <a:pathLst>
                <a:path w="9621" h="25185" extrusionOk="0">
                  <a:moveTo>
                    <a:pt x="7497" y="0"/>
                  </a:moveTo>
                  <a:cubicBezTo>
                    <a:pt x="6915" y="0"/>
                    <a:pt x="5827" y="366"/>
                    <a:pt x="5276" y="1599"/>
                  </a:cubicBezTo>
                  <a:cubicBezTo>
                    <a:pt x="4491" y="3333"/>
                    <a:pt x="3779" y="11658"/>
                    <a:pt x="3213" y="14761"/>
                  </a:cubicBezTo>
                  <a:cubicBezTo>
                    <a:pt x="2647" y="17864"/>
                    <a:pt x="0" y="23122"/>
                    <a:pt x="0" y="23122"/>
                  </a:cubicBezTo>
                  <a:lnTo>
                    <a:pt x="3377" y="25185"/>
                  </a:lnTo>
                  <a:cubicBezTo>
                    <a:pt x="3377" y="25185"/>
                    <a:pt x="7065" y="19672"/>
                    <a:pt x="7868" y="17390"/>
                  </a:cubicBezTo>
                  <a:cubicBezTo>
                    <a:pt x="8525" y="15546"/>
                    <a:pt x="9438" y="11347"/>
                    <a:pt x="9438" y="11347"/>
                  </a:cubicBezTo>
                  <a:cubicBezTo>
                    <a:pt x="9438" y="11347"/>
                    <a:pt x="9621" y="7240"/>
                    <a:pt x="9584" y="6053"/>
                  </a:cubicBezTo>
                  <a:cubicBezTo>
                    <a:pt x="9529" y="4848"/>
                    <a:pt x="7941" y="431"/>
                    <a:pt x="7886" y="139"/>
                  </a:cubicBezTo>
                  <a:cubicBezTo>
                    <a:pt x="7876" y="56"/>
                    <a:pt x="7726" y="0"/>
                    <a:pt x="7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40;p61">
              <a:extLst>
                <a:ext uri="{FF2B5EF4-FFF2-40B4-BE49-F238E27FC236}">
                  <a16:creationId xmlns:a16="http://schemas.microsoft.com/office/drawing/2014/main" id="{94BEA2E2-261B-85DD-1CB6-031828B08A67}"/>
                </a:ext>
              </a:extLst>
            </p:cNvPr>
            <p:cNvSpPr/>
            <p:nvPr/>
          </p:nvSpPr>
          <p:spPr>
            <a:xfrm>
              <a:off x="5724475" y="1568747"/>
              <a:ext cx="164639" cy="164713"/>
            </a:xfrm>
            <a:custGeom>
              <a:avLst/>
              <a:gdLst/>
              <a:ahLst/>
              <a:cxnLst/>
              <a:rect l="l" t="t" r="r" b="b"/>
              <a:pathLst>
                <a:path w="2410" h="2411" extrusionOk="0">
                  <a:moveTo>
                    <a:pt x="1205" y="1"/>
                  </a:moveTo>
                  <a:cubicBezTo>
                    <a:pt x="529" y="1"/>
                    <a:pt x="0" y="548"/>
                    <a:pt x="0" y="1205"/>
                  </a:cubicBezTo>
                  <a:cubicBezTo>
                    <a:pt x="0" y="1863"/>
                    <a:pt x="529" y="2410"/>
                    <a:pt x="1205" y="2410"/>
                  </a:cubicBezTo>
                  <a:cubicBezTo>
                    <a:pt x="1862" y="2410"/>
                    <a:pt x="2410" y="1863"/>
                    <a:pt x="2410" y="1205"/>
                  </a:cubicBezTo>
                  <a:cubicBezTo>
                    <a:pt x="2410" y="548"/>
                    <a:pt x="1862" y="1"/>
                    <a:pt x="1205" y="1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41;p61">
              <a:extLst>
                <a:ext uri="{FF2B5EF4-FFF2-40B4-BE49-F238E27FC236}">
                  <a16:creationId xmlns:a16="http://schemas.microsoft.com/office/drawing/2014/main" id="{A0E576C6-4B3A-73C8-EA32-DE0A18EE3017}"/>
                </a:ext>
              </a:extLst>
            </p:cNvPr>
            <p:cNvSpPr/>
            <p:nvPr/>
          </p:nvSpPr>
          <p:spPr>
            <a:xfrm>
              <a:off x="5824217" y="1548799"/>
              <a:ext cx="329278" cy="359077"/>
            </a:xfrm>
            <a:custGeom>
              <a:avLst/>
              <a:gdLst/>
              <a:ahLst/>
              <a:cxnLst/>
              <a:rect l="l" t="t" r="r" b="b"/>
              <a:pathLst>
                <a:path w="4820" h="5256" extrusionOk="0">
                  <a:moveTo>
                    <a:pt x="2880" y="0"/>
                  </a:moveTo>
                  <a:cubicBezTo>
                    <a:pt x="2400" y="0"/>
                    <a:pt x="1909" y="82"/>
                    <a:pt x="1461" y="128"/>
                  </a:cubicBezTo>
                  <a:cubicBezTo>
                    <a:pt x="749" y="201"/>
                    <a:pt x="183" y="1205"/>
                    <a:pt x="73" y="1863"/>
                  </a:cubicBezTo>
                  <a:cubicBezTo>
                    <a:pt x="0" y="2538"/>
                    <a:pt x="110" y="3232"/>
                    <a:pt x="420" y="3852"/>
                  </a:cubicBezTo>
                  <a:cubicBezTo>
                    <a:pt x="603" y="4181"/>
                    <a:pt x="804" y="4491"/>
                    <a:pt x="1041" y="4802"/>
                  </a:cubicBezTo>
                  <a:cubicBezTo>
                    <a:pt x="1150" y="4966"/>
                    <a:pt x="1315" y="5112"/>
                    <a:pt x="1479" y="5221"/>
                  </a:cubicBezTo>
                  <a:cubicBezTo>
                    <a:pt x="1519" y="5246"/>
                    <a:pt x="1560" y="5256"/>
                    <a:pt x="1601" y="5256"/>
                  </a:cubicBezTo>
                  <a:cubicBezTo>
                    <a:pt x="1843" y="5256"/>
                    <a:pt x="2103" y="4903"/>
                    <a:pt x="2337" y="4856"/>
                  </a:cubicBezTo>
                  <a:cubicBezTo>
                    <a:pt x="2684" y="4783"/>
                    <a:pt x="3140" y="4838"/>
                    <a:pt x="3396" y="4583"/>
                  </a:cubicBezTo>
                  <a:cubicBezTo>
                    <a:pt x="4181" y="3816"/>
                    <a:pt x="4710" y="3067"/>
                    <a:pt x="4765" y="1753"/>
                  </a:cubicBezTo>
                  <a:cubicBezTo>
                    <a:pt x="4820" y="840"/>
                    <a:pt x="4400" y="311"/>
                    <a:pt x="3706" y="110"/>
                  </a:cubicBezTo>
                  <a:cubicBezTo>
                    <a:pt x="3442" y="29"/>
                    <a:pt x="3163" y="0"/>
                    <a:pt x="2880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42;p61">
              <a:extLst>
                <a:ext uri="{FF2B5EF4-FFF2-40B4-BE49-F238E27FC236}">
                  <a16:creationId xmlns:a16="http://schemas.microsoft.com/office/drawing/2014/main" id="{07AA98CC-815D-DFBF-435A-6A6C47E4451E}"/>
                </a:ext>
              </a:extLst>
            </p:cNvPr>
            <p:cNvSpPr/>
            <p:nvPr/>
          </p:nvSpPr>
          <p:spPr>
            <a:xfrm>
              <a:off x="5905240" y="1799451"/>
              <a:ext cx="138543" cy="200853"/>
            </a:xfrm>
            <a:custGeom>
              <a:avLst/>
              <a:gdLst/>
              <a:ahLst/>
              <a:cxnLst/>
              <a:rect l="l" t="t" r="r" b="b"/>
              <a:pathLst>
                <a:path w="2028" h="2940" extrusionOk="0">
                  <a:moveTo>
                    <a:pt x="92" y="1"/>
                  </a:moveTo>
                  <a:lnTo>
                    <a:pt x="1" y="2867"/>
                  </a:lnTo>
                  <a:lnTo>
                    <a:pt x="1918" y="2940"/>
                  </a:lnTo>
                  <a:lnTo>
                    <a:pt x="2027" y="7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43;p61">
              <a:extLst>
                <a:ext uri="{FF2B5EF4-FFF2-40B4-BE49-F238E27FC236}">
                  <a16:creationId xmlns:a16="http://schemas.microsoft.com/office/drawing/2014/main" id="{86287E04-B3F1-62D8-1A6A-C26AA23A9237}"/>
                </a:ext>
              </a:extLst>
            </p:cNvPr>
            <p:cNvSpPr/>
            <p:nvPr/>
          </p:nvSpPr>
          <p:spPr>
            <a:xfrm>
              <a:off x="5921499" y="1799451"/>
              <a:ext cx="122284" cy="174688"/>
            </a:xfrm>
            <a:custGeom>
              <a:avLst/>
              <a:gdLst/>
              <a:ahLst/>
              <a:cxnLst/>
              <a:rect l="l" t="t" r="r" b="b"/>
              <a:pathLst>
                <a:path w="1790" h="2557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548"/>
                    <a:pt x="110" y="1096"/>
                    <a:pt x="347" y="1589"/>
                  </a:cubicBezTo>
                  <a:cubicBezTo>
                    <a:pt x="639" y="2082"/>
                    <a:pt x="1132" y="2429"/>
                    <a:pt x="1716" y="2557"/>
                  </a:cubicBezTo>
                  <a:lnTo>
                    <a:pt x="1789" y="74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44;p61">
              <a:extLst>
                <a:ext uri="{FF2B5EF4-FFF2-40B4-BE49-F238E27FC236}">
                  <a16:creationId xmlns:a16="http://schemas.microsoft.com/office/drawing/2014/main" id="{6CCB0F9F-B79E-071B-C73F-2DFCEB930CC8}"/>
                </a:ext>
              </a:extLst>
            </p:cNvPr>
            <p:cNvSpPr/>
            <p:nvPr/>
          </p:nvSpPr>
          <p:spPr>
            <a:xfrm>
              <a:off x="5826676" y="1706609"/>
              <a:ext cx="102336" cy="150503"/>
            </a:xfrm>
            <a:custGeom>
              <a:avLst/>
              <a:gdLst/>
              <a:ahLst/>
              <a:cxnLst/>
              <a:rect l="l" t="t" r="r" b="b"/>
              <a:pathLst>
                <a:path w="1498" h="2203" extrusionOk="0">
                  <a:moveTo>
                    <a:pt x="727" y="0"/>
                  </a:moveTo>
                  <a:cubicBezTo>
                    <a:pt x="343" y="0"/>
                    <a:pt x="54" y="529"/>
                    <a:pt x="37" y="885"/>
                  </a:cubicBezTo>
                  <a:cubicBezTo>
                    <a:pt x="1" y="1378"/>
                    <a:pt x="256" y="1853"/>
                    <a:pt x="676" y="2127"/>
                  </a:cubicBezTo>
                  <a:cubicBezTo>
                    <a:pt x="785" y="2179"/>
                    <a:pt x="882" y="2203"/>
                    <a:pt x="967" y="2203"/>
                  </a:cubicBezTo>
                  <a:cubicBezTo>
                    <a:pt x="1326" y="2203"/>
                    <a:pt x="1483" y="1787"/>
                    <a:pt x="1498" y="1360"/>
                  </a:cubicBezTo>
                  <a:cubicBezTo>
                    <a:pt x="1498" y="940"/>
                    <a:pt x="1352" y="191"/>
                    <a:pt x="877" y="27"/>
                  </a:cubicBezTo>
                  <a:cubicBezTo>
                    <a:pt x="826" y="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45;p61">
              <a:extLst>
                <a:ext uri="{FF2B5EF4-FFF2-40B4-BE49-F238E27FC236}">
                  <a16:creationId xmlns:a16="http://schemas.microsoft.com/office/drawing/2014/main" id="{EED6376C-49D4-F36E-1887-F266E74F3802}"/>
                </a:ext>
              </a:extLst>
            </p:cNvPr>
            <p:cNvSpPr/>
            <p:nvPr/>
          </p:nvSpPr>
          <p:spPr>
            <a:xfrm>
              <a:off x="5884062" y="1572163"/>
              <a:ext cx="263218" cy="354568"/>
            </a:xfrm>
            <a:custGeom>
              <a:avLst/>
              <a:gdLst/>
              <a:ahLst/>
              <a:cxnLst/>
              <a:rect l="l" t="t" r="r" b="b"/>
              <a:pathLst>
                <a:path w="3853" h="5190" extrusionOk="0">
                  <a:moveTo>
                    <a:pt x="1812" y="0"/>
                  </a:moveTo>
                  <a:cubicBezTo>
                    <a:pt x="1267" y="0"/>
                    <a:pt x="726" y="282"/>
                    <a:pt x="439" y="827"/>
                  </a:cubicBezTo>
                  <a:cubicBezTo>
                    <a:pt x="1" y="1612"/>
                    <a:pt x="128" y="2780"/>
                    <a:pt x="439" y="3620"/>
                  </a:cubicBezTo>
                  <a:cubicBezTo>
                    <a:pt x="585" y="4131"/>
                    <a:pt x="913" y="4569"/>
                    <a:pt x="1352" y="4879"/>
                  </a:cubicBezTo>
                  <a:cubicBezTo>
                    <a:pt x="1622" y="5063"/>
                    <a:pt x="1899" y="5190"/>
                    <a:pt x="2179" y="5190"/>
                  </a:cubicBezTo>
                  <a:cubicBezTo>
                    <a:pt x="2371" y="5190"/>
                    <a:pt x="2564" y="5130"/>
                    <a:pt x="2757" y="4989"/>
                  </a:cubicBezTo>
                  <a:cubicBezTo>
                    <a:pt x="3122" y="4697"/>
                    <a:pt x="3378" y="4295"/>
                    <a:pt x="3524" y="3839"/>
                  </a:cubicBezTo>
                  <a:cubicBezTo>
                    <a:pt x="3852" y="2853"/>
                    <a:pt x="3670" y="1448"/>
                    <a:pt x="3049" y="608"/>
                  </a:cubicBezTo>
                  <a:cubicBezTo>
                    <a:pt x="2732" y="199"/>
                    <a:pt x="2271" y="0"/>
                    <a:pt x="1812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46;p61">
              <a:extLst>
                <a:ext uri="{FF2B5EF4-FFF2-40B4-BE49-F238E27FC236}">
                  <a16:creationId xmlns:a16="http://schemas.microsoft.com/office/drawing/2014/main" id="{787241BA-6E26-ECA9-C79D-E436CD3ACBB9}"/>
                </a:ext>
              </a:extLst>
            </p:cNvPr>
            <p:cNvSpPr/>
            <p:nvPr/>
          </p:nvSpPr>
          <p:spPr>
            <a:xfrm>
              <a:off x="5874087" y="1729154"/>
              <a:ext cx="27531" cy="64150"/>
            </a:xfrm>
            <a:custGeom>
              <a:avLst/>
              <a:gdLst/>
              <a:ahLst/>
              <a:cxnLst/>
              <a:rect l="l" t="t" r="r" b="b"/>
              <a:pathLst>
                <a:path w="403" h="939" extrusionOk="0">
                  <a:moveTo>
                    <a:pt x="81" y="0"/>
                  </a:moveTo>
                  <a:cubicBezTo>
                    <a:pt x="55" y="0"/>
                    <a:pt x="32" y="17"/>
                    <a:pt x="19" y="44"/>
                  </a:cubicBezTo>
                  <a:cubicBezTo>
                    <a:pt x="1" y="62"/>
                    <a:pt x="19" y="99"/>
                    <a:pt x="37" y="135"/>
                  </a:cubicBezTo>
                  <a:cubicBezTo>
                    <a:pt x="201" y="227"/>
                    <a:pt x="256" y="537"/>
                    <a:pt x="165" y="866"/>
                  </a:cubicBezTo>
                  <a:cubicBezTo>
                    <a:pt x="147" y="902"/>
                    <a:pt x="165" y="939"/>
                    <a:pt x="201" y="939"/>
                  </a:cubicBezTo>
                  <a:lnTo>
                    <a:pt x="220" y="939"/>
                  </a:lnTo>
                  <a:cubicBezTo>
                    <a:pt x="238" y="939"/>
                    <a:pt x="274" y="920"/>
                    <a:pt x="274" y="902"/>
                  </a:cubicBezTo>
                  <a:cubicBezTo>
                    <a:pt x="402" y="519"/>
                    <a:pt x="329" y="135"/>
                    <a:pt x="110" y="8"/>
                  </a:cubicBezTo>
                  <a:cubicBezTo>
                    <a:pt x="100" y="3"/>
                    <a:pt x="91" y="0"/>
                    <a:pt x="81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47;p61">
              <a:extLst>
                <a:ext uri="{FF2B5EF4-FFF2-40B4-BE49-F238E27FC236}">
                  <a16:creationId xmlns:a16="http://schemas.microsoft.com/office/drawing/2014/main" id="{A0603EE3-E313-5691-C8E8-E60EC0B1CCE9}"/>
                </a:ext>
              </a:extLst>
            </p:cNvPr>
            <p:cNvSpPr/>
            <p:nvPr/>
          </p:nvSpPr>
          <p:spPr>
            <a:xfrm>
              <a:off x="5862884" y="1748009"/>
              <a:ext cx="34362" cy="11614"/>
            </a:xfrm>
            <a:custGeom>
              <a:avLst/>
              <a:gdLst/>
              <a:ahLst/>
              <a:cxnLst/>
              <a:rect l="l" t="t" r="r" b="b"/>
              <a:pathLst>
                <a:path w="503" h="170" extrusionOk="0">
                  <a:moveTo>
                    <a:pt x="256" y="1"/>
                  </a:moveTo>
                  <a:cubicBezTo>
                    <a:pt x="187" y="1"/>
                    <a:pt x="119" y="14"/>
                    <a:pt x="55" y="42"/>
                  </a:cubicBezTo>
                  <a:cubicBezTo>
                    <a:pt x="19" y="60"/>
                    <a:pt x="0" y="97"/>
                    <a:pt x="19" y="133"/>
                  </a:cubicBezTo>
                  <a:cubicBezTo>
                    <a:pt x="19" y="151"/>
                    <a:pt x="55" y="170"/>
                    <a:pt x="73" y="170"/>
                  </a:cubicBezTo>
                  <a:lnTo>
                    <a:pt x="92" y="170"/>
                  </a:lnTo>
                  <a:cubicBezTo>
                    <a:pt x="142" y="140"/>
                    <a:pt x="198" y="126"/>
                    <a:pt x="253" y="126"/>
                  </a:cubicBezTo>
                  <a:cubicBezTo>
                    <a:pt x="298" y="126"/>
                    <a:pt x="343" y="135"/>
                    <a:pt x="384" y="151"/>
                  </a:cubicBezTo>
                  <a:cubicBezTo>
                    <a:pt x="392" y="157"/>
                    <a:pt x="402" y="160"/>
                    <a:pt x="411" y="160"/>
                  </a:cubicBezTo>
                  <a:cubicBezTo>
                    <a:pt x="458" y="160"/>
                    <a:pt x="503" y="88"/>
                    <a:pt x="457" y="42"/>
                  </a:cubicBezTo>
                  <a:cubicBezTo>
                    <a:pt x="393" y="14"/>
                    <a:pt x="324" y="1"/>
                    <a:pt x="256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48;p61">
              <a:extLst>
                <a:ext uri="{FF2B5EF4-FFF2-40B4-BE49-F238E27FC236}">
                  <a16:creationId xmlns:a16="http://schemas.microsoft.com/office/drawing/2014/main" id="{03EDBA03-58CD-35CF-69F1-56EADAD0A8A0}"/>
                </a:ext>
              </a:extLst>
            </p:cNvPr>
            <p:cNvSpPr/>
            <p:nvPr/>
          </p:nvSpPr>
          <p:spPr>
            <a:xfrm>
              <a:off x="5966382" y="1762082"/>
              <a:ext cx="44951" cy="20017"/>
            </a:xfrm>
            <a:custGeom>
              <a:avLst/>
              <a:gdLst/>
              <a:ahLst/>
              <a:cxnLst/>
              <a:rect l="l" t="t" r="r" b="b"/>
              <a:pathLst>
                <a:path w="658" h="293" extrusionOk="0">
                  <a:moveTo>
                    <a:pt x="329" y="0"/>
                  </a:moveTo>
                  <a:cubicBezTo>
                    <a:pt x="147" y="0"/>
                    <a:pt x="0" y="73"/>
                    <a:pt x="0" y="164"/>
                  </a:cubicBezTo>
                  <a:cubicBezTo>
                    <a:pt x="0" y="237"/>
                    <a:pt x="165" y="292"/>
                    <a:pt x="347" y="292"/>
                  </a:cubicBezTo>
                  <a:cubicBezTo>
                    <a:pt x="530" y="292"/>
                    <a:pt x="658" y="219"/>
                    <a:pt x="658" y="146"/>
                  </a:cubicBezTo>
                  <a:cubicBezTo>
                    <a:pt x="658" y="55"/>
                    <a:pt x="512" y="0"/>
                    <a:pt x="32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49;p61">
              <a:extLst>
                <a:ext uri="{FF2B5EF4-FFF2-40B4-BE49-F238E27FC236}">
                  <a16:creationId xmlns:a16="http://schemas.microsoft.com/office/drawing/2014/main" id="{7280608B-F456-6A92-B4DE-41C36D07DA20}"/>
                </a:ext>
              </a:extLst>
            </p:cNvPr>
            <p:cNvSpPr/>
            <p:nvPr/>
          </p:nvSpPr>
          <p:spPr>
            <a:xfrm>
              <a:off x="6077396" y="1766864"/>
              <a:ext cx="44951" cy="19129"/>
            </a:xfrm>
            <a:custGeom>
              <a:avLst/>
              <a:gdLst/>
              <a:ahLst/>
              <a:cxnLst/>
              <a:rect l="l" t="t" r="r" b="b"/>
              <a:pathLst>
                <a:path w="658" h="280" extrusionOk="0">
                  <a:moveTo>
                    <a:pt x="385" y="0"/>
                  </a:moveTo>
                  <a:cubicBezTo>
                    <a:pt x="367" y="0"/>
                    <a:pt x="348" y="1"/>
                    <a:pt x="329" y="3"/>
                  </a:cubicBezTo>
                  <a:cubicBezTo>
                    <a:pt x="146" y="3"/>
                    <a:pt x="0" y="58"/>
                    <a:pt x="0" y="149"/>
                  </a:cubicBezTo>
                  <a:cubicBezTo>
                    <a:pt x="0" y="215"/>
                    <a:pt x="117" y="280"/>
                    <a:pt x="272" y="280"/>
                  </a:cubicBezTo>
                  <a:cubicBezTo>
                    <a:pt x="291" y="280"/>
                    <a:pt x="310" y="279"/>
                    <a:pt x="329" y="277"/>
                  </a:cubicBezTo>
                  <a:cubicBezTo>
                    <a:pt x="511" y="277"/>
                    <a:pt x="657" y="204"/>
                    <a:pt x="657" y="131"/>
                  </a:cubicBezTo>
                  <a:cubicBezTo>
                    <a:pt x="657" y="66"/>
                    <a:pt x="541" y="0"/>
                    <a:pt x="385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50;p61">
              <a:extLst>
                <a:ext uri="{FF2B5EF4-FFF2-40B4-BE49-F238E27FC236}">
                  <a16:creationId xmlns:a16="http://schemas.microsoft.com/office/drawing/2014/main" id="{869948FA-D9E4-88B6-416D-047FEC8C89CD}"/>
                </a:ext>
              </a:extLst>
            </p:cNvPr>
            <p:cNvSpPr/>
            <p:nvPr/>
          </p:nvSpPr>
          <p:spPr>
            <a:xfrm>
              <a:off x="5856667" y="1538893"/>
              <a:ext cx="236985" cy="220734"/>
            </a:xfrm>
            <a:custGeom>
              <a:avLst/>
              <a:gdLst/>
              <a:ahLst/>
              <a:cxnLst/>
              <a:rect l="l" t="t" r="r" b="b"/>
              <a:pathLst>
                <a:path w="3469" h="3231" extrusionOk="0">
                  <a:moveTo>
                    <a:pt x="2217" y="0"/>
                  </a:moveTo>
                  <a:cubicBezTo>
                    <a:pt x="1907" y="0"/>
                    <a:pt x="1596" y="42"/>
                    <a:pt x="1351" y="91"/>
                  </a:cubicBezTo>
                  <a:cubicBezTo>
                    <a:pt x="913" y="200"/>
                    <a:pt x="548" y="492"/>
                    <a:pt x="347" y="894"/>
                  </a:cubicBezTo>
                  <a:cubicBezTo>
                    <a:pt x="183" y="1186"/>
                    <a:pt x="73" y="1515"/>
                    <a:pt x="37" y="1862"/>
                  </a:cubicBezTo>
                  <a:cubicBezTo>
                    <a:pt x="18" y="2026"/>
                    <a:pt x="0" y="2208"/>
                    <a:pt x="0" y="2373"/>
                  </a:cubicBezTo>
                  <a:lnTo>
                    <a:pt x="0" y="2957"/>
                  </a:lnTo>
                  <a:cubicBezTo>
                    <a:pt x="55" y="2811"/>
                    <a:pt x="201" y="2573"/>
                    <a:pt x="365" y="2573"/>
                  </a:cubicBezTo>
                  <a:cubicBezTo>
                    <a:pt x="566" y="2592"/>
                    <a:pt x="639" y="2646"/>
                    <a:pt x="730" y="2866"/>
                  </a:cubicBezTo>
                  <a:cubicBezTo>
                    <a:pt x="730" y="2866"/>
                    <a:pt x="785" y="3048"/>
                    <a:pt x="785" y="3066"/>
                  </a:cubicBezTo>
                  <a:cubicBezTo>
                    <a:pt x="822" y="3176"/>
                    <a:pt x="876" y="3176"/>
                    <a:pt x="1059" y="3231"/>
                  </a:cubicBezTo>
                  <a:cubicBezTo>
                    <a:pt x="1084" y="1427"/>
                    <a:pt x="2102" y="1148"/>
                    <a:pt x="2730" y="1148"/>
                  </a:cubicBezTo>
                  <a:cubicBezTo>
                    <a:pt x="3011" y="1148"/>
                    <a:pt x="3213" y="1204"/>
                    <a:pt x="3213" y="1204"/>
                  </a:cubicBezTo>
                  <a:cubicBezTo>
                    <a:pt x="3268" y="456"/>
                    <a:pt x="3469" y="419"/>
                    <a:pt x="3231" y="255"/>
                  </a:cubicBezTo>
                  <a:cubicBezTo>
                    <a:pt x="2979" y="64"/>
                    <a:pt x="2599" y="0"/>
                    <a:pt x="2217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51;p61">
              <a:extLst>
                <a:ext uri="{FF2B5EF4-FFF2-40B4-BE49-F238E27FC236}">
                  <a16:creationId xmlns:a16="http://schemas.microsoft.com/office/drawing/2014/main" id="{3BA30FE3-A30D-2594-80F7-2A9447383249}"/>
                </a:ext>
              </a:extLst>
            </p:cNvPr>
            <p:cNvSpPr/>
            <p:nvPr/>
          </p:nvSpPr>
          <p:spPr>
            <a:xfrm>
              <a:off x="5952651" y="1543744"/>
              <a:ext cx="212118" cy="172228"/>
            </a:xfrm>
            <a:custGeom>
              <a:avLst/>
              <a:gdLst/>
              <a:ahLst/>
              <a:cxnLst/>
              <a:rect l="l" t="t" r="r" b="b"/>
              <a:pathLst>
                <a:path w="3105" h="2521" extrusionOk="0">
                  <a:moveTo>
                    <a:pt x="1109" y="0"/>
                  </a:moveTo>
                  <a:cubicBezTo>
                    <a:pt x="898" y="0"/>
                    <a:pt x="701" y="40"/>
                    <a:pt x="585" y="148"/>
                  </a:cubicBezTo>
                  <a:cubicBezTo>
                    <a:pt x="1" y="713"/>
                    <a:pt x="1224" y="1024"/>
                    <a:pt x="1534" y="1079"/>
                  </a:cubicBezTo>
                  <a:cubicBezTo>
                    <a:pt x="2064" y="1170"/>
                    <a:pt x="2356" y="1535"/>
                    <a:pt x="2648" y="2521"/>
                  </a:cubicBezTo>
                  <a:cubicBezTo>
                    <a:pt x="2958" y="1864"/>
                    <a:pt x="3104" y="659"/>
                    <a:pt x="1881" y="148"/>
                  </a:cubicBezTo>
                  <a:cubicBezTo>
                    <a:pt x="1712" y="74"/>
                    <a:pt x="1398" y="0"/>
                    <a:pt x="1109" y="0"/>
                  </a:cubicBezTo>
                  <a:close/>
                </a:path>
              </a:pathLst>
            </a:custGeom>
            <a:solidFill>
              <a:srgbClr val="1E1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52;p61">
              <a:extLst>
                <a:ext uri="{FF2B5EF4-FFF2-40B4-BE49-F238E27FC236}">
                  <a16:creationId xmlns:a16="http://schemas.microsoft.com/office/drawing/2014/main" id="{FF2533E7-2751-3F32-51D9-A606FE6F7A2D}"/>
                </a:ext>
              </a:extLst>
            </p:cNvPr>
            <p:cNvSpPr/>
            <p:nvPr/>
          </p:nvSpPr>
          <p:spPr>
            <a:xfrm>
              <a:off x="6026227" y="1820971"/>
              <a:ext cx="47752" cy="18446"/>
            </a:xfrm>
            <a:custGeom>
              <a:avLst/>
              <a:gdLst/>
              <a:ahLst/>
              <a:cxnLst/>
              <a:rect l="l" t="t" r="r" b="b"/>
              <a:pathLst>
                <a:path w="699" h="270" extrusionOk="0">
                  <a:moveTo>
                    <a:pt x="76" y="1"/>
                  </a:moveTo>
                  <a:cubicBezTo>
                    <a:pt x="60" y="1"/>
                    <a:pt x="46" y="5"/>
                    <a:pt x="37" y="14"/>
                  </a:cubicBezTo>
                  <a:cubicBezTo>
                    <a:pt x="1" y="51"/>
                    <a:pt x="1" y="87"/>
                    <a:pt x="37" y="106"/>
                  </a:cubicBezTo>
                  <a:cubicBezTo>
                    <a:pt x="110" y="197"/>
                    <a:pt x="238" y="252"/>
                    <a:pt x="366" y="270"/>
                  </a:cubicBezTo>
                  <a:cubicBezTo>
                    <a:pt x="475" y="270"/>
                    <a:pt x="567" y="233"/>
                    <a:pt x="658" y="160"/>
                  </a:cubicBezTo>
                  <a:cubicBezTo>
                    <a:pt x="698" y="106"/>
                    <a:pt x="659" y="42"/>
                    <a:pt x="613" y="42"/>
                  </a:cubicBezTo>
                  <a:cubicBezTo>
                    <a:pt x="598" y="42"/>
                    <a:pt x="581" y="50"/>
                    <a:pt x="567" y="69"/>
                  </a:cubicBezTo>
                  <a:cubicBezTo>
                    <a:pt x="512" y="116"/>
                    <a:pt x="444" y="140"/>
                    <a:pt x="375" y="140"/>
                  </a:cubicBezTo>
                  <a:cubicBezTo>
                    <a:pt x="283" y="140"/>
                    <a:pt x="191" y="98"/>
                    <a:pt x="129" y="14"/>
                  </a:cubicBezTo>
                  <a:cubicBezTo>
                    <a:pt x="110" y="5"/>
                    <a:pt x="92" y="1"/>
                    <a:pt x="76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53;p61">
              <a:extLst>
                <a:ext uri="{FF2B5EF4-FFF2-40B4-BE49-F238E27FC236}">
                  <a16:creationId xmlns:a16="http://schemas.microsoft.com/office/drawing/2014/main" id="{3892BC5C-DEF9-9134-354F-E1156B38A68B}"/>
                </a:ext>
              </a:extLst>
            </p:cNvPr>
            <p:cNvSpPr/>
            <p:nvPr/>
          </p:nvSpPr>
          <p:spPr>
            <a:xfrm>
              <a:off x="5907767" y="1487383"/>
              <a:ext cx="234525" cy="137455"/>
            </a:xfrm>
            <a:custGeom>
              <a:avLst/>
              <a:gdLst/>
              <a:ahLst/>
              <a:cxnLst/>
              <a:rect l="l" t="t" r="r" b="b"/>
              <a:pathLst>
                <a:path w="3433" h="2012" extrusionOk="0">
                  <a:moveTo>
                    <a:pt x="1561" y="1"/>
                  </a:moveTo>
                  <a:cubicBezTo>
                    <a:pt x="544" y="1"/>
                    <a:pt x="0" y="334"/>
                    <a:pt x="0" y="334"/>
                  </a:cubicBezTo>
                  <a:lnTo>
                    <a:pt x="147" y="1776"/>
                  </a:lnTo>
                  <a:cubicBezTo>
                    <a:pt x="675" y="1957"/>
                    <a:pt x="1267" y="2012"/>
                    <a:pt x="1789" y="2012"/>
                  </a:cubicBezTo>
                  <a:cubicBezTo>
                    <a:pt x="2582" y="2012"/>
                    <a:pt x="3213" y="1885"/>
                    <a:pt x="3213" y="1885"/>
                  </a:cubicBezTo>
                  <a:cubicBezTo>
                    <a:pt x="3359" y="1374"/>
                    <a:pt x="3432" y="863"/>
                    <a:pt x="3432" y="334"/>
                  </a:cubicBezTo>
                  <a:cubicBezTo>
                    <a:pt x="2696" y="84"/>
                    <a:pt x="2069" y="1"/>
                    <a:pt x="1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54;p61">
              <a:extLst>
                <a:ext uri="{FF2B5EF4-FFF2-40B4-BE49-F238E27FC236}">
                  <a16:creationId xmlns:a16="http://schemas.microsoft.com/office/drawing/2014/main" id="{3B4B1252-7BCA-D0A2-E3C8-B2C4E4A77C70}"/>
                </a:ext>
              </a:extLst>
            </p:cNvPr>
            <p:cNvSpPr/>
            <p:nvPr/>
          </p:nvSpPr>
          <p:spPr>
            <a:xfrm>
              <a:off x="6076098" y="234447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55;p61">
              <a:extLst>
                <a:ext uri="{FF2B5EF4-FFF2-40B4-BE49-F238E27FC236}">
                  <a16:creationId xmlns:a16="http://schemas.microsoft.com/office/drawing/2014/main" id="{067F2AB8-8B3C-6694-E3E6-A173EF964665}"/>
                </a:ext>
              </a:extLst>
            </p:cNvPr>
            <p:cNvSpPr/>
            <p:nvPr/>
          </p:nvSpPr>
          <p:spPr>
            <a:xfrm>
              <a:off x="6028755" y="2540271"/>
              <a:ext cx="25003" cy="25004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92" y="365"/>
                    <a:pt x="365" y="274"/>
                    <a:pt x="365" y="183"/>
                  </a:cubicBezTo>
                  <a:cubicBezTo>
                    <a:pt x="365" y="92"/>
                    <a:pt x="292" y="0"/>
                    <a:pt x="183" y="0"/>
                  </a:cubicBezTo>
                  <a:close/>
                </a:path>
              </a:pathLst>
            </a:custGeom>
            <a:solidFill>
              <a:srgbClr val="D5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56;p61">
              <a:extLst>
                <a:ext uri="{FF2B5EF4-FFF2-40B4-BE49-F238E27FC236}">
                  <a16:creationId xmlns:a16="http://schemas.microsoft.com/office/drawing/2014/main" id="{08BC7A28-2A02-361D-7ADD-0600336DFFE8}"/>
                </a:ext>
              </a:extLst>
            </p:cNvPr>
            <p:cNvSpPr/>
            <p:nvPr/>
          </p:nvSpPr>
          <p:spPr>
            <a:xfrm>
              <a:off x="6086072" y="2263386"/>
              <a:ext cx="116067" cy="34979"/>
            </a:xfrm>
            <a:custGeom>
              <a:avLst/>
              <a:gdLst/>
              <a:ahLst/>
              <a:cxnLst/>
              <a:rect l="l" t="t" r="r" b="b"/>
              <a:pathLst>
                <a:path w="1699" h="512" extrusionOk="0">
                  <a:moveTo>
                    <a:pt x="56" y="1"/>
                  </a:moveTo>
                  <a:cubicBezTo>
                    <a:pt x="19" y="1"/>
                    <a:pt x="1" y="19"/>
                    <a:pt x="1" y="37"/>
                  </a:cubicBezTo>
                  <a:lnTo>
                    <a:pt x="1" y="475"/>
                  </a:lnTo>
                  <a:cubicBezTo>
                    <a:pt x="1" y="494"/>
                    <a:pt x="19" y="512"/>
                    <a:pt x="56" y="512"/>
                  </a:cubicBezTo>
                  <a:lnTo>
                    <a:pt x="1662" y="512"/>
                  </a:lnTo>
                  <a:cubicBezTo>
                    <a:pt x="1680" y="512"/>
                    <a:pt x="1699" y="494"/>
                    <a:pt x="1699" y="475"/>
                  </a:cubicBezTo>
                  <a:lnTo>
                    <a:pt x="1699" y="37"/>
                  </a:lnTo>
                  <a:cubicBezTo>
                    <a:pt x="1699" y="19"/>
                    <a:pt x="1680" y="1"/>
                    <a:pt x="1662" y="1"/>
                  </a:cubicBez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57;p61">
              <a:extLst>
                <a:ext uri="{FF2B5EF4-FFF2-40B4-BE49-F238E27FC236}">
                  <a16:creationId xmlns:a16="http://schemas.microsoft.com/office/drawing/2014/main" id="{1F98E732-5B8D-2A72-685E-E95A5F3F3327}"/>
                </a:ext>
              </a:extLst>
            </p:cNvPr>
            <p:cNvSpPr/>
            <p:nvPr/>
          </p:nvSpPr>
          <p:spPr>
            <a:xfrm>
              <a:off x="5779333" y="1951591"/>
              <a:ext cx="471442" cy="285704"/>
            </a:xfrm>
            <a:custGeom>
              <a:avLst/>
              <a:gdLst/>
              <a:ahLst/>
              <a:cxnLst/>
              <a:rect l="l" t="t" r="r" b="b"/>
              <a:pathLst>
                <a:path w="6901" h="4182" extrusionOk="0">
                  <a:moveTo>
                    <a:pt x="2227" y="1"/>
                  </a:moveTo>
                  <a:lnTo>
                    <a:pt x="0" y="421"/>
                  </a:lnTo>
                  <a:lnTo>
                    <a:pt x="365" y="4181"/>
                  </a:lnTo>
                  <a:lnTo>
                    <a:pt x="4126" y="4181"/>
                  </a:lnTo>
                  <a:lnTo>
                    <a:pt x="6901" y="1626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58;p61">
              <a:extLst>
                <a:ext uri="{FF2B5EF4-FFF2-40B4-BE49-F238E27FC236}">
                  <a16:creationId xmlns:a16="http://schemas.microsoft.com/office/drawing/2014/main" id="{28A241BB-BCAF-6BC4-C6D6-57DADD9BCDE3}"/>
                </a:ext>
              </a:extLst>
            </p:cNvPr>
            <p:cNvSpPr/>
            <p:nvPr/>
          </p:nvSpPr>
          <p:spPr>
            <a:xfrm>
              <a:off x="5644272" y="1966757"/>
              <a:ext cx="675089" cy="942645"/>
            </a:xfrm>
            <a:custGeom>
              <a:avLst/>
              <a:gdLst/>
              <a:ahLst/>
              <a:cxnLst/>
              <a:rect l="l" t="t" r="r" b="b"/>
              <a:pathLst>
                <a:path w="9882" h="13798" extrusionOk="0">
                  <a:moveTo>
                    <a:pt x="1621" y="1"/>
                  </a:moveTo>
                  <a:cubicBezTo>
                    <a:pt x="1298" y="1"/>
                    <a:pt x="834" y="44"/>
                    <a:pt x="663" y="272"/>
                  </a:cubicBezTo>
                  <a:cubicBezTo>
                    <a:pt x="462" y="546"/>
                    <a:pt x="499" y="947"/>
                    <a:pt x="499" y="1276"/>
                  </a:cubicBezTo>
                  <a:cubicBezTo>
                    <a:pt x="499" y="1696"/>
                    <a:pt x="499" y="2116"/>
                    <a:pt x="480" y="2554"/>
                  </a:cubicBezTo>
                  <a:cubicBezTo>
                    <a:pt x="426" y="4708"/>
                    <a:pt x="225" y="6880"/>
                    <a:pt x="97" y="9034"/>
                  </a:cubicBezTo>
                  <a:cubicBezTo>
                    <a:pt x="42" y="10093"/>
                    <a:pt x="24" y="11170"/>
                    <a:pt x="24" y="12229"/>
                  </a:cubicBezTo>
                  <a:cubicBezTo>
                    <a:pt x="24" y="13037"/>
                    <a:pt x="0" y="13797"/>
                    <a:pt x="505" y="13797"/>
                  </a:cubicBezTo>
                  <a:cubicBezTo>
                    <a:pt x="627" y="13797"/>
                    <a:pt x="781" y="13753"/>
                    <a:pt x="973" y="13653"/>
                  </a:cubicBezTo>
                  <a:cubicBezTo>
                    <a:pt x="1080" y="13602"/>
                    <a:pt x="1765" y="13584"/>
                    <a:pt x="2700" y="13584"/>
                  </a:cubicBezTo>
                  <a:cubicBezTo>
                    <a:pt x="5129" y="13584"/>
                    <a:pt x="9243" y="13708"/>
                    <a:pt x="9243" y="13708"/>
                  </a:cubicBezTo>
                  <a:cubicBezTo>
                    <a:pt x="9243" y="13708"/>
                    <a:pt x="9254" y="13713"/>
                    <a:pt x="9273" y="13713"/>
                  </a:cubicBezTo>
                  <a:cubicBezTo>
                    <a:pt x="9394" y="13713"/>
                    <a:pt x="9817" y="13496"/>
                    <a:pt x="9644" y="10349"/>
                  </a:cubicBezTo>
                  <a:cubicBezTo>
                    <a:pt x="9590" y="9308"/>
                    <a:pt x="9882" y="8304"/>
                    <a:pt x="9772" y="7264"/>
                  </a:cubicBezTo>
                  <a:cubicBezTo>
                    <a:pt x="9717" y="6716"/>
                    <a:pt x="9644" y="6205"/>
                    <a:pt x="9626" y="5675"/>
                  </a:cubicBezTo>
                  <a:cubicBezTo>
                    <a:pt x="9626" y="5128"/>
                    <a:pt x="9663" y="4580"/>
                    <a:pt x="9754" y="4032"/>
                  </a:cubicBezTo>
                  <a:cubicBezTo>
                    <a:pt x="9827" y="3028"/>
                    <a:pt x="9809" y="2006"/>
                    <a:pt x="9681" y="1002"/>
                  </a:cubicBezTo>
                  <a:cubicBezTo>
                    <a:pt x="9097" y="746"/>
                    <a:pt x="7892" y="345"/>
                    <a:pt x="7892" y="345"/>
                  </a:cubicBezTo>
                  <a:lnTo>
                    <a:pt x="4752" y="3211"/>
                  </a:lnTo>
                  <a:lnTo>
                    <a:pt x="1959" y="16"/>
                  </a:lnTo>
                  <a:cubicBezTo>
                    <a:pt x="1959" y="16"/>
                    <a:pt x="1815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59;p61">
              <a:extLst>
                <a:ext uri="{FF2B5EF4-FFF2-40B4-BE49-F238E27FC236}">
                  <a16:creationId xmlns:a16="http://schemas.microsoft.com/office/drawing/2014/main" id="{E398A61D-37C5-F3C8-92CC-7856055BDEB0}"/>
                </a:ext>
              </a:extLst>
            </p:cNvPr>
            <p:cNvSpPr/>
            <p:nvPr/>
          </p:nvSpPr>
          <p:spPr>
            <a:xfrm>
              <a:off x="6225779" y="2363196"/>
              <a:ext cx="195859" cy="245738"/>
            </a:xfrm>
            <a:custGeom>
              <a:avLst/>
              <a:gdLst/>
              <a:ahLst/>
              <a:cxnLst/>
              <a:rect l="l" t="t" r="r" b="b"/>
              <a:pathLst>
                <a:path w="2867" h="3597" extrusionOk="0">
                  <a:moveTo>
                    <a:pt x="2155" y="0"/>
                  </a:moveTo>
                  <a:cubicBezTo>
                    <a:pt x="1662" y="55"/>
                    <a:pt x="1169" y="110"/>
                    <a:pt x="676" y="164"/>
                  </a:cubicBezTo>
                  <a:cubicBezTo>
                    <a:pt x="493" y="183"/>
                    <a:pt x="1" y="146"/>
                    <a:pt x="1" y="402"/>
                  </a:cubicBezTo>
                  <a:cubicBezTo>
                    <a:pt x="37" y="584"/>
                    <a:pt x="92" y="785"/>
                    <a:pt x="165" y="968"/>
                  </a:cubicBezTo>
                  <a:cubicBezTo>
                    <a:pt x="220" y="1132"/>
                    <a:pt x="293" y="1314"/>
                    <a:pt x="366" y="1497"/>
                  </a:cubicBezTo>
                  <a:cubicBezTo>
                    <a:pt x="493" y="1844"/>
                    <a:pt x="621" y="2172"/>
                    <a:pt x="767" y="2519"/>
                  </a:cubicBezTo>
                  <a:cubicBezTo>
                    <a:pt x="954" y="3011"/>
                    <a:pt x="1266" y="3440"/>
                    <a:pt x="1851" y="3440"/>
                  </a:cubicBezTo>
                  <a:cubicBezTo>
                    <a:pt x="1896" y="3440"/>
                    <a:pt x="1942" y="3437"/>
                    <a:pt x="1990" y="3432"/>
                  </a:cubicBezTo>
                  <a:cubicBezTo>
                    <a:pt x="2002" y="3431"/>
                    <a:pt x="2011" y="3430"/>
                    <a:pt x="2016" y="3430"/>
                  </a:cubicBezTo>
                  <a:cubicBezTo>
                    <a:pt x="2110" y="3430"/>
                    <a:pt x="1489" y="3562"/>
                    <a:pt x="1936" y="3596"/>
                  </a:cubicBezTo>
                  <a:cubicBezTo>
                    <a:pt x="2209" y="3596"/>
                    <a:pt x="2483" y="3505"/>
                    <a:pt x="2702" y="3341"/>
                  </a:cubicBezTo>
                  <a:cubicBezTo>
                    <a:pt x="2757" y="3268"/>
                    <a:pt x="2812" y="3176"/>
                    <a:pt x="2812" y="3085"/>
                  </a:cubicBezTo>
                  <a:cubicBezTo>
                    <a:pt x="2867" y="2848"/>
                    <a:pt x="2867" y="2592"/>
                    <a:pt x="2830" y="2337"/>
                  </a:cubicBezTo>
                  <a:cubicBezTo>
                    <a:pt x="2757" y="1953"/>
                    <a:pt x="2648" y="1570"/>
                    <a:pt x="2538" y="1187"/>
                  </a:cubicBezTo>
                  <a:cubicBezTo>
                    <a:pt x="2428" y="822"/>
                    <a:pt x="2319" y="456"/>
                    <a:pt x="2191" y="110"/>
                  </a:cubicBezTo>
                  <a:cubicBezTo>
                    <a:pt x="2228" y="73"/>
                    <a:pt x="2228" y="0"/>
                    <a:pt x="2155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60;p61">
              <a:extLst>
                <a:ext uri="{FF2B5EF4-FFF2-40B4-BE49-F238E27FC236}">
                  <a16:creationId xmlns:a16="http://schemas.microsoft.com/office/drawing/2014/main" id="{7FBCE450-65A4-3972-287F-65B00DD805D3}"/>
                </a:ext>
              </a:extLst>
            </p:cNvPr>
            <p:cNvSpPr/>
            <p:nvPr/>
          </p:nvSpPr>
          <p:spPr>
            <a:xfrm>
              <a:off x="6190869" y="2008977"/>
              <a:ext cx="306871" cy="469000"/>
            </a:xfrm>
            <a:custGeom>
              <a:avLst/>
              <a:gdLst/>
              <a:ahLst/>
              <a:cxnLst/>
              <a:rect l="l" t="t" r="r" b="b"/>
              <a:pathLst>
                <a:path w="4492" h="6865" extrusionOk="0">
                  <a:moveTo>
                    <a:pt x="858" y="1"/>
                  </a:moveTo>
                  <a:cubicBezTo>
                    <a:pt x="858" y="1"/>
                    <a:pt x="968" y="147"/>
                    <a:pt x="950" y="165"/>
                  </a:cubicBezTo>
                  <a:lnTo>
                    <a:pt x="858" y="256"/>
                  </a:lnTo>
                  <a:cubicBezTo>
                    <a:pt x="804" y="311"/>
                    <a:pt x="749" y="384"/>
                    <a:pt x="694" y="439"/>
                  </a:cubicBezTo>
                  <a:cubicBezTo>
                    <a:pt x="365" y="822"/>
                    <a:pt x="165" y="1297"/>
                    <a:pt x="110" y="1790"/>
                  </a:cubicBezTo>
                  <a:cubicBezTo>
                    <a:pt x="19" y="2611"/>
                    <a:pt x="0" y="3433"/>
                    <a:pt x="37" y="4254"/>
                  </a:cubicBezTo>
                  <a:cubicBezTo>
                    <a:pt x="19" y="4966"/>
                    <a:pt x="73" y="5696"/>
                    <a:pt x="183" y="6408"/>
                  </a:cubicBezTo>
                  <a:cubicBezTo>
                    <a:pt x="201" y="6536"/>
                    <a:pt x="238" y="6700"/>
                    <a:pt x="292" y="6865"/>
                  </a:cubicBezTo>
                  <a:cubicBezTo>
                    <a:pt x="530" y="6865"/>
                    <a:pt x="767" y="6846"/>
                    <a:pt x="1023" y="6810"/>
                  </a:cubicBezTo>
                  <a:cubicBezTo>
                    <a:pt x="1370" y="6773"/>
                    <a:pt x="1716" y="6719"/>
                    <a:pt x="2063" y="6700"/>
                  </a:cubicBezTo>
                  <a:cubicBezTo>
                    <a:pt x="2428" y="6664"/>
                    <a:pt x="2793" y="6682"/>
                    <a:pt x="3159" y="6646"/>
                  </a:cubicBezTo>
                  <a:cubicBezTo>
                    <a:pt x="3615" y="6591"/>
                    <a:pt x="4053" y="6445"/>
                    <a:pt x="4491" y="6353"/>
                  </a:cubicBezTo>
                  <a:cubicBezTo>
                    <a:pt x="4436" y="6189"/>
                    <a:pt x="4363" y="6025"/>
                    <a:pt x="4272" y="5879"/>
                  </a:cubicBezTo>
                  <a:cubicBezTo>
                    <a:pt x="4217" y="5733"/>
                    <a:pt x="4181" y="5587"/>
                    <a:pt x="4144" y="5441"/>
                  </a:cubicBezTo>
                  <a:cubicBezTo>
                    <a:pt x="4071" y="5185"/>
                    <a:pt x="3998" y="4911"/>
                    <a:pt x="3907" y="4637"/>
                  </a:cubicBezTo>
                  <a:cubicBezTo>
                    <a:pt x="3816" y="4345"/>
                    <a:pt x="3688" y="4072"/>
                    <a:pt x="3505" y="3816"/>
                  </a:cubicBezTo>
                  <a:cubicBezTo>
                    <a:pt x="3323" y="3560"/>
                    <a:pt x="2593" y="1698"/>
                    <a:pt x="2264" y="1114"/>
                  </a:cubicBezTo>
                  <a:cubicBezTo>
                    <a:pt x="2081" y="767"/>
                    <a:pt x="1826" y="475"/>
                    <a:pt x="1516" y="256"/>
                  </a:cubicBezTo>
                  <a:cubicBezTo>
                    <a:pt x="1297" y="147"/>
                    <a:pt x="1077" y="74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61;p61">
              <a:extLst>
                <a:ext uri="{FF2B5EF4-FFF2-40B4-BE49-F238E27FC236}">
                  <a16:creationId xmlns:a16="http://schemas.microsoft.com/office/drawing/2014/main" id="{6AEE9759-857C-39D4-FB94-6FF02F634F66}"/>
                </a:ext>
              </a:extLst>
            </p:cNvPr>
            <p:cNvSpPr/>
            <p:nvPr/>
          </p:nvSpPr>
          <p:spPr>
            <a:xfrm>
              <a:off x="6192782" y="2111451"/>
              <a:ext cx="93796" cy="292194"/>
            </a:xfrm>
            <a:custGeom>
              <a:avLst/>
              <a:gdLst/>
              <a:ahLst/>
              <a:cxnLst/>
              <a:rect l="l" t="t" r="r" b="b"/>
              <a:pathLst>
                <a:path w="1373" h="4277" extrusionOk="0">
                  <a:moveTo>
                    <a:pt x="1313" y="1"/>
                  </a:moveTo>
                  <a:cubicBezTo>
                    <a:pt x="1302" y="1"/>
                    <a:pt x="1292" y="5"/>
                    <a:pt x="1287" y="16"/>
                  </a:cubicBezTo>
                  <a:cubicBezTo>
                    <a:pt x="1122" y="344"/>
                    <a:pt x="995" y="673"/>
                    <a:pt x="885" y="1020"/>
                  </a:cubicBezTo>
                  <a:cubicBezTo>
                    <a:pt x="776" y="1385"/>
                    <a:pt x="684" y="1750"/>
                    <a:pt x="557" y="2115"/>
                  </a:cubicBezTo>
                  <a:cubicBezTo>
                    <a:pt x="411" y="2462"/>
                    <a:pt x="319" y="2827"/>
                    <a:pt x="264" y="3210"/>
                  </a:cubicBezTo>
                  <a:cubicBezTo>
                    <a:pt x="191" y="3539"/>
                    <a:pt x="82" y="3886"/>
                    <a:pt x="27" y="4233"/>
                  </a:cubicBezTo>
                  <a:cubicBezTo>
                    <a:pt x="0" y="4259"/>
                    <a:pt x="23" y="4276"/>
                    <a:pt x="51" y="4276"/>
                  </a:cubicBezTo>
                  <a:cubicBezTo>
                    <a:pt x="61" y="4276"/>
                    <a:pt x="72" y="4274"/>
                    <a:pt x="82" y="4269"/>
                  </a:cubicBezTo>
                  <a:cubicBezTo>
                    <a:pt x="246" y="3959"/>
                    <a:pt x="337" y="3630"/>
                    <a:pt x="374" y="3283"/>
                  </a:cubicBezTo>
                  <a:cubicBezTo>
                    <a:pt x="429" y="2918"/>
                    <a:pt x="520" y="2572"/>
                    <a:pt x="630" y="2243"/>
                  </a:cubicBezTo>
                  <a:cubicBezTo>
                    <a:pt x="776" y="1860"/>
                    <a:pt x="885" y="1476"/>
                    <a:pt x="995" y="1093"/>
                  </a:cubicBezTo>
                  <a:cubicBezTo>
                    <a:pt x="1086" y="746"/>
                    <a:pt x="1232" y="399"/>
                    <a:pt x="1360" y="52"/>
                  </a:cubicBezTo>
                  <a:cubicBezTo>
                    <a:pt x="1373" y="27"/>
                    <a:pt x="1340" y="1"/>
                    <a:pt x="1313" y="1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62;p61">
              <a:extLst>
                <a:ext uri="{FF2B5EF4-FFF2-40B4-BE49-F238E27FC236}">
                  <a16:creationId xmlns:a16="http://schemas.microsoft.com/office/drawing/2014/main" id="{5F7DF244-3219-D485-AED3-2B92D7EC863E}"/>
                </a:ext>
              </a:extLst>
            </p:cNvPr>
            <p:cNvSpPr/>
            <p:nvPr/>
          </p:nvSpPr>
          <p:spPr>
            <a:xfrm>
              <a:off x="5487487" y="1962863"/>
              <a:ext cx="315615" cy="501382"/>
            </a:xfrm>
            <a:custGeom>
              <a:avLst/>
              <a:gdLst/>
              <a:ahLst/>
              <a:cxnLst/>
              <a:rect l="l" t="t" r="r" b="b"/>
              <a:pathLst>
                <a:path w="4620" h="7339" extrusionOk="0">
                  <a:moveTo>
                    <a:pt x="3816" y="0"/>
                  </a:moveTo>
                  <a:cubicBezTo>
                    <a:pt x="3031" y="165"/>
                    <a:pt x="2410" y="493"/>
                    <a:pt x="2027" y="1150"/>
                  </a:cubicBezTo>
                  <a:cubicBezTo>
                    <a:pt x="1808" y="1497"/>
                    <a:pt x="1662" y="1899"/>
                    <a:pt x="1479" y="2264"/>
                  </a:cubicBezTo>
                  <a:cubicBezTo>
                    <a:pt x="1297" y="2647"/>
                    <a:pt x="1041" y="2976"/>
                    <a:pt x="877" y="3341"/>
                  </a:cubicBezTo>
                  <a:cubicBezTo>
                    <a:pt x="767" y="3651"/>
                    <a:pt x="694" y="3962"/>
                    <a:pt x="639" y="4290"/>
                  </a:cubicBezTo>
                  <a:cubicBezTo>
                    <a:pt x="585" y="4692"/>
                    <a:pt x="493" y="5093"/>
                    <a:pt x="402" y="5477"/>
                  </a:cubicBezTo>
                  <a:cubicBezTo>
                    <a:pt x="311" y="5860"/>
                    <a:pt x="220" y="6243"/>
                    <a:pt x="110" y="6627"/>
                  </a:cubicBezTo>
                  <a:lnTo>
                    <a:pt x="1" y="6992"/>
                  </a:lnTo>
                  <a:cubicBezTo>
                    <a:pt x="347" y="7101"/>
                    <a:pt x="712" y="7156"/>
                    <a:pt x="1078" y="7174"/>
                  </a:cubicBezTo>
                  <a:cubicBezTo>
                    <a:pt x="1447" y="7174"/>
                    <a:pt x="1807" y="7113"/>
                    <a:pt x="2171" y="7113"/>
                  </a:cubicBezTo>
                  <a:cubicBezTo>
                    <a:pt x="2293" y="7113"/>
                    <a:pt x="2415" y="7120"/>
                    <a:pt x="2538" y="7138"/>
                  </a:cubicBezTo>
                  <a:cubicBezTo>
                    <a:pt x="3104" y="7247"/>
                    <a:pt x="3670" y="7321"/>
                    <a:pt x="4254" y="7339"/>
                  </a:cubicBezTo>
                  <a:lnTo>
                    <a:pt x="4327" y="7339"/>
                  </a:lnTo>
                  <a:cubicBezTo>
                    <a:pt x="4546" y="7028"/>
                    <a:pt x="4619" y="6663"/>
                    <a:pt x="4564" y="6316"/>
                  </a:cubicBezTo>
                  <a:cubicBezTo>
                    <a:pt x="4473" y="5586"/>
                    <a:pt x="4199" y="4911"/>
                    <a:pt x="4035" y="4217"/>
                  </a:cubicBezTo>
                  <a:cubicBezTo>
                    <a:pt x="3852" y="3432"/>
                    <a:pt x="3798" y="2647"/>
                    <a:pt x="3871" y="1862"/>
                  </a:cubicBezTo>
                  <a:cubicBezTo>
                    <a:pt x="3925" y="1515"/>
                    <a:pt x="3944" y="1187"/>
                    <a:pt x="3925" y="858"/>
                  </a:cubicBezTo>
                  <a:cubicBezTo>
                    <a:pt x="3907" y="712"/>
                    <a:pt x="3871" y="566"/>
                    <a:pt x="3816" y="438"/>
                  </a:cubicBezTo>
                  <a:cubicBezTo>
                    <a:pt x="3761" y="292"/>
                    <a:pt x="3852" y="0"/>
                    <a:pt x="3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63;p61">
              <a:extLst>
                <a:ext uri="{FF2B5EF4-FFF2-40B4-BE49-F238E27FC236}">
                  <a16:creationId xmlns:a16="http://schemas.microsoft.com/office/drawing/2014/main" id="{10C55617-FD8B-E9DC-6141-3A9E50265CB7}"/>
                </a:ext>
              </a:extLst>
            </p:cNvPr>
            <p:cNvSpPr/>
            <p:nvPr/>
          </p:nvSpPr>
          <p:spPr>
            <a:xfrm>
              <a:off x="5609704" y="2113159"/>
              <a:ext cx="108553" cy="329290"/>
            </a:xfrm>
            <a:custGeom>
              <a:avLst/>
              <a:gdLst/>
              <a:ahLst/>
              <a:cxnLst/>
              <a:rect l="l" t="t" r="r" b="b"/>
              <a:pathLst>
                <a:path w="1589" h="4820" extrusionOk="0">
                  <a:moveTo>
                    <a:pt x="437" y="0"/>
                  </a:moveTo>
                  <a:cubicBezTo>
                    <a:pt x="407" y="0"/>
                    <a:pt x="372" y="28"/>
                    <a:pt x="384" y="64"/>
                  </a:cubicBezTo>
                  <a:cubicBezTo>
                    <a:pt x="512" y="484"/>
                    <a:pt x="731" y="904"/>
                    <a:pt x="840" y="1342"/>
                  </a:cubicBezTo>
                  <a:cubicBezTo>
                    <a:pt x="932" y="1689"/>
                    <a:pt x="859" y="2054"/>
                    <a:pt x="932" y="2401"/>
                  </a:cubicBezTo>
                  <a:cubicBezTo>
                    <a:pt x="603" y="1962"/>
                    <a:pt x="420" y="1415"/>
                    <a:pt x="74" y="1013"/>
                  </a:cubicBezTo>
                  <a:cubicBezTo>
                    <a:pt x="68" y="1003"/>
                    <a:pt x="61" y="998"/>
                    <a:pt x="52" y="998"/>
                  </a:cubicBezTo>
                  <a:cubicBezTo>
                    <a:pt x="29" y="998"/>
                    <a:pt x="1" y="1028"/>
                    <a:pt x="1" y="1068"/>
                  </a:cubicBezTo>
                  <a:cubicBezTo>
                    <a:pt x="147" y="1342"/>
                    <a:pt x="293" y="1616"/>
                    <a:pt x="475" y="1871"/>
                  </a:cubicBezTo>
                  <a:cubicBezTo>
                    <a:pt x="585" y="2090"/>
                    <a:pt x="731" y="2309"/>
                    <a:pt x="895" y="2510"/>
                  </a:cubicBezTo>
                  <a:cubicBezTo>
                    <a:pt x="895" y="2510"/>
                    <a:pt x="895" y="2510"/>
                    <a:pt x="913" y="2528"/>
                  </a:cubicBezTo>
                  <a:lnTo>
                    <a:pt x="950" y="2565"/>
                  </a:lnTo>
                  <a:lnTo>
                    <a:pt x="986" y="2565"/>
                  </a:lnTo>
                  <a:cubicBezTo>
                    <a:pt x="1132" y="2930"/>
                    <a:pt x="1224" y="3332"/>
                    <a:pt x="1278" y="3733"/>
                  </a:cubicBezTo>
                  <a:cubicBezTo>
                    <a:pt x="1297" y="4098"/>
                    <a:pt x="1388" y="4463"/>
                    <a:pt x="1516" y="4792"/>
                  </a:cubicBezTo>
                  <a:cubicBezTo>
                    <a:pt x="1522" y="4812"/>
                    <a:pt x="1534" y="4820"/>
                    <a:pt x="1546" y="4820"/>
                  </a:cubicBezTo>
                  <a:cubicBezTo>
                    <a:pt x="1567" y="4820"/>
                    <a:pt x="1589" y="4797"/>
                    <a:pt x="1589" y="4774"/>
                  </a:cubicBezTo>
                  <a:cubicBezTo>
                    <a:pt x="1516" y="4354"/>
                    <a:pt x="1443" y="3952"/>
                    <a:pt x="1388" y="3551"/>
                  </a:cubicBezTo>
                  <a:cubicBezTo>
                    <a:pt x="1315" y="3167"/>
                    <a:pt x="1205" y="2784"/>
                    <a:pt x="1078" y="2419"/>
                  </a:cubicBezTo>
                  <a:cubicBezTo>
                    <a:pt x="1023" y="2200"/>
                    <a:pt x="1023" y="1962"/>
                    <a:pt x="1041" y="1743"/>
                  </a:cubicBezTo>
                  <a:cubicBezTo>
                    <a:pt x="1023" y="1561"/>
                    <a:pt x="1005" y="1396"/>
                    <a:pt x="950" y="1232"/>
                  </a:cubicBezTo>
                  <a:cubicBezTo>
                    <a:pt x="804" y="812"/>
                    <a:pt x="658" y="411"/>
                    <a:pt x="475" y="27"/>
                  </a:cubicBezTo>
                  <a:cubicBezTo>
                    <a:pt x="469" y="8"/>
                    <a:pt x="454" y="0"/>
                    <a:pt x="437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64;p61">
              <a:extLst>
                <a:ext uri="{FF2B5EF4-FFF2-40B4-BE49-F238E27FC236}">
                  <a16:creationId xmlns:a16="http://schemas.microsoft.com/office/drawing/2014/main" id="{C5034DE1-0161-07CE-60AF-01C2D2431D09}"/>
                </a:ext>
              </a:extLst>
            </p:cNvPr>
            <p:cNvSpPr/>
            <p:nvPr/>
          </p:nvSpPr>
          <p:spPr>
            <a:xfrm>
              <a:off x="5822987" y="1913744"/>
              <a:ext cx="525069" cy="557198"/>
            </a:xfrm>
            <a:custGeom>
              <a:avLst/>
              <a:gdLst/>
              <a:ahLst/>
              <a:cxnLst/>
              <a:rect l="l" t="t" r="r" b="b"/>
              <a:pathLst>
                <a:path w="7686" h="8156" extrusionOk="0">
                  <a:moveTo>
                    <a:pt x="3811" y="0"/>
                  </a:moveTo>
                  <a:cubicBezTo>
                    <a:pt x="3692" y="0"/>
                    <a:pt x="3574" y="57"/>
                    <a:pt x="3505" y="172"/>
                  </a:cubicBezTo>
                  <a:lnTo>
                    <a:pt x="110" y="5301"/>
                  </a:lnTo>
                  <a:cubicBezTo>
                    <a:pt x="0" y="5484"/>
                    <a:pt x="37" y="5703"/>
                    <a:pt x="219" y="5812"/>
                  </a:cubicBezTo>
                  <a:lnTo>
                    <a:pt x="3651" y="8094"/>
                  </a:lnTo>
                  <a:cubicBezTo>
                    <a:pt x="3720" y="8135"/>
                    <a:pt x="3793" y="8156"/>
                    <a:pt x="3865" y="8156"/>
                  </a:cubicBezTo>
                  <a:cubicBezTo>
                    <a:pt x="3985" y="8156"/>
                    <a:pt x="4101" y="8099"/>
                    <a:pt x="4181" y="7985"/>
                  </a:cubicBezTo>
                  <a:lnTo>
                    <a:pt x="7576" y="2855"/>
                  </a:lnTo>
                  <a:cubicBezTo>
                    <a:pt x="7686" y="2691"/>
                    <a:pt x="7631" y="2453"/>
                    <a:pt x="7466" y="2344"/>
                  </a:cubicBezTo>
                  <a:lnTo>
                    <a:pt x="4016" y="62"/>
                  </a:lnTo>
                  <a:cubicBezTo>
                    <a:pt x="3955" y="21"/>
                    <a:pt x="3883" y="0"/>
                    <a:pt x="38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65;p61">
              <a:extLst>
                <a:ext uri="{FF2B5EF4-FFF2-40B4-BE49-F238E27FC236}">
                  <a16:creationId xmlns:a16="http://schemas.microsoft.com/office/drawing/2014/main" id="{30B1BA82-876D-85AF-DEFC-5BF66E1019CA}"/>
                </a:ext>
              </a:extLst>
            </p:cNvPr>
            <p:cNvSpPr/>
            <p:nvPr/>
          </p:nvSpPr>
          <p:spPr>
            <a:xfrm>
              <a:off x="5822987" y="2071349"/>
              <a:ext cx="525069" cy="400546"/>
            </a:xfrm>
            <a:custGeom>
              <a:avLst/>
              <a:gdLst/>
              <a:ahLst/>
              <a:cxnLst/>
              <a:rect l="l" t="t" r="r" b="b"/>
              <a:pathLst>
                <a:path w="7686" h="5863" extrusionOk="0">
                  <a:moveTo>
                    <a:pt x="7430" y="0"/>
                  </a:moveTo>
                  <a:cubicBezTo>
                    <a:pt x="7430" y="37"/>
                    <a:pt x="7412" y="55"/>
                    <a:pt x="7393" y="73"/>
                  </a:cubicBezTo>
                  <a:lnTo>
                    <a:pt x="3998" y="5221"/>
                  </a:lnTo>
                  <a:cubicBezTo>
                    <a:pt x="3927" y="5327"/>
                    <a:pt x="3803" y="5388"/>
                    <a:pt x="3680" y="5388"/>
                  </a:cubicBezTo>
                  <a:cubicBezTo>
                    <a:pt x="3612" y="5388"/>
                    <a:pt x="3545" y="5370"/>
                    <a:pt x="3487" y="5331"/>
                  </a:cubicBezTo>
                  <a:lnTo>
                    <a:pt x="55" y="3067"/>
                  </a:lnTo>
                  <a:lnTo>
                    <a:pt x="55" y="3067"/>
                  </a:lnTo>
                  <a:cubicBezTo>
                    <a:pt x="0" y="3232"/>
                    <a:pt x="55" y="3414"/>
                    <a:pt x="201" y="3524"/>
                  </a:cubicBezTo>
                  <a:lnTo>
                    <a:pt x="3651" y="5806"/>
                  </a:lnTo>
                  <a:cubicBezTo>
                    <a:pt x="3709" y="5844"/>
                    <a:pt x="3777" y="5863"/>
                    <a:pt x="3844" y="5863"/>
                  </a:cubicBezTo>
                  <a:cubicBezTo>
                    <a:pt x="3968" y="5863"/>
                    <a:pt x="4092" y="5802"/>
                    <a:pt x="4162" y="5696"/>
                  </a:cubicBezTo>
                  <a:lnTo>
                    <a:pt x="7558" y="566"/>
                  </a:lnTo>
                  <a:cubicBezTo>
                    <a:pt x="7686" y="384"/>
                    <a:pt x="7649" y="146"/>
                    <a:pt x="7466" y="19"/>
                  </a:cubicBezTo>
                  <a:lnTo>
                    <a:pt x="7430" y="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66;p61">
              <a:extLst>
                <a:ext uri="{FF2B5EF4-FFF2-40B4-BE49-F238E27FC236}">
                  <a16:creationId xmlns:a16="http://schemas.microsoft.com/office/drawing/2014/main" id="{820C1125-01B9-04A7-68AE-290576BAF447}"/>
                </a:ext>
              </a:extLst>
            </p:cNvPr>
            <p:cNvSpPr/>
            <p:nvPr/>
          </p:nvSpPr>
          <p:spPr>
            <a:xfrm>
              <a:off x="6129726" y="1946126"/>
              <a:ext cx="149746" cy="131511"/>
            </a:xfrm>
            <a:custGeom>
              <a:avLst/>
              <a:gdLst/>
              <a:ahLst/>
              <a:cxnLst/>
              <a:rect l="l" t="t" r="r" b="b"/>
              <a:pathLst>
                <a:path w="2192" h="1925" extrusionOk="0">
                  <a:moveTo>
                    <a:pt x="549" y="154"/>
                  </a:moveTo>
                  <a:lnTo>
                    <a:pt x="2009" y="1121"/>
                  </a:lnTo>
                  <a:lnTo>
                    <a:pt x="1607" y="1742"/>
                  </a:lnTo>
                  <a:lnTo>
                    <a:pt x="147" y="775"/>
                  </a:lnTo>
                  <a:lnTo>
                    <a:pt x="549" y="154"/>
                  </a:lnTo>
                  <a:close/>
                  <a:moveTo>
                    <a:pt x="553" y="0"/>
                  </a:moveTo>
                  <a:cubicBezTo>
                    <a:pt x="529" y="0"/>
                    <a:pt x="507" y="13"/>
                    <a:pt x="494" y="26"/>
                  </a:cubicBezTo>
                  <a:lnTo>
                    <a:pt x="1" y="775"/>
                  </a:lnTo>
                  <a:cubicBezTo>
                    <a:pt x="1" y="793"/>
                    <a:pt x="1" y="811"/>
                    <a:pt x="1" y="829"/>
                  </a:cubicBezTo>
                  <a:cubicBezTo>
                    <a:pt x="1" y="848"/>
                    <a:pt x="19" y="848"/>
                    <a:pt x="37" y="866"/>
                  </a:cubicBezTo>
                  <a:lnTo>
                    <a:pt x="1589" y="1925"/>
                  </a:lnTo>
                  <a:lnTo>
                    <a:pt x="1626" y="1925"/>
                  </a:lnTo>
                  <a:cubicBezTo>
                    <a:pt x="1644" y="1925"/>
                    <a:pt x="1680" y="1906"/>
                    <a:pt x="1680" y="1888"/>
                  </a:cubicBezTo>
                  <a:lnTo>
                    <a:pt x="2173" y="1158"/>
                  </a:lnTo>
                  <a:cubicBezTo>
                    <a:pt x="2192" y="1140"/>
                    <a:pt x="2192" y="1121"/>
                    <a:pt x="2192" y="1103"/>
                  </a:cubicBezTo>
                  <a:cubicBezTo>
                    <a:pt x="2173" y="1085"/>
                    <a:pt x="2173" y="1067"/>
                    <a:pt x="2155" y="1048"/>
                  </a:cubicBezTo>
                  <a:lnTo>
                    <a:pt x="585" y="8"/>
                  </a:lnTo>
                  <a:cubicBezTo>
                    <a:pt x="574" y="3"/>
                    <a:pt x="564" y="0"/>
                    <a:pt x="553" y="0"/>
                  </a:cubicBezTo>
                  <a:close/>
                </a:path>
              </a:pathLst>
            </a:custGeom>
            <a:solidFill>
              <a:srgbClr val="001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67;p61">
              <a:extLst>
                <a:ext uri="{FF2B5EF4-FFF2-40B4-BE49-F238E27FC236}">
                  <a16:creationId xmlns:a16="http://schemas.microsoft.com/office/drawing/2014/main" id="{497A373B-0B1F-434C-CCBB-0D4B0F6C404B}"/>
                </a:ext>
              </a:extLst>
            </p:cNvPr>
            <p:cNvSpPr/>
            <p:nvPr/>
          </p:nvSpPr>
          <p:spPr>
            <a:xfrm>
              <a:off x="5987560" y="1813797"/>
              <a:ext cx="78631" cy="27805"/>
            </a:xfrm>
            <a:custGeom>
              <a:avLst/>
              <a:gdLst/>
              <a:ahLst/>
              <a:cxnLst/>
              <a:rect l="l" t="t" r="r" b="b"/>
              <a:pathLst>
                <a:path w="1151" h="407" extrusionOk="0">
                  <a:moveTo>
                    <a:pt x="1066" y="1"/>
                  </a:moveTo>
                  <a:cubicBezTo>
                    <a:pt x="1037" y="1"/>
                    <a:pt x="1005" y="10"/>
                    <a:pt x="987" y="10"/>
                  </a:cubicBezTo>
                  <a:cubicBezTo>
                    <a:pt x="658" y="10"/>
                    <a:pt x="311" y="28"/>
                    <a:pt x="1" y="65"/>
                  </a:cubicBezTo>
                  <a:cubicBezTo>
                    <a:pt x="155" y="290"/>
                    <a:pt x="401" y="407"/>
                    <a:pt x="629" y="407"/>
                  </a:cubicBezTo>
                  <a:cubicBezTo>
                    <a:pt x="807" y="407"/>
                    <a:pt x="974" y="336"/>
                    <a:pt x="1078" y="192"/>
                  </a:cubicBezTo>
                  <a:cubicBezTo>
                    <a:pt x="1114" y="138"/>
                    <a:pt x="1151" y="101"/>
                    <a:pt x="1133" y="46"/>
                  </a:cubicBezTo>
                  <a:cubicBezTo>
                    <a:pt x="1124" y="10"/>
                    <a:pt x="1096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68;p61">
              <a:extLst>
                <a:ext uri="{FF2B5EF4-FFF2-40B4-BE49-F238E27FC236}">
                  <a16:creationId xmlns:a16="http://schemas.microsoft.com/office/drawing/2014/main" id="{AB37353D-2083-DD4E-F8D3-F695BBB0D493}"/>
                </a:ext>
              </a:extLst>
            </p:cNvPr>
            <p:cNvSpPr/>
            <p:nvPr/>
          </p:nvSpPr>
          <p:spPr>
            <a:xfrm>
              <a:off x="5948894" y="1692195"/>
              <a:ext cx="61210" cy="20085"/>
            </a:xfrm>
            <a:custGeom>
              <a:avLst/>
              <a:gdLst/>
              <a:ahLst/>
              <a:cxnLst/>
              <a:rect l="l" t="t" r="r" b="b"/>
              <a:pathLst>
                <a:path w="896" h="294" extrusionOk="0">
                  <a:moveTo>
                    <a:pt x="676" y="1"/>
                  </a:moveTo>
                  <a:cubicBezTo>
                    <a:pt x="512" y="1"/>
                    <a:pt x="348" y="19"/>
                    <a:pt x="202" y="37"/>
                  </a:cubicBezTo>
                  <a:cubicBezTo>
                    <a:pt x="92" y="37"/>
                    <a:pt x="1" y="56"/>
                    <a:pt x="1" y="183"/>
                  </a:cubicBezTo>
                  <a:cubicBezTo>
                    <a:pt x="1" y="283"/>
                    <a:pt x="78" y="294"/>
                    <a:pt x="164" y="294"/>
                  </a:cubicBezTo>
                  <a:cubicBezTo>
                    <a:pt x="189" y="294"/>
                    <a:pt x="214" y="293"/>
                    <a:pt x="238" y="293"/>
                  </a:cubicBezTo>
                  <a:cubicBezTo>
                    <a:pt x="384" y="293"/>
                    <a:pt x="549" y="293"/>
                    <a:pt x="695" y="275"/>
                  </a:cubicBezTo>
                  <a:cubicBezTo>
                    <a:pt x="786" y="275"/>
                    <a:pt x="895" y="275"/>
                    <a:pt x="877" y="129"/>
                  </a:cubicBezTo>
                  <a:cubicBezTo>
                    <a:pt x="877" y="1"/>
                    <a:pt x="768" y="1"/>
                    <a:pt x="676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69;p61">
              <a:extLst>
                <a:ext uri="{FF2B5EF4-FFF2-40B4-BE49-F238E27FC236}">
                  <a16:creationId xmlns:a16="http://schemas.microsoft.com/office/drawing/2014/main" id="{E796D8A6-A713-E6A5-9E9B-1E8C31550CAA}"/>
                </a:ext>
              </a:extLst>
            </p:cNvPr>
            <p:cNvSpPr/>
            <p:nvPr/>
          </p:nvSpPr>
          <p:spPr>
            <a:xfrm>
              <a:off x="6056150" y="1691990"/>
              <a:ext cx="45020" cy="18992"/>
            </a:xfrm>
            <a:custGeom>
              <a:avLst/>
              <a:gdLst/>
              <a:ahLst/>
              <a:cxnLst/>
              <a:rect l="l" t="t" r="r" b="b"/>
              <a:pathLst>
                <a:path w="659" h="278" extrusionOk="0">
                  <a:moveTo>
                    <a:pt x="527" y="0"/>
                  </a:moveTo>
                  <a:cubicBezTo>
                    <a:pt x="517" y="0"/>
                    <a:pt x="506" y="2"/>
                    <a:pt x="494" y="4"/>
                  </a:cubicBezTo>
                  <a:cubicBezTo>
                    <a:pt x="384" y="4"/>
                    <a:pt x="275" y="4"/>
                    <a:pt x="147" y="22"/>
                  </a:cubicBezTo>
                  <a:cubicBezTo>
                    <a:pt x="19" y="40"/>
                    <a:pt x="1" y="59"/>
                    <a:pt x="1" y="168"/>
                  </a:cubicBezTo>
                  <a:cubicBezTo>
                    <a:pt x="1" y="259"/>
                    <a:pt x="74" y="259"/>
                    <a:pt x="147" y="278"/>
                  </a:cubicBezTo>
                  <a:lnTo>
                    <a:pt x="494" y="278"/>
                  </a:lnTo>
                  <a:cubicBezTo>
                    <a:pt x="622" y="278"/>
                    <a:pt x="658" y="223"/>
                    <a:pt x="640" y="132"/>
                  </a:cubicBezTo>
                  <a:cubicBezTo>
                    <a:pt x="640" y="52"/>
                    <a:pt x="598" y="0"/>
                    <a:pt x="527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70;p61">
              <a:extLst>
                <a:ext uri="{FF2B5EF4-FFF2-40B4-BE49-F238E27FC236}">
                  <a16:creationId xmlns:a16="http://schemas.microsoft.com/office/drawing/2014/main" id="{44CB8AEB-237B-ADB7-FC92-CFDA96411C4C}"/>
                </a:ext>
              </a:extLst>
            </p:cNvPr>
            <p:cNvSpPr/>
            <p:nvPr/>
          </p:nvSpPr>
          <p:spPr>
            <a:xfrm>
              <a:off x="6022470" y="1760784"/>
              <a:ext cx="29854" cy="42015"/>
            </a:xfrm>
            <a:custGeom>
              <a:avLst/>
              <a:gdLst/>
              <a:ahLst/>
              <a:cxnLst/>
              <a:rect l="l" t="t" r="r" b="b"/>
              <a:pathLst>
                <a:path w="437" h="615" extrusionOk="0">
                  <a:moveTo>
                    <a:pt x="348" y="1"/>
                  </a:moveTo>
                  <a:cubicBezTo>
                    <a:pt x="275" y="56"/>
                    <a:pt x="257" y="147"/>
                    <a:pt x="275" y="220"/>
                  </a:cubicBezTo>
                  <a:cubicBezTo>
                    <a:pt x="309" y="372"/>
                    <a:pt x="311" y="478"/>
                    <a:pt x="137" y="478"/>
                  </a:cubicBezTo>
                  <a:cubicBezTo>
                    <a:pt x="123" y="478"/>
                    <a:pt x="108" y="477"/>
                    <a:pt x="92" y="476"/>
                  </a:cubicBezTo>
                  <a:cubicBezTo>
                    <a:pt x="86" y="472"/>
                    <a:pt x="79" y="471"/>
                    <a:pt x="72" y="471"/>
                  </a:cubicBezTo>
                  <a:cubicBezTo>
                    <a:pt x="43" y="471"/>
                    <a:pt x="16" y="500"/>
                    <a:pt x="1" y="530"/>
                  </a:cubicBezTo>
                  <a:cubicBezTo>
                    <a:pt x="1" y="603"/>
                    <a:pt x="56" y="603"/>
                    <a:pt x="110" y="603"/>
                  </a:cubicBezTo>
                  <a:cubicBezTo>
                    <a:pt x="133" y="611"/>
                    <a:pt x="155" y="614"/>
                    <a:pt x="176" y="614"/>
                  </a:cubicBezTo>
                  <a:cubicBezTo>
                    <a:pt x="316" y="614"/>
                    <a:pt x="437" y="472"/>
                    <a:pt x="421" y="329"/>
                  </a:cubicBezTo>
                  <a:cubicBezTo>
                    <a:pt x="403" y="220"/>
                    <a:pt x="384" y="110"/>
                    <a:pt x="348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71;p61">
              <a:extLst>
                <a:ext uri="{FF2B5EF4-FFF2-40B4-BE49-F238E27FC236}">
                  <a16:creationId xmlns:a16="http://schemas.microsoft.com/office/drawing/2014/main" id="{D20A8561-DBCF-6711-4223-51681D086930}"/>
                </a:ext>
              </a:extLst>
            </p:cNvPr>
            <p:cNvSpPr/>
            <p:nvPr/>
          </p:nvSpPr>
          <p:spPr>
            <a:xfrm>
              <a:off x="5971370" y="1739401"/>
              <a:ext cx="21109" cy="19197"/>
            </a:xfrm>
            <a:custGeom>
              <a:avLst/>
              <a:gdLst/>
              <a:ahLst/>
              <a:cxnLst/>
              <a:rect l="l" t="t" r="r" b="b"/>
              <a:pathLst>
                <a:path w="309" h="281" extrusionOk="0">
                  <a:moveTo>
                    <a:pt x="137" y="0"/>
                  </a:moveTo>
                  <a:cubicBezTo>
                    <a:pt x="74" y="0"/>
                    <a:pt x="16" y="52"/>
                    <a:pt x="1" y="131"/>
                  </a:cubicBezTo>
                  <a:cubicBezTo>
                    <a:pt x="1" y="223"/>
                    <a:pt x="55" y="277"/>
                    <a:pt x="147" y="277"/>
                  </a:cubicBezTo>
                  <a:cubicBezTo>
                    <a:pt x="156" y="279"/>
                    <a:pt x="165" y="280"/>
                    <a:pt x="174" y="280"/>
                  </a:cubicBezTo>
                  <a:cubicBezTo>
                    <a:pt x="252" y="280"/>
                    <a:pt x="309" y="213"/>
                    <a:pt x="293" y="131"/>
                  </a:cubicBezTo>
                  <a:cubicBezTo>
                    <a:pt x="309" y="66"/>
                    <a:pt x="252" y="1"/>
                    <a:pt x="188" y="1"/>
                  </a:cubicBezTo>
                  <a:cubicBezTo>
                    <a:pt x="180" y="1"/>
                    <a:pt x="173" y="2"/>
                    <a:pt x="165" y="4"/>
                  </a:cubicBezTo>
                  <a:cubicBezTo>
                    <a:pt x="155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72;p61">
              <a:extLst>
                <a:ext uri="{FF2B5EF4-FFF2-40B4-BE49-F238E27FC236}">
                  <a16:creationId xmlns:a16="http://schemas.microsoft.com/office/drawing/2014/main" id="{6D23218B-722E-2E6A-8BCB-B92EA6E4E27E}"/>
                </a:ext>
              </a:extLst>
            </p:cNvPr>
            <p:cNvSpPr/>
            <p:nvPr/>
          </p:nvSpPr>
          <p:spPr>
            <a:xfrm>
              <a:off x="6061752" y="1738171"/>
              <a:ext cx="21929" cy="20085"/>
            </a:xfrm>
            <a:custGeom>
              <a:avLst/>
              <a:gdLst/>
              <a:ahLst/>
              <a:cxnLst/>
              <a:rect l="l" t="t" r="r" b="b"/>
              <a:pathLst>
                <a:path w="321" h="294" extrusionOk="0">
                  <a:moveTo>
                    <a:pt x="146" y="0"/>
                  </a:moveTo>
                  <a:cubicBezTo>
                    <a:pt x="69" y="0"/>
                    <a:pt x="10" y="66"/>
                    <a:pt x="10" y="131"/>
                  </a:cubicBezTo>
                  <a:cubicBezTo>
                    <a:pt x="0" y="239"/>
                    <a:pt x="80" y="294"/>
                    <a:pt x="158" y="294"/>
                  </a:cubicBezTo>
                  <a:cubicBezTo>
                    <a:pt x="226" y="294"/>
                    <a:pt x="294" y="252"/>
                    <a:pt x="302" y="168"/>
                  </a:cubicBezTo>
                  <a:cubicBezTo>
                    <a:pt x="320" y="76"/>
                    <a:pt x="247" y="3"/>
                    <a:pt x="174" y="3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73;p61">
              <a:extLst>
                <a:ext uri="{FF2B5EF4-FFF2-40B4-BE49-F238E27FC236}">
                  <a16:creationId xmlns:a16="http://schemas.microsoft.com/office/drawing/2014/main" id="{6BAAAA90-756C-DD9D-1AF5-3A04C67A46EC}"/>
                </a:ext>
              </a:extLst>
            </p:cNvPr>
            <p:cNvSpPr/>
            <p:nvPr/>
          </p:nvSpPr>
          <p:spPr>
            <a:xfrm>
              <a:off x="6063665" y="2284632"/>
              <a:ext cx="395407" cy="352108"/>
            </a:xfrm>
            <a:custGeom>
              <a:avLst/>
              <a:gdLst/>
              <a:ahLst/>
              <a:cxnLst/>
              <a:rect l="l" t="t" r="r" b="b"/>
              <a:pathLst>
                <a:path w="5788" h="5154" extrusionOk="0">
                  <a:moveTo>
                    <a:pt x="1497" y="0"/>
                  </a:moveTo>
                  <a:lnTo>
                    <a:pt x="0" y="1698"/>
                  </a:lnTo>
                  <a:cubicBezTo>
                    <a:pt x="603" y="2282"/>
                    <a:pt x="1223" y="2866"/>
                    <a:pt x="1844" y="3450"/>
                  </a:cubicBezTo>
                  <a:cubicBezTo>
                    <a:pt x="2264" y="3834"/>
                    <a:pt x="2684" y="4217"/>
                    <a:pt x="3140" y="4582"/>
                  </a:cubicBezTo>
                  <a:cubicBezTo>
                    <a:pt x="3515" y="4894"/>
                    <a:pt x="3889" y="5153"/>
                    <a:pt x="4378" y="5153"/>
                  </a:cubicBezTo>
                  <a:cubicBezTo>
                    <a:pt x="4461" y="5153"/>
                    <a:pt x="4547" y="5146"/>
                    <a:pt x="4637" y="5130"/>
                  </a:cubicBezTo>
                  <a:cubicBezTo>
                    <a:pt x="5459" y="5002"/>
                    <a:pt x="5787" y="4180"/>
                    <a:pt x="5495" y="3469"/>
                  </a:cubicBezTo>
                  <a:cubicBezTo>
                    <a:pt x="5404" y="3231"/>
                    <a:pt x="5240" y="3012"/>
                    <a:pt x="5039" y="2866"/>
                  </a:cubicBezTo>
                  <a:cubicBezTo>
                    <a:pt x="4856" y="2720"/>
                    <a:pt x="4674" y="2592"/>
                    <a:pt x="4509" y="2446"/>
                  </a:cubicBezTo>
                  <a:lnTo>
                    <a:pt x="1826" y="274"/>
                  </a:lnTo>
                  <a:lnTo>
                    <a:pt x="1497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74;p61">
              <a:extLst>
                <a:ext uri="{FF2B5EF4-FFF2-40B4-BE49-F238E27FC236}">
                  <a16:creationId xmlns:a16="http://schemas.microsoft.com/office/drawing/2014/main" id="{A20E62A4-3B62-2030-7D2D-1C196642F714}"/>
                </a:ext>
              </a:extLst>
            </p:cNvPr>
            <p:cNvSpPr/>
            <p:nvPr/>
          </p:nvSpPr>
          <p:spPr>
            <a:xfrm>
              <a:off x="5926486" y="2132492"/>
              <a:ext cx="358039" cy="330452"/>
            </a:xfrm>
            <a:custGeom>
              <a:avLst/>
              <a:gdLst/>
              <a:ahLst/>
              <a:cxnLst/>
              <a:rect l="l" t="t" r="r" b="b"/>
              <a:pathLst>
                <a:path w="5241" h="4837" extrusionOk="0">
                  <a:moveTo>
                    <a:pt x="804" y="1"/>
                  </a:moveTo>
                  <a:cubicBezTo>
                    <a:pt x="627" y="1"/>
                    <a:pt x="603" y="347"/>
                    <a:pt x="603" y="347"/>
                  </a:cubicBezTo>
                  <a:cubicBezTo>
                    <a:pt x="256" y="365"/>
                    <a:pt x="438" y="803"/>
                    <a:pt x="438" y="803"/>
                  </a:cubicBezTo>
                  <a:cubicBezTo>
                    <a:pt x="110" y="949"/>
                    <a:pt x="365" y="1424"/>
                    <a:pt x="365" y="1424"/>
                  </a:cubicBezTo>
                  <a:cubicBezTo>
                    <a:pt x="365" y="1424"/>
                    <a:pt x="0" y="1625"/>
                    <a:pt x="822" y="2683"/>
                  </a:cubicBezTo>
                  <a:cubicBezTo>
                    <a:pt x="1315" y="3304"/>
                    <a:pt x="1862" y="3870"/>
                    <a:pt x="2428" y="4399"/>
                  </a:cubicBezTo>
                  <a:cubicBezTo>
                    <a:pt x="2715" y="4708"/>
                    <a:pt x="3044" y="4837"/>
                    <a:pt x="3361" y="4837"/>
                  </a:cubicBezTo>
                  <a:cubicBezTo>
                    <a:pt x="4358" y="4837"/>
                    <a:pt x="5241" y="3566"/>
                    <a:pt x="4327" y="2610"/>
                  </a:cubicBezTo>
                  <a:cubicBezTo>
                    <a:pt x="3962" y="2081"/>
                    <a:pt x="3578" y="1588"/>
                    <a:pt x="3158" y="1113"/>
                  </a:cubicBezTo>
                  <a:cubicBezTo>
                    <a:pt x="3004" y="959"/>
                    <a:pt x="2721" y="749"/>
                    <a:pt x="2569" y="749"/>
                  </a:cubicBezTo>
                  <a:cubicBezTo>
                    <a:pt x="2506" y="749"/>
                    <a:pt x="2465" y="785"/>
                    <a:pt x="2465" y="876"/>
                  </a:cubicBezTo>
                  <a:cubicBezTo>
                    <a:pt x="2465" y="1186"/>
                    <a:pt x="2958" y="1643"/>
                    <a:pt x="2720" y="1661"/>
                  </a:cubicBezTo>
                  <a:cubicBezTo>
                    <a:pt x="2715" y="1662"/>
                    <a:pt x="2709" y="1662"/>
                    <a:pt x="2702" y="1662"/>
                  </a:cubicBezTo>
                  <a:cubicBezTo>
                    <a:pt x="2443" y="1662"/>
                    <a:pt x="1632" y="952"/>
                    <a:pt x="1187" y="329"/>
                  </a:cubicBezTo>
                  <a:cubicBezTo>
                    <a:pt x="1013" y="83"/>
                    <a:pt x="891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75;p61">
              <a:extLst>
                <a:ext uri="{FF2B5EF4-FFF2-40B4-BE49-F238E27FC236}">
                  <a16:creationId xmlns:a16="http://schemas.microsoft.com/office/drawing/2014/main" id="{3401DD7C-5DA6-8499-B81A-362D06602D4F}"/>
                </a:ext>
              </a:extLst>
            </p:cNvPr>
            <p:cNvSpPr/>
            <p:nvPr/>
          </p:nvSpPr>
          <p:spPr>
            <a:xfrm>
              <a:off x="5962352" y="2150938"/>
              <a:ext cx="76854" cy="93732"/>
            </a:xfrm>
            <a:custGeom>
              <a:avLst/>
              <a:gdLst/>
              <a:ahLst/>
              <a:cxnLst/>
              <a:rect l="l" t="t" r="r" b="b"/>
              <a:pathLst>
                <a:path w="1125" h="1372" extrusionOk="0">
                  <a:moveTo>
                    <a:pt x="91" y="0"/>
                  </a:moveTo>
                  <a:cubicBezTo>
                    <a:pt x="48" y="0"/>
                    <a:pt x="0" y="32"/>
                    <a:pt x="23" y="77"/>
                  </a:cubicBezTo>
                  <a:cubicBezTo>
                    <a:pt x="114" y="332"/>
                    <a:pt x="260" y="570"/>
                    <a:pt x="443" y="789"/>
                  </a:cubicBezTo>
                  <a:cubicBezTo>
                    <a:pt x="607" y="990"/>
                    <a:pt x="790" y="1172"/>
                    <a:pt x="972" y="1355"/>
                  </a:cubicBezTo>
                  <a:cubicBezTo>
                    <a:pt x="988" y="1366"/>
                    <a:pt x="1004" y="1371"/>
                    <a:pt x="1020" y="1371"/>
                  </a:cubicBezTo>
                  <a:cubicBezTo>
                    <a:pt x="1078" y="1371"/>
                    <a:pt x="1125" y="1303"/>
                    <a:pt x="1082" y="1245"/>
                  </a:cubicBezTo>
                  <a:cubicBezTo>
                    <a:pt x="899" y="1081"/>
                    <a:pt x="717" y="898"/>
                    <a:pt x="571" y="716"/>
                  </a:cubicBezTo>
                  <a:cubicBezTo>
                    <a:pt x="388" y="515"/>
                    <a:pt x="242" y="296"/>
                    <a:pt x="151" y="40"/>
                  </a:cubicBezTo>
                  <a:cubicBezTo>
                    <a:pt x="144" y="12"/>
                    <a:pt x="118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76;p61">
              <a:extLst>
                <a:ext uri="{FF2B5EF4-FFF2-40B4-BE49-F238E27FC236}">
                  <a16:creationId xmlns:a16="http://schemas.microsoft.com/office/drawing/2014/main" id="{F22527AB-55BA-4E41-4FAE-CB4B6823DADB}"/>
                </a:ext>
              </a:extLst>
            </p:cNvPr>
            <p:cNvSpPr/>
            <p:nvPr/>
          </p:nvSpPr>
          <p:spPr>
            <a:xfrm>
              <a:off x="5948415" y="2183456"/>
              <a:ext cx="74327" cy="83689"/>
            </a:xfrm>
            <a:custGeom>
              <a:avLst/>
              <a:gdLst/>
              <a:ahLst/>
              <a:cxnLst/>
              <a:rect l="l" t="t" r="r" b="b"/>
              <a:pathLst>
                <a:path w="1088" h="1225" extrusionOk="0">
                  <a:moveTo>
                    <a:pt x="104" y="1"/>
                  </a:moveTo>
                  <a:cubicBezTo>
                    <a:pt x="56" y="1"/>
                    <a:pt x="1" y="61"/>
                    <a:pt x="26" y="112"/>
                  </a:cubicBezTo>
                  <a:cubicBezTo>
                    <a:pt x="245" y="532"/>
                    <a:pt x="556" y="915"/>
                    <a:pt x="921" y="1207"/>
                  </a:cubicBezTo>
                  <a:cubicBezTo>
                    <a:pt x="937" y="1219"/>
                    <a:pt x="954" y="1224"/>
                    <a:pt x="971" y="1224"/>
                  </a:cubicBezTo>
                  <a:cubicBezTo>
                    <a:pt x="1033" y="1224"/>
                    <a:pt x="1087" y="1159"/>
                    <a:pt x="1030" y="1116"/>
                  </a:cubicBezTo>
                  <a:cubicBezTo>
                    <a:pt x="665" y="824"/>
                    <a:pt x="373" y="440"/>
                    <a:pt x="154" y="39"/>
                  </a:cubicBezTo>
                  <a:cubicBezTo>
                    <a:pt x="143" y="12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77;p61">
              <a:extLst>
                <a:ext uri="{FF2B5EF4-FFF2-40B4-BE49-F238E27FC236}">
                  <a16:creationId xmlns:a16="http://schemas.microsoft.com/office/drawing/2014/main" id="{8BA49E5E-4B2B-964D-9EBC-255D8674C460}"/>
                </a:ext>
              </a:extLst>
            </p:cNvPr>
            <p:cNvSpPr/>
            <p:nvPr/>
          </p:nvSpPr>
          <p:spPr>
            <a:xfrm>
              <a:off x="5945204" y="2222943"/>
              <a:ext cx="58819" cy="66610"/>
            </a:xfrm>
            <a:custGeom>
              <a:avLst/>
              <a:gdLst/>
              <a:ahLst/>
              <a:cxnLst/>
              <a:rect l="l" t="t" r="r" b="b"/>
              <a:pathLst>
                <a:path w="861" h="975" extrusionOk="0">
                  <a:moveTo>
                    <a:pt x="69" y="1"/>
                  </a:moveTo>
                  <a:cubicBezTo>
                    <a:pt x="58" y="1"/>
                    <a:pt x="47" y="3"/>
                    <a:pt x="37" y="9"/>
                  </a:cubicBezTo>
                  <a:cubicBezTo>
                    <a:pt x="0" y="27"/>
                    <a:pt x="0" y="82"/>
                    <a:pt x="18" y="100"/>
                  </a:cubicBezTo>
                  <a:cubicBezTo>
                    <a:pt x="91" y="264"/>
                    <a:pt x="183" y="410"/>
                    <a:pt x="292" y="556"/>
                  </a:cubicBezTo>
                  <a:cubicBezTo>
                    <a:pt x="420" y="702"/>
                    <a:pt x="566" y="830"/>
                    <a:pt x="694" y="958"/>
                  </a:cubicBezTo>
                  <a:cubicBezTo>
                    <a:pt x="709" y="969"/>
                    <a:pt x="727" y="975"/>
                    <a:pt x="743" y="975"/>
                  </a:cubicBezTo>
                  <a:cubicBezTo>
                    <a:pt x="805" y="975"/>
                    <a:pt x="861" y="906"/>
                    <a:pt x="803" y="848"/>
                  </a:cubicBezTo>
                  <a:cubicBezTo>
                    <a:pt x="657" y="739"/>
                    <a:pt x="530" y="593"/>
                    <a:pt x="402" y="465"/>
                  </a:cubicBezTo>
                  <a:cubicBezTo>
                    <a:pt x="292" y="337"/>
                    <a:pt x="201" y="191"/>
                    <a:pt x="146" y="27"/>
                  </a:cubicBezTo>
                  <a:cubicBezTo>
                    <a:pt x="120" y="14"/>
                    <a:pt x="95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78;p61">
              <a:extLst>
                <a:ext uri="{FF2B5EF4-FFF2-40B4-BE49-F238E27FC236}">
                  <a16:creationId xmlns:a16="http://schemas.microsoft.com/office/drawing/2014/main" id="{A59FD76F-E55A-7E1F-0682-793B31B54717}"/>
                </a:ext>
              </a:extLst>
            </p:cNvPr>
            <p:cNvSpPr/>
            <p:nvPr/>
          </p:nvSpPr>
          <p:spPr>
            <a:xfrm>
              <a:off x="5463781" y="2320772"/>
              <a:ext cx="456549" cy="245328"/>
            </a:xfrm>
            <a:custGeom>
              <a:avLst/>
              <a:gdLst/>
              <a:ahLst/>
              <a:cxnLst/>
              <a:rect l="l" t="t" r="r" b="b"/>
              <a:pathLst>
                <a:path w="6683" h="3591" extrusionOk="0">
                  <a:moveTo>
                    <a:pt x="6189" y="0"/>
                  </a:moveTo>
                  <a:cubicBezTo>
                    <a:pt x="5313" y="165"/>
                    <a:pt x="4437" y="311"/>
                    <a:pt x="3560" y="493"/>
                  </a:cubicBezTo>
                  <a:cubicBezTo>
                    <a:pt x="2976" y="603"/>
                    <a:pt x="2392" y="712"/>
                    <a:pt x="1808" y="858"/>
                  </a:cubicBezTo>
                  <a:cubicBezTo>
                    <a:pt x="1224" y="1004"/>
                    <a:pt x="694" y="1205"/>
                    <a:pt x="384" y="1789"/>
                  </a:cubicBezTo>
                  <a:cubicBezTo>
                    <a:pt x="1" y="2556"/>
                    <a:pt x="494" y="3341"/>
                    <a:pt x="1279" y="3542"/>
                  </a:cubicBezTo>
                  <a:cubicBezTo>
                    <a:pt x="1397" y="3576"/>
                    <a:pt x="1520" y="3590"/>
                    <a:pt x="1643" y="3590"/>
                  </a:cubicBezTo>
                  <a:cubicBezTo>
                    <a:pt x="1785" y="3590"/>
                    <a:pt x="1927" y="3571"/>
                    <a:pt x="2064" y="3542"/>
                  </a:cubicBezTo>
                  <a:cubicBezTo>
                    <a:pt x="2301" y="3487"/>
                    <a:pt x="2520" y="3396"/>
                    <a:pt x="2757" y="3341"/>
                  </a:cubicBezTo>
                  <a:lnTo>
                    <a:pt x="6244" y="2428"/>
                  </a:lnTo>
                  <a:lnTo>
                    <a:pt x="6682" y="2319"/>
                  </a:lnTo>
                  <a:lnTo>
                    <a:pt x="6189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79;p61">
              <a:extLst>
                <a:ext uri="{FF2B5EF4-FFF2-40B4-BE49-F238E27FC236}">
                  <a16:creationId xmlns:a16="http://schemas.microsoft.com/office/drawing/2014/main" id="{152C0B14-371D-1450-5DFE-FCCD89CD7123}"/>
                </a:ext>
              </a:extLst>
            </p:cNvPr>
            <p:cNvSpPr/>
            <p:nvPr/>
          </p:nvSpPr>
          <p:spPr>
            <a:xfrm>
              <a:off x="5784798" y="2245419"/>
              <a:ext cx="328800" cy="235012"/>
            </a:xfrm>
            <a:custGeom>
              <a:avLst/>
              <a:gdLst/>
              <a:ahLst/>
              <a:cxnLst/>
              <a:rect l="l" t="t" r="r" b="b"/>
              <a:pathLst>
                <a:path w="4813" h="3440" extrusionOk="0">
                  <a:moveTo>
                    <a:pt x="4419" y="0"/>
                  </a:moveTo>
                  <a:cubicBezTo>
                    <a:pt x="4349" y="0"/>
                    <a:pt x="4243" y="51"/>
                    <a:pt x="4082" y="191"/>
                  </a:cubicBezTo>
                  <a:cubicBezTo>
                    <a:pt x="3612" y="594"/>
                    <a:pt x="2848" y="966"/>
                    <a:pt x="2587" y="966"/>
                  </a:cubicBezTo>
                  <a:cubicBezTo>
                    <a:pt x="2564" y="966"/>
                    <a:pt x="2545" y="963"/>
                    <a:pt x="2531" y="957"/>
                  </a:cubicBezTo>
                  <a:cubicBezTo>
                    <a:pt x="2348" y="884"/>
                    <a:pt x="2841" y="629"/>
                    <a:pt x="2914" y="373"/>
                  </a:cubicBezTo>
                  <a:cubicBezTo>
                    <a:pt x="2935" y="275"/>
                    <a:pt x="2878" y="239"/>
                    <a:pt x="2787" y="239"/>
                  </a:cubicBezTo>
                  <a:cubicBezTo>
                    <a:pt x="2641" y="239"/>
                    <a:pt x="2410" y="331"/>
                    <a:pt x="2275" y="410"/>
                  </a:cubicBezTo>
                  <a:cubicBezTo>
                    <a:pt x="1837" y="720"/>
                    <a:pt x="1399" y="1049"/>
                    <a:pt x="997" y="1396"/>
                  </a:cubicBezTo>
                  <a:cubicBezTo>
                    <a:pt x="1" y="2070"/>
                    <a:pt x="626" y="3440"/>
                    <a:pt x="1588" y="3440"/>
                  </a:cubicBezTo>
                  <a:cubicBezTo>
                    <a:pt x="1771" y="3440"/>
                    <a:pt x="1967" y="3390"/>
                    <a:pt x="2166" y="3276"/>
                  </a:cubicBezTo>
                  <a:cubicBezTo>
                    <a:pt x="2750" y="2965"/>
                    <a:pt x="3316" y="2619"/>
                    <a:pt x="3845" y="2217"/>
                  </a:cubicBezTo>
                  <a:cubicBezTo>
                    <a:pt x="4758" y="1542"/>
                    <a:pt x="4502" y="1268"/>
                    <a:pt x="4502" y="1268"/>
                  </a:cubicBezTo>
                  <a:cubicBezTo>
                    <a:pt x="4502" y="1268"/>
                    <a:pt x="4813" y="939"/>
                    <a:pt x="4575" y="738"/>
                  </a:cubicBezTo>
                  <a:cubicBezTo>
                    <a:pt x="4575" y="738"/>
                    <a:pt x="4813" y="428"/>
                    <a:pt x="4539" y="318"/>
                  </a:cubicBezTo>
                  <a:cubicBezTo>
                    <a:pt x="4539" y="318"/>
                    <a:pt x="4595" y="0"/>
                    <a:pt x="4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80;p61">
              <a:extLst>
                <a:ext uri="{FF2B5EF4-FFF2-40B4-BE49-F238E27FC236}">
                  <a16:creationId xmlns:a16="http://schemas.microsoft.com/office/drawing/2014/main" id="{4E00EF52-A211-FB99-1B05-5F238E355090}"/>
                </a:ext>
              </a:extLst>
            </p:cNvPr>
            <p:cNvSpPr/>
            <p:nvPr/>
          </p:nvSpPr>
          <p:spPr>
            <a:xfrm>
              <a:off x="6016936" y="2263796"/>
              <a:ext cx="83071" cy="63809"/>
            </a:xfrm>
            <a:custGeom>
              <a:avLst/>
              <a:gdLst/>
              <a:ahLst/>
              <a:cxnLst/>
              <a:rect l="l" t="t" r="r" b="b"/>
              <a:pathLst>
                <a:path w="1216" h="934" extrusionOk="0">
                  <a:moveTo>
                    <a:pt x="1132" y="0"/>
                  </a:moveTo>
                  <a:cubicBezTo>
                    <a:pt x="1115" y="0"/>
                    <a:pt x="1097" y="9"/>
                    <a:pt x="1086" y="31"/>
                  </a:cubicBezTo>
                  <a:cubicBezTo>
                    <a:pt x="958" y="214"/>
                    <a:pt x="794" y="360"/>
                    <a:pt x="611" y="488"/>
                  </a:cubicBezTo>
                  <a:cubicBezTo>
                    <a:pt x="429" y="615"/>
                    <a:pt x="246" y="725"/>
                    <a:pt x="64" y="816"/>
                  </a:cubicBezTo>
                  <a:cubicBezTo>
                    <a:pt x="1" y="848"/>
                    <a:pt x="46" y="933"/>
                    <a:pt x="95" y="933"/>
                  </a:cubicBezTo>
                  <a:cubicBezTo>
                    <a:pt x="103" y="933"/>
                    <a:pt x="111" y="931"/>
                    <a:pt x="118" y="926"/>
                  </a:cubicBezTo>
                  <a:cubicBezTo>
                    <a:pt x="319" y="816"/>
                    <a:pt x="502" y="707"/>
                    <a:pt x="684" y="579"/>
                  </a:cubicBezTo>
                  <a:cubicBezTo>
                    <a:pt x="885" y="433"/>
                    <a:pt x="1049" y="269"/>
                    <a:pt x="1177" y="86"/>
                  </a:cubicBezTo>
                  <a:cubicBezTo>
                    <a:pt x="1216" y="48"/>
                    <a:pt x="1174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81;p61">
              <a:extLst>
                <a:ext uri="{FF2B5EF4-FFF2-40B4-BE49-F238E27FC236}">
                  <a16:creationId xmlns:a16="http://schemas.microsoft.com/office/drawing/2014/main" id="{FE1B7963-5E32-A886-9F4F-7CC45D3BCBA6}"/>
                </a:ext>
              </a:extLst>
            </p:cNvPr>
            <p:cNvSpPr/>
            <p:nvPr/>
          </p:nvSpPr>
          <p:spPr>
            <a:xfrm>
              <a:off x="6027047" y="2292694"/>
              <a:ext cx="76854" cy="56157"/>
            </a:xfrm>
            <a:custGeom>
              <a:avLst/>
              <a:gdLst/>
              <a:ahLst/>
              <a:cxnLst/>
              <a:rect l="l" t="t" r="r" b="b"/>
              <a:pathLst>
                <a:path w="1125" h="822" extrusionOk="0">
                  <a:moveTo>
                    <a:pt x="1041" y="1"/>
                  </a:moveTo>
                  <a:cubicBezTo>
                    <a:pt x="1024" y="1"/>
                    <a:pt x="1007" y="9"/>
                    <a:pt x="993" y="28"/>
                  </a:cubicBezTo>
                  <a:cubicBezTo>
                    <a:pt x="737" y="320"/>
                    <a:pt x="409" y="557"/>
                    <a:pt x="62" y="722"/>
                  </a:cubicBezTo>
                  <a:cubicBezTo>
                    <a:pt x="1" y="752"/>
                    <a:pt x="42" y="822"/>
                    <a:pt x="89" y="822"/>
                  </a:cubicBezTo>
                  <a:cubicBezTo>
                    <a:pt x="98" y="822"/>
                    <a:pt x="108" y="819"/>
                    <a:pt x="117" y="813"/>
                  </a:cubicBezTo>
                  <a:cubicBezTo>
                    <a:pt x="482" y="649"/>
                    <a:pt x="810" y="411"/>
                    <a:pt x="1084" y="101"/>
                  </a:cubicBezTo>
                  <a:cubicBezTo>
                    <a:pt x="1124" y="61"/>
                    <a:pt x="1086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82;p61">
              <a:extLst>
                <a:ext uri="{FF2B5EF4-FFF2-40B4-BE49-F238E27FC236}">
                  <a16:creationId xmlns:a16="http://schemas.microsoft.com/office/drawing/2014/main" id="{EBBFA567-18FA-D839-F7FA-2F390B2A1252}"/>
                </a:ext>
              </a:extLst>
            </p:cNvPr>
            <p:cNvSpPr/>
            <p:nvPr/>
          </p:nvSpPr>
          <p:spPr>
            <a:xfrm>
              <a:off x="6037021" y="2326373"/>
              <a:ext cx="61893" cy="44953"/>
            </a:xfrm>
            <a:custGeom>
              <a:avLst/>
              <a:gdLst/>
              <a:ahLst/>
              <a:cxnLst/>
              <a:rect l="l" t="t" r="r" b="b"/>
              <a:pathLst>
                <a:path w="906" h="658" extrusionOk="0">
                  <a:moveTo>
                    <a:pt x="829" y="1"/>
                  </a:moveTo>
                  <a:cubicBezTo>
                    <a:pt x="815" y="1"/>
                    <a:pt x="802" y="9"/>
                    <a:pt x="792" y="28"/>
                  </a:cubicBezTo>
                  <a:cubicBezTo>
                    <a:pt x="701" y="137"/>
                    <a:pt x="591" y="229"/>
                    <a:pt x="482" y="320"/>
                  </a:cubicBezTo>
                  <a:cubicBezTo>
                    <a:pt x="336" y="411"/>
                    <a:pt x="208" y="484"/>
                    <a:pt x="62" y="557"/>
                  </a:cubicBezTo>
                  <a:cubicBezTo>
                    <a:pt x="1" y="588"/>
                    <a:pt x="42" y="657"/>
                    <a:pt x="89" y="657"/>
                  </a:cubicBezTo>
                  <a:cubicBezTo>
                    <a:pt x="98" y="657"/>
                    <a:pt x="108" y="655"/>
                    <a:pt x="117" y="649"/>
                  </a:cubicBezTo>
                  <a:cubicBezTo>
                    <a:pt x="263" y="576"/>
                    <a:pt x="409" y="503"/>
                    <a:pt x="536" y="411"/>
                  </a:cubicBezTo>
                  <a:cubicBezTo>
                    <a:pt x="664" y="320"/>
                    <a:pt x="774" y="211"/>
                    <a:pt x="865" y="101"/>
                  </a:cubicBezTo>
                  <a:cubicBezTo>
                    <a:pt x="905" y="61"/>
                    <a:pt x="867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83;p61">
              <a:extLst>
                <a:ext uri="{FF2B5EF4-FFF2-40B4-BE49-F238E27FC236}">
                  <a16:creationId xmlns:a16="http://schemas.microsoft.com/office/drawing/2014/main" id="{38D9C693-9413-7DB3-8162-A028CFB73549}"/>
                </a:ext>
              </a:extLst>
            </p:cNvPr>
            <p:cNvSpPr/>
            <p:nvPr/>
          </p:nvSpPr>
          <p:spPr>
            <a:xfrm>
              <a:off x="5901551" y="2918128"/>
              <a:ext cx="188344" cy="811953"/>
            </a:xfrm>
            <a:custGeom>
              <a:avLst/>
              <a:gdLst/>
              <a:ahLst/>
              <a:cxnLst/>
              <a:rect l="l" t="t" r="r" b="b"/>
              <a:pathLst>
                <a:path w="2757" h="11885" fill="none" extrusionOk="0">
                  <a:moveTo>
                    <a:pt x="2757" y="1"/>
                  </a:moveTo>
                  <a:lnTo>
                    <a:pt x="0" y="11885"/>
                  </a:lnTo>
                </a:path>
              </a:pathLst>
            </a:custGeom>
            <a:noFill/>
            <a:ln w="5475" cap="flat" cmpd="sng">
              <a:solidFill>
                <a:srgbClr val="1E1F35"/>
              </a:solidFill>
              <a:prstDash val="solid"/>
              <a:miter lim="18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284;p61">
            <a:extLst>
              <a:ext uri="{FF2B5EF4-FFF2-40B4-BE49-F238E27FC236}">
                <a16:creationId xmlns:a16="http://schemas.microsoft.com/office/drawing/2014/main" id="{6C06EADC-DC81-A179-FCB3-40A5EF674888}"/>
              </a:ext>
            </a:extLst>
          </p:cNvPr>
          <p:cNvGrpSpPr/>
          <p:nvPr/>
        </p:nvGrpSpPr>
        <p:grpSpPr>
          <a:xfrm>
            <a:off x="7450995" y="1312145"/>
            <a:ext cx="1070637" cy="3240352"/>
            <a:chOff x="6931450" y="1364100"/>
            <a:chExt cx="1070637" cy="3240352"/>
          </a:xfrm>
        </p:grpSpPr>
        <p:sp>
          <p:nvSpPr>
            <p:cNvPr id="13" name="Google Shape;2285;p61">
              <a:extLst>
                <a:ext uri="{FF2B5EF4-FFF2-40B4-BE49-F238E27FC236}">
                  <a16:creationId xmlns:a16="http://schemas.microsoft.com/office/drawing/2014/main" id="{39BB2B8E-7813-F3EC-474B-60195DCD9E26}"/>
                </a:ext>
              </a:extLst>
            </p:cNvPr>
            <p:cNvSpPr/>
            <p:nvPr/>
          </p:nvSpPr>
          <p:spPr>
            <a:xfrm>
              <a:off x="7385181" y="1685995"/>
              <a:ext cx="205249" cy="198628"/>
            </a:xfrm>
            <a:custGeom>
              <a:avLst/>
              <a:gdLst/>
              <a:ahLst/>
              <a:cxnLst/>
              <a:rect l="l" t="t" r="r" b="b"/>
              <a:pathLst>
                <a:path w="2849" h="2757" extrusionOk="0">
                  <a:moveTo>
                    <a:pt x="2429" y="0"/>
                  </a:moveTo>
                  <a:lnTo>
                    <a:pt x="476" y="73"/>
                  </a:lnTo>
                  <a:lnTo>
                    <a:pt x="275" y="1424"/>
                  </a:lnTo>
                  <a:lnTo>
                    <a:pt x="1" y="1862"/>
                  </a:lnTo>
                  <a:lnTo>
                    <a:pt x="969" y="2757"/>
                  </a:lnTo>
                  <a:cubicBezTo>
                    <a:pt x="969" y="2757"/>
                    <a:pt x="2849" y="2355"/>
                    <a:pt x="2794" y="1735"/>
                  </a:cubicBezTo>
                  <a:cubicBezTo>
                    <a:pt x="2684" y="1242"/>
                    <a:pt x="2447" y="895"/>
                    <a:pt x="2429" y="493"/>
                  </a:cubicBezTo>
                  <a:cubicBezTo>
                    <a:pt x="2411" y="329"/>
                    <a:pt x="2411" y="165"/>
                    <a:pt x="2429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6;p61">
              <a:extLst>
                <a:ext uri="{FF2B5EF4-FFF2-40B4-BE49-F238E27FC236}">
                  <a16:creationId xmlns:a16="http://schemas.microsoft.com/office/drawing/2014/main" id="{C2A78691-A61B-B6B1-0F88-673FB88A97F2}"/>
                </a:ext>
              </a:extLst>
            </p:cNvPr>
            <p:cNvSpPr/>
            <p:nvPr/>
          </p:nvSpPr>
          <p:spPr>
            <a:xfrm>
              <a:off x="7395771" y="1685995"/>
              <a:ext cx="171029" cy="127376"/>
            </a:xfrm>
            <a:custGeom>
              <a:avLst/>
              <a:gdLst/>
              <a:ahLst/>
              <a:cxnLst/>
              <a:rect l="l" t="t" r="r" b="b"/>
              <a:pathLst>
                <a:path w="2374" h="1768" extrusionOk="0">
                  <a:moveTo>
                    <a:pt x="2282" y="0"/>
                  </a:moveTo>
                  <a:lnTo>
                    <a:pt x="329" y="73"/>
                  </a:lnTo>
                  <a:lnTo>
                    <a:pt x="128" y="1424"/>
                  </a:lnTo>
                  <a:lnTo>
                    <a:pt x="0" y="1625"/>
                  </a:lnTo>
                  <a:cubicBezTo>
                    <a:pt x="234" y="1721"/>
                    <a:pt x="481" y="1767"/>
                    <a:pt x="726" y="1767"/>
                  </a:cubicBezTo>
                  <a:cubicBezTo>
                    <a:pt x="901" y="1767"/>
                    <a:pt x="1074" y="1744"/>
                    <a:pt x="1241" y="1698"/>
                  </a:cubicBezTo>
                  <a:cubicBezTo>
                    <a:pt x="1698" y="1589"/>
                    <a:pt x="2099" y="1333"/>
                    <a:pt x="2373" y="968"/>
                  </a:cubicBezTo>
                  <a:cubicBezTo>
                    <a:pt x="2318" y="822"/>
                    <a:pt x="2282" y="658"/>
                    <a:pt x="2264" y="512"/>
                  </a:cubicBezTo>
                  <a:cubicBezTo>
                    <a:pt x="2245" y="347"/>
                    <a:pt x="2264" y="165"/>
                    <a:pt x="2282" y="0"/>
                  </a:cubicBezTo>
                  <a:close/>
                </a:path>
              </a:pathLst>
            </a:custGeom>
            <a:solidFill>
              <a:srgbClr val="DB7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7;p61">
              <a:extLst>
                <a:ext uri="{FF2B5EF4-FFF2-40B4-BE49-F238E27FC236}">
                  <a16:creationId xmlns:a16="http://schemas.microsoft.com/office/drawing/2014/main" id="{CD1618A0-E6C6-66EC-7B18-68855DE7986C}"/>
                </a:ext>
              </a:extLst>
            </p:cNvPr>
            <p:cNvSpPr/>
            <p:nvPr/>
          </p:nvSpPr>
          <p:spPr>
            <a:xfrm>
              <a:off x="7329996" y="1422672"/>
              <a:ext cx="285432" cy="349490"/>
            </a:xfrm>
            <a:custGeom>
              <a:avLst/>
              <a:gdLst/>
              <a:ahLst/>
              <a:cxnLst/>
              <a:rect l="l" t="t" r="r" b="b"/>
              <a:pathLst>
                <a:path w="3962" h="4851" extrusionOk="0">
                  <a:moveTo>
                    <a:pt x="1616" y="1"/>
                  </a:moveTo>
                  <a:cubicBezTo>
                    <a:pt x="826" y="1"/>
                    <a:pt x="536" y="406"/>
                    <a:pt x="347" y="771"/>
                  </a:cubicBezTo>
                  <a:cubicBezTo>
                    <a:pt x="183" y="1118"/>
                    <a:pt x="0" y="2432"/>
                    <a:pt x="92" y="3345"/>
                  </a:cubicBezTo>
                  <a:cubicBezTo>
                    <a:pt x="128" y="3801"/>
                    <a:pt x="311" y="4769"/>
                    <a:pt x="712" y="4842"/>
                  </a:cubicBezTo>
                  <a:cubicBezTo>
                    <a:pt x="743" y="4848"/>
                    <a:pt x="781" y="4850"/>
                    <a:pt x="826" y="4850"/>
                  </a:cubicBezTo>
                  <a:cubicBezTo>
                    <a:pt x="1374" y="4850"/>
                    <a:pt x="2916" y="4431"/>
                    <a:pt x="3304" y="3418"/>
                  </a:cubicBezTo>
                  <a:cubicBezTo>
                    <a:pt x="3578" y="3217"/>
                    <a:pt x="3962" y="2743"/>
                    <a:pt x="3834" y="2323"/>
                  </a:cubicBezTo>
                  <a:cubicBezTo>
                    <a:pt x="3779" y="2140"/>
                    <a:pt x="3706" y="2067"/>
                    <a:pt x="3651" y="2049"/>
                  </a:cubicBezTo>
                  <a:cubicBezTo>
                    <a:pt x="3852" y="1118"/>
                    <a:pt x="3834" y="497"/>
                    <a:pt x="2647" y="169"/>
                  </a:cubicBezTo>
                  <a:cubicBezTo>
                    <a:pt x="2231" y="50"/>
                    <a:pt x="1893" y="1"/>
                    <a:pt x="1616" y="1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8;p61">
              <a:extLst>
                <a:ext uri="{FF2B5EF4-FFF2-40B4-BE49-F238E27FC236}">
                  <a16:creationId xmlns:a16="http://schemas.microsoft.com/office/drawing/2014/main" id="{88090DCB-3020-BF1E-91D4-FA0C7C12A5D5}"/>
                </a:ext>
              </a:extLst>
            </p:cNvPr>
            <p:cNvSpPr/>
            <p:nvPr/>
          </p:nvSpPr>
          <p:spPr>
            <a:xfrm>
              <a:off x="7537769" y="1499256"/>
              <a:ext cx="69809" cy="102664"/>
            </a:xfrm>
            <a:custGeom>
              <a:avLst/>
              <a:gdLst/>
              <a:ahLst/>
              <a:cxnLst/>
              <a:rect l="l" t="t" r="r" b="b"/>
              <a:pathLst>
                <a:path w="969" h="1425" extrusionOk="0">
                  <a:moveTo>
                    <a:pt x="968" y="0"/>
                  </a:moveTo>
                  <a:lnTo>
                    <a:pt x="1" y="110"/>
                  </a:lnTo>
                  <a:cubicBezTo>
                    <a:pt x="238" y="548"/>
                    <a:pt x="183" y="1424"/>
                    <a:pt x="183" y="1424"/>
                  </a:cubicBezTo>
                  <a:lnTo>
                    <a:pt x="329" y="1351"/>
                  </a:lnTo>
                  <a:lnTo>
                    <a:pt x="767" y="986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89;p61">
              <a:extLst>
                <a:ext uri="{FF2B5EF4-FFF2-40B4-BE49-F238E27FC236}">
                  <a16:creationId xmlns:a16="http://schemas.microsoft.com/office/drawing/2014/main" id="{AEA2CCFE-9FF9-9261-CA67-1306733E1EC9}"/>
                </a:ext>
              </a:extLst>
            </p:cNvPr>
            <p:cNvSpPr/>
            <p:nvPr/>
          </p:nvSpPr>
          <p:spPr>
            <a:xfrm>
              <a:off x="7304996" y="1364100"/>
              <a:ext cx="324912" cy="191784"/>
            </a:xfrm>
            <a:custGeom>
              <a:avLst/>
              <a:gdLst/>
              <a:ahLst/>
              <a:cxnLst/>
              <a:rect l="l" t="t" r="r" b="b"/>
              <a:pathLst>
                <a:path w="4510" h="2662" extrusionOk="0">
                  <a:moveTo>
                    <a:pt x="2323" y="1"/>
                  </a:moveTo>
                  <a:cubicBezTo>
                    <a:pt x="1924" y="1"/>
                    <a:pt x="1529" y="137"/>
                    <a:pt x="1205" y="398"/>
                  </a:cubicBezTo>
                  <a:lnTo>
                    <a:pt x="566" y="890"/>
                  </a:lnTo>
                  <a:cubicBezTo>
                    <a:pt x="311" y="1109"/>
                    <a:pt x="128" y="1402"/>
                    <a:pt x="92" y="1730"/>
                  </a:cubicBezTo>
                  <a:lnTo>
                    <a:pt x="37" y="2114"/>
                  </a:lnTo>
                  <a:cubicBezTo>
                    <a:pt x="0" y="2296"/>
                    <a:pt x="92" y="2497"/>
                    <a:pt x="256" y="2606"/>
                  </a:cubicBezTo>
                  <a:lnTo>
                    <a:pt x="366" y="2661"/>
                  </a:lnTo>
                  <a:cubicBezTo>
                    <a:pt x="881" y="2330"/>
                    <a:pt x="1466" y="2189"/>
                    <a:pt x="2092" y="2189"/>
                  </a:cubicBezTo>
                  <a:cubicBezTo>
                    <a:pt x="2708" y="2189"/>
                    <a:pt x="3365" y="2325"/>
                    <a:pt x="4035" y="2552"/>
                  </a:cubicBezTo>
                  <a:lnTo>
                    <a:pt x="4017" y="2570"/>
                  </a:lnTo>
                  <a:cubicBezTo>
                    <a:pt x="4144" y="2460"/>
                    <a:pt x="4254" y="2333"/>
                    <a:pt x="4309" y="2187"/>
                  </a:cubicBezTo>
                  <a:lnTo>
                    <a:pt x="4418" y="1931"/>
                  </a:lnTo>
                  <a:cubicBezTo>
                    <a:pt x="4491" y="1748"/>
                    <a:pt x="4509" y="1566"/>
                    <a:pt x="4473" y="1383"/>
                  </a:cubicBezTo>
                  <a:cubicBezTo>
                    <a:pt x="4436" y="1091"/>
                    <a:pt x="4254" y="836"/>
                    <a:pt x="3998" y="690"/>
                  </a:cubicBezTo>
                  <a:lnTo>
                    <a:pt x="3195" y="233"/>
                  </a:lnTo>
                  <a:cubicBezTo>
                    <a:pt x="2922" y="77"/>
                    <a:pt x="2621" y="1"/>
                    <a:pt x="2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90;p61">
              <a:extLst>
                <a:ext uri="{FF2B5EF4-FFF2-40B4-BE49-F238E27FC236}">
                  <a16:creationId xmlns:a16="http://schemas.microsoft.com/office/drawing/2014/main" id="{1663B4BD-7D2E-9DAD-3AA9-E470E291E4B5}"/>
                </a:ext>
              </a:extLst>
            </p:cNvPr>
            <p:cNvSpPr/>
            <p:nvPr/>
          </p:nvSpPr>
          <p:spPr>
            <a:xfrm>
              <a:off x="7432586" y="1395367"/>
              <a:ext cx="135512" cy="114119"/>
            </a:xfrm>
            <a:custGeom>
              <a:avLst/>
              <a:gdLst/>
              <a:ahLst/>
              <a:cxnLst/>
              <a:rect l="l" t="t" r="r" b="b"/>
              <a:pathLst>
                <a:path w="1881" h="1584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10" y="55"/>
                    <a:pt x="55" y="146"/>
                    <a:pt x="37" y="256"/>
                  </a:cubicBezTo>
                  <a:cubicBezTo>
                    <a:pt x="0" y="383"/>
                    <a:pt x="18" y="511"/>
                    <a:pt x="55" y="621"/>
                  </a:cubicBezTo>
                  <a:cubicBezTo>
                    <a:pt x="110" y="730"/>
                    <a:pt x="183" y="840"/>
                    <a:pt x="274" y="931"/>
                  </a:cubicBezTo>
                  <a:cubicBezTo>
                    <a:pt x="365" y="1022"/>
                    <a:pt x="457" y="1114"/>
                    <a:pt x="548" y="1187"/>
                  </a:cubicBezTo>
                  <a:cubicBezTo>
                    <a:pt x="767" y="1333"/>
                    <a:pt x="986" y="1442"/>
                    <a:pt x="1223" y="1515"/>
                  </a:cubicBezTo>
                  <a:cubicBezTo>
                    <a:pt x="1333" y="1533"/>
                    <a:pt x="1442" y="1552"/>
                    <a:pt x="1570" y="1570"/>
                  </a:cubicBezTo>
                  <a:cubicBezTo>
                    <a:pt x="1616" y="1579"/>
                    <a:pt x="1666" y="1584"/>
                    <a:pt x="1718" y="1584"/>
                  </a:cubicBezTo>
                  <a:cubicBezTo>
                    <a:pt x="1771" y="1584"/>
                    <a:pt x="1826" y="1579"/>
                    <a:pt x="1880" y="1570"/>
                  </a:cubicBezTo>
                  <a:cubicBezTo>
                    <a:pt x="1789" y="1552"/>
                    <a:pt x="1680" y="1533"/>
                    <a:pt x="1588" y="1497"/>
                  </a:cubicBezTo>
                  <a:cubicBezTo>
                    <a:pt x="1479" y="1460"/>
                    <a:pt x="1388" y="1424"/>
                    <a:pt x="1278" y="1387"/>
                  </a:cubicBezTo>
                  <a:cubicBezTo>
                    <a:pt x="1059" y="1296"/>
                    <a:pt x="858" y="1168"/>
                    <a:pt x="657" y="1041"/>
                  </a:cubicBezTo>
                  <a:cubicBezTo>
                    <a:pt x="475" y="913"/>
                    <a:pt x="311" y="749"/>
                    <a:pt x="183" y="566"/>
                  </a:cubicBezTo>
                  <a:cubicBezTo>
                    <a:pt x="73" y="383"/>
                    <a:pt x="91" y="164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91;p61">
              <a:extLst>
                <a:ext uri="{FF2B5EF4-FFF2-40B4-BE49-F238E27FC236}">
                  <a16:creationId xmlns:a16="http://schemas.microsoft.com/office/drawing/2014/main" id="{4E1AEFDF-64AC-C47B-86E4-6025BB217E92}"/>
                </a:ext>
              </a:extLst>
            </p:cNvPr>
            <p:cNvSpPr/>
            <p:nvPr/>
          </p:nvSpPr>
          <p:spPr>
            <a:xfrm>
              <a:off x="7471994" y="1447960"/>
              <a:ext cx="111882" cy="28458"/>
            </a:xfrm>
            <a:custGeom>
              <a:avLst/>
              <a:gdLst/>
              <a:ahLst/>
              <a:cxnLst/>
              <a:rect l="l" t="t" r="r" b="b"/>
              <a:pathLst>
                <a:path w="1553" h="395" extrusionOk="0">
                  <a:moveTo>
                    <a:pt x="1" y="0"/>
                  </a:moveTo>
                  <a:lnTo>
                    <a:pt x="1" y="0"/>
                  </a:lnTo>
                  <a:cubicBezTo>
                    <a:pt x="347" y="260"/>
                    <a:pt x="773" y="394"/>
                    <a:pt x="1206" y="394"/>
                  </a:cubicBezTo>
                  <a:cubicBezTo>
                    <a:pt x="1321" y="394"/>
                    <a:pt x="1437" y="385"/>
                    <a:pt x="1553" y="365"/>
                  </a:cubicBezTo>
                  <a:cubicBezTo>
                    <a:pt x="1023" y="311"/>
                    <a:pt x="494" y="18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92;p61">
              <a:extLst>
                <a:ext uri="{FF2B5EF4-FFF2-40B4-BE49-F238E27FC236}">
                  <a16:creationId xmlns:a16="http://schemas.microsoft.com/office/drawing/2014/main" id="{0B4A789C-4B74-6E22-62B5-475ED74440FE}"/>
                </a:ext>
              </a:extLst>
            </p:cNvPr>
            <p:cNvSpPr/>
            <p:nvPr/>
          </p:nvSpPr>
          <p:spPr>
            <a:xfrm>
              <a:off x="7324736" y="1445294"/>
              <a:ext cx="51366" cy="73774"/>
            </a:xfrm>
            <a:custGeom>
              <a:avLst/>
              <a:gdLst/>
              <a:ahLst/>
              <a:cxnLst/>
              <a:rect l="l" t="t" r="r" b="b"/>
              <a:pathLst>
                <a:path w="713" h="1024" extrusionOk="0">
                  <a:moveTo>
                    <a:pt x="712" y="1"/>
                  </a:moveTo>
                  <a:lnTo>
                    <a:pt x="712" y="1"/>
                  </a:lnTo>
                  <a:cubicBezTo>
                    <a:pt x="621" y="37"/>
                    <a:pt x="530" y="92"/>
                    <a:pt x="457" y="147"/>
                  </a:cubicBezTo>
                  <a:cubicBezTo>
                    <a:pt x="256" y="293"/>
                    <a:pt x="110" y="494"/>
                    <a:pt x="55" y="731"/>
                  </a:cubicBezTo>
                  <a:cubicBezTo>
                    <a:pt x="19" y="822"/>
                    <a:pt x="0" y="932"/>
                    <a:pt x="0" y="1023"/>
                  </a:cubicBezTo>
                  <a:cubicBezTo>
                    <a:pt x="55" y="822"/>
                    <a:pt x="146" y="640"/>
                    <a:pt x="256" y="457"/>
                  </a:cubicBezTo>
                  <a:cubicBezTo>
                    <a:pt x="384" y="275"/>
                    <a:pt x="548" y="129"/>
                    <a:pt x="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93;p61">
              <a:extLst>
                <a:ext uri="{FF2B5EF4-FFF2-40B4-BE49-F238E27FC236}">
                  <a16:creationId xmlns:a16="http://schemas.microsoft.com/office/drawing/2014/main" id="{BE4BAD98-07AE-78EC-2B00-3FD1225C8310}"/>
                </a:ext>
              </a:extLst>
            </p:cNvPr>
            <p:cNvSpPr/>
            <p:nvPr/>
          </p:nvSpPr>
          <p:spPr>
            <a:xfrm>
              <a:off x="7436476" y="1525552"/>
              <a:ext cx="64550" cy="21109"/>
            </a:xfrm>
            <a:custGeom>
              <a:avLst/>
              <a:gdLst/>
              <a:ahLst/>
              <a:cxnLst/>
              <a:rect l="l" t="t" r="r" b="b"/>
              <a:pathLst>
                <a:path w="896" h="293" extrusionOk="0">
                  <a:moveTo>
                    <a:pt x="220" y="0"/>
                  </a:moveTo>
                  <a:cubicBezTo>
                    <a:pt x="129" y="0"/>
                    <a:pt x="19" y="0"/>
                    <a:pt x="19" y="128"/>
                  </a:cubicBezTo>
                  <a:cubicBezTo>
                    <a:pt x="1" y="256"/>
                    <a:pt x="110" y="274"/>
                    <a:pt x="202" y="274"/>
                  </a:cubicBezTo>
                  <a:cubicBezTo>
                    <a:pt x="366" y="292"/>
                    <a:pt x="512" y="292"/>
                    <a:pt x="658" y="292"/>
                  </a:cubicBezTo>
                  <a:cubicBezTo>
                    <a:pt x="768" y="292"/>
                    <a:pt x="895" y="292"/>
                    <a:pt x="895" y="165"/>
                  </a:cubicBezTo>
                  <a:cubicBezTo>
                    <a:pt x="895" y="37"/>
                    <a:pt x="804" y="19"/>
                    <a:pt x="695" y="19"/>
                  </a:cubicBezTo>
                  <a:cubicBezTo>
                    <a:pt x="549" y="19"/>
                    <a:pt x="384" y="0"/>
                    <a:pt x="220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94;p61">
              <a:extLst>
                <a:ext uri="{FF2B5EF4-FFF2-40B4-BE49-F238E27FC236}">
                  <a16:creationId xmlns:a16="http://schemas.microsoft.com/office/drawing/2014/main" id="{265A94EA-8A97-7D67-632A-1BCF28BF6A6C}"/>
                </a:ext>
              </a:extLst>
            </p:cNvPr>
            <p:cNvSpPr/>
            <p:nvPr/>
          </p:nvSpPr>
          <p:spPr>
            <a:xfrm>
              <a:off x="7340514" y="1524255"/>
              <a:ext cx="47404" cy="1974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146" y="0"/>
                  </a:moveTo>
                  <a:cubicBezTo>
                    <a:pt x="73" y="0"/>
                    <a:pt x="19" y="55"/>
                    <a:pt x="0" y="128"/>
                  </a:cubicBezTo>
                  <a:cubicBezTo>
                    <a:pt x="0" y="237"/>
                    <a:pt x="19" y="274"/>
                    <a:pt x="146" y="274"/>
                  </a:cubicBezTo>
                  <a:lnTo>
                    <a:pt x="511" y="274"/>
                  </a:lnTo>
                  <a:cubicBezTo>
                    <a:pt x="584" y="274"/>
                    <a:pt x="639" y="274"/>
                    <a:pt x="657" y="183"/>
                  </a:cubicBezTo>
                  <a:cubicBezTo>
                    <a:pt x="657" y="73"/>
                    <a:pt x="639" y="37"/>
                    <a:pt x="511" y="18"/>
                  </a:cubicBezTo>
                  <a:cubicBezTo>
                    <a:pt x="384" y="0"/>
                    <a:pt x="274" y="0"/>
                    <a:pt x="14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5;p61">
              <a:extLst>
                <a:ext uri="{FF2B5EF4-FFF2-40B4-BE49-F238E27FC236}">
                  <a16:creationId xmlns:a16="http://schemas.microsoft.com/office/drawing/2014/main" id="{E704D3FE-46C6-035E-D18D-8C91FB26C3E8}"/>
                </a:ext>
              </a:extLst>
            </p:cNvPr>
            <p:cNvSpPr/>
            <p:nvPr/>
          </p:nvSpPr>
          <p:spPr>
            <a:xfrm>
              <a:off x="7454919" y="1575335"/>
              <a:ext cx="22405" cy="21325"/>
            </a:xfrm>
            <a:custGeom>
              <a:avLst/>
              <a:gdLst/>
              <a:ahLst/>
              <a:cxnLst/>
              <a:rect l="l" t="t" r="r" b="b"/>
              <a:pathLst>
                <a:path w="311" h="296" extrusionOk="0">
                  <a:moveTo>
                    <a:pt x="175" y="0"/>
                  </a:moveTo>
                  <a:cubicBezTo>
                    <a:pt x="166" y="0"/>
                    <a:pt x="156" y="1"/>
                    <a:pt x="147" y="3"/>
                  </a:cubicBezTo>
                  <a:cubicBezTo>
                    <a:pt x="74" y="3"/>
                    <a:pt x="19" y="58"/>
                    <a:pt x="19" y="131"/>
                  </a:cubicBezTo>
                  <a:cubicBezTo>
                    <a:pt x="1" y="222"/>
                    <a:pt x="74" y="295"/>
                    <a:pt x="165" y="295"/>
                  </a:cubicBezTo>
                  <a:cubicBezTo>
                    <a:pt x="238" y="295"/>
                    <a:pt x="311" y="222"/>
                    <a:pt x="311" y="131"/>
                  </a:cubicBezTo>
                  <a:cubicBezTo>
                    <a:pt x="311" y="65"/>
                    <a:pt x="252" y="0"/>
                    <a:pt x="175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96;p61">
              <a:extLst>
                <a:ext uri="{FF2B5EF4-FFF2-40B4-BE49-F238E27FC236}">
                  <a16:creationId xmlns:a16="http://schemas.microsoft.com/office/drawing/2014/main" id="{B7293C0D-43E4-3C71-FEF5-08B2E48458EC}"/>
                </a:ext>
              </a:extLst>
            </p:cNvPr>
            <p:cNvSpPr/>
            <p:nvPr/>
          </p:nvSpPr>
          <p:spPr>
            <a:xfrm>
              <a:off x="7359533" y="1573678"/>
              <a:ext cx="22982" cy="20605"/>
            </a:xfrm>
            <a:custGeom>
              <a:avLst/>
              <a:gdLst/>
              <a:ahLst/>
              <a:cxnLst/>
              <a:rect l="l" t="t" r="r" b="b"/>
              <a:pathLst>
                <a:path w="319" h="286" extrusionOk="0">
                  <a:moveTo>
                    <a:pt x="151" y="0"/>
                  </a:moveTo>
                  <a:cubicBezTo>
                    <a:pt x="74" y="0"/>
                    <a:pt x="0" y="56"/>
                    <a:pt x="10" y="154"/>
                  </a:cubicBezTo>
                  <a:cubicBezTo>
                    <a:pt x="10" y="233"/>
                    <a:pt x="66" y="285"/>
                    <a:pt x="128" y="285"/>
                  </a:cubicBezTo>
                  <a:cubicBezTo>
                    <a:pt x="137" y="285"/>
                    <a:pt x="147" y="284"/>
                    <a:pt x="156" y="282"/>
                  </a:cubicBezTo>
                  <a:cubicBezTo>
                    <a:pt x="166" y="283"/>
                    <a:pt x="175" y="284"/>
                    <a:pt x="184" y="284"/>
                  </a:cubicBezTo>
                  <a:cubicBezTo>
                    <a:pt x="262" y="284"/>
                    <a:pt x="319" y="217"/>
                    <a:pt x="302" y="136"/>
                  </a:cubicBezTo>
                  <a:cubicBezTo>
                    <a:pt x="285" y="42"/>
                    <a:pt x="217" y="0"/>
                    <a:pt x="151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7;p61">
              <a:extLst>
                <a:ext uri="{FF2B5EF4-FFF2-40B4-BE49-F238E27FC236}">
                  <a16:creationId xmlns:a16="http://schemas.microsoft.com/office/drawing/2014/main" id="{77AFA98E-7F76-024B-611D-629055DD9234}"/>
                </a:ext>
              </a:extLst>
            </p:cNvPr>
            <p:cNvSpPr/>
            <p:nvPr/>
          </p:nvSpPr>
          <p:spPr>
            <a:xfrm>
              <a:off x="7109038" y="2632950"/>
              <a:ext cx="756302" cy="1824179"/>
            </a:xfrm>
            <a:custGeom>
              <a:avLst/>
              <a:gdLst/>
              <a:ahLst/>
              <a:cxnLst/>
              <a:rect l="l" t="t" r="r" b="b"/>
              <a:pathLst>
                <a:path w="10498" h="25320" extrusionOk="0">
                  <a:moveTo>
                    <a:pt x="2355" y="0"/>
                  </a:moveTo>
                  <a:cubicBezTo>
                    <a:pt x="2173" y="292"/>
                    <a:pt x="2008" y="621"/>
                    <a:pt x="1881" y="931"/>
                  </a:cubicBezTo>
                  <a:cubicBezTo>
                    <a:pt x="1169" y="2465"/>
                    <a:pt x="767" y="4126"/>
                    <a:pt x="658" y="5805"/>
                  </a:cubicBezTo>
                  <a:cubicBezTo>
                    <a:pt x="548" y="8215"/>
                    <a:pt x="0" y="25320"/>
                    <a:pt x="0" y="25320"/>
                  </a:cubicBezTo>
                  <a:lnTo>
                    <a:pt x="10497" y="25320"/>
                  </a:lnTo>
                  <a:cubicBezTo>
                    <a:pt x="10497" y="25320"/>
                    <a:pt x="10333" y="7357"/>
                    <a:pt x="9931" y="4874"/>
                  </a:cubicBezTo>
                  <a:cubicBezTo>
                    <a:pt x="9712" y="3523"/>
                    <a:pt x="9347" y="2209"/>
                    <a:pt x="8854" y="931"/>
                  </a:cubicBezTo>
                  <a:cubicBezTo>
                    <a:pt x="8635" y="347"/>
                    <a:pt x="8489" y="0"/>
                    <a:pt x="8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98;p61">
              <a:extLst>
                <a:ext uri="{FF2B5EF4-FFF2-40B4-BE49-F238E27FC236}">
                  <a16:creationId xmlns:a16="http://schemas.microsoft.com/office/drawing/2014/main" id="{AF5D138E-A71F-D72E-9F5C-E856B278F944}"/>
                </a:ext>
              </a:extLst>
            </p:cNvPr>
            <p:cNvSpPr/>
            <p:nvPr/>
          </p:nvSpPr>
          <p:spPr>
            <a:xfrm>
              <a:off x="7243183" y="2632950"/>
              <a:ext cx="503793" cy="59221"/>
            </a:xfrm>
            <a:custGeom>
              <a:avLst/>
              <a:gdLst/>
              <a:ahLst/>
              <a:cxnLst/>
              <a:rect l="l" t="t" r="r" b="b"/>
              <a:pathLst>
                <a:path w="6993" h="822" extrusionOk="0">
                  <a:moveTo>
                    <a:pt x="493" y="0"/>
                  </a:moveTo>
                  <a:cubicBezTo>
                    <a:pt x="311" y="274"/>
                    <a:pt x="146" y="548"/>
                    <a:pt x="0" y="822"/>
                  </a:cubicBezTo>
                  <a:lnTo>
                    <a:pt x="6992" y="822"/>
                  </a:lnTo>
                  <a:cubicBezTo>
                    <a:pt x="6773" y="310"/>
                    <a:pt x="6627" y="0"/>
                    <a:pt x="6627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99;p61">
              <a:extLst>
                <a:ext uri="{FF2B5EF4-FFF2-40B4-BE49-F238E27FC236}">
                  <a16:creationId xmlns:a16="http://schemas.microsoft.com/office/drawing/2014/main" id="{F5244756-7D37-1209-59C3-D3653836F476}"/>
                </a:ext>
              </a:extLst>
            </p:cNvPr>
            <p:cNvSpPr/>
            <p:nvPr/>
          </p:nvSpPr>
          <p:spPr>
            <a:xfrm>
              <a:off x="7624582" y="2632950"/>
              <a:ext cx="14553" cy="85517"/>
            </a:xfrm>
            <a:custGeom>
              <a:avLst/>
              <a:gdLst/>
              <a:ahLst/>
              <a:cxnLst/>
              <a:rect l="l" t="t" r="r" b="b"/>
              <a:pathLst>
                <a:path w="202" h="1187" extrusionOk="0">
                  <a:moveTo>
                    <a:pt x="0" y="0"/>
                  </a:moveTo>
                  <a:lnTo>
                    <a:pt x="37" y="822"/>
                  </a:lnTo>
                  <a:lnTo>
                    <a:pt x="55" y="1187"/>
                  </a:lnTo>
                  <a:lnTo>
                    <a:pt x="201" y="1187"/>
                  </a:lnTo>
                  <a:lnTo>
                    <a:pt x="183" y="82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00;p61">
              <a:extLst>
                <a:ext uri="{FF2B5EF4-FFF2-40B4-BE49-F238E27FC236}">
                  <a16:creationId xmlns:a16="http://schemas.microsoft.com/office/drawing/2014/main" id="{02DAA24B-E548-750C-5CAE-503A23578460}"/>
                </a:ext>
              </a:extLst>
            </p:cNvPr>
            <p:cNvSpPr/>
            <p:nvPr/>
          </p:nvSpPr>
          <p:spPr>
            <a:xfrm>
              <a:off x="7277404" y="2632950"/>
              <a:ext cx="14481" cy="85517"/>
            </a:xfrm>
            <a:custGeom>
              <a:avLst/>
              <a:gdLst/>
              <a:ahLst/>
              <a:cxnLst/>
              <a:rect l="l" t="t" r="r" b="b"/>
              <a:pathLst>
                <a:path w="201" h="1187" extrusionOk="0">
                  <a:moveTo>
                    <a:pt x="55" y="0"/>
                  </a:moveTo>
                  <a:lnTo>
                    <a:pt x="18" y="822"/>
                  </a:lnTo>
                  <a:lnTo>
                    <a:pt x="0" y="1187"/>
                  </a:lnTo>
                  <a:lnTo>
                    <a:pt x="146" y="1187"/>
                  </a:lnTo>
                  <a:lnTo>
                    <a:pt x="164" y="82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01;p61">
              <a:extLst>
                <a:ext uri="{FF2B5EF4-FFF2-40B4-BE49-F238E27FC236}">
                  <a16:creationId xmlns:a16="http://schemas.microsoft.com/office/drawing/2014/main" id="{2197E4B6-F161-A699-B446-B03EC3198BC2}"/>
                </a:ext>
              </a:extLst>
            </p:cNvPr>
            <p:cNvSpPr/>
            <p:nvPr/>
          </p:nvSpPr>
          <p:spPr>
            <a:xfrm>
              <a:off x="7423364" y="3114280"/>
              <a:ext cx="21108" cy="1331031"/>
            </a:xfrm>
            <a:custGeom>
              <a:avLst/>
              <a:gdLst/>
              <a:ahLst/>
              <a:cxnLst/>
              <a:rect l="l" t="t" r="r" b="b"/>
              <a:pathLst>
                <a:path w="293" h="18475" extrusionOk="0">
                  <a:moveTo>
                    <a:pt x="219" y="0"/>
                  </a:moveTo>
                  <a:cubicBezTo>
                    <a:pt x="183" y="0"/>
                    <a:pt x="165" y="37"/>
                    <a:pt x="165" y="92"/>
                  </a:cubicBezTo>
                  <a:lnTo>
                    <a:pt x="0" y="18402"/>
                  </a:lnTo>
                  <a:cubicBezTo>
                    <a:pt x="0" y="18438"/>
                    <a:pt x="37" y="18475"/>
                    <a:pt x="73" y="18475"/>
                  </a:cubicBezTo>
                  <a:cubicBezTo>
                    <a:pt x="110" y="18475"/>
                    <a:pt x="146" y="18438"/>
                    <a:pt x="146" y="18402"/>
                  </a:cubicBezTo>
                  <a:lnTo>
                    <a:pt x="292" y="92"/>
                  </a:lnTo>
                  <a:cubicBezTo>
                    <a:pt x="292" y="55"/>
                    <a:pt x="274" y="19"/>
                    <a:pt x="219" y="0"/>
                  </a:cubicBezTo>
                  <a:close/>
                </a:path>
              </a:pathLst>
            </a:custGeom>
            <a:solidFill>
              <a:srgbClr val="2F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2;p61">
              <a:extLst>
                <a:ext uri="{FF2B5EF4-FFF2-40B4-BE49-F238E27FC236}">
                  <a16:creationId xmlns:a16="http://schemas.microsoft.com/office/drawing/2014/main" id="{BF7F063B-7EC3-7083-261D-84794B21D21C}"/>
                </a:ext>
              </a:extLst>
            </p:cNvPr>
            <p:cNvSpPr/>
            <p:nvPr/>
          </p:nvSpPr>
          <p:spPr>
            <a:xfrm>
              <a:off x="7723210" y="2037501"/>
              <a:ext cx="278877" cy="441780"/>
            </a:xfrm>
            <a:custGeom>
              <a:avLst/>
              <a:gdLst/>
              <a:ahLst/>
              <a:cxnLst/>
              <a:rect l="l" t="t" r="r" b="b"/>
              <a:pathLst>
                <a:path w="3871" h="6132" extrusionOk="0">
                  <a:moveTo>
                    <a:pt x="1297" y="0"/>
                  </a:moveTo>
                  <a:cubicBezTo>
                    <a:pt x="859" y="0"/>
                    <a:pt x="374" y="213"/>
                    <a:pt x="1" y="945"/>
                  </a:cubicBezTo>
                  <a:cubicBezTo>
                    <a:pt x="1" y="945"/>
                    <a:pt x="786" y="4139"/>
                    <a:pt x="1625" y="5600"/>
                  </a:cubicBezTo>
                  <a:cubicBezTo>
                    <a:pt x="1625" y="5600"/>
                    <a:pt x="2334" y="6131"/>
                    <a:pt x="3113" y="6131"/>
                  </a:cubicBezTo>
                  <a:cubicBezTo>
                    <a:pt x="3366" y="6131"/>
                    <a:pt x="3625" y="6076"/>
                    <a:pt x="3871" y="5928"/>
                  </a:cubicBezTo>
                  <a:cubicBezTo>
                    <a:pt x="3871" y="5928"/>
                    <a:pt x="3652" y="2734"/>
                    <a:pt x="2428" y="415"/>
                  </a:cubicBezTo>
                  <a:cubicBezTo>
                    <a:pt x="2428" y="415"/>
                    <a:pt x="1908" y="0"/>
                    <a:pt x="1297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03;p61">
              <a:extLst>
                <a:ext uri="{FF2B5EF4-FFF2-40B4-BE49-F238E27FC236}">
                  <a16:creationId xmlns:a16="http://schemas.microsoft.com/office/drawing/2014/main" id="{0741EC80-7EA4-BD53-16DB-34737C016D64}"/>
                </a:ext>
              </a:extLst>
            </p:cNvPr>
            <p:cNvSpPr/>
            <p:nvPr/>
          </p:nvSpPr>
          <p:spPr>
            <a:xfrm>
              <a:off x="6931450" y="1834047"/>
              <a:ext cx="446519" cy="578017"/>
            </a:xfrm>
            <a:custGeom>
              <a:avLst/>
              <a:gdLst/>
              <a:ahLst/>
              <a:cxnLst/>
              <a:rect l="l" t="t" r="r" b="b"/>
              <a:pathLst>
                <a:path w="6198" h="8023" extrusionOk="0">
                  <a:moveTo>
                    <a:pt x="4953" y="0"/>
                  </a:moveTo>
                  <a:cubicBezTo>
                    <a:pt x="4441" y="0"/>
                    <a:pt x="3920" y="198"/>
                    <a:pt x="3871" y="264"/>
                  </a:cubicBezTo>
                  <a:cubicBezTo>
                    <a:pt x="3159" y="702"/>
                    <a:pt x="2192" y="2527"/>
                    <a:pt x="749" y="5558"/>
                  </a:cubicBezTo>
                  <a:cubicBezTo>
                    <a:pt x="421" y="6233"/>
                    <a:pt x="165" y="6927"/>
                    <a:pt x="1" y="7657"/>
                  </a:cubicBezTo>
                  <a:cubicBezTo>
                    <a:pt x="354" y="7901"/>
                    <a:pt x="764" y="8022"/>
                    <a:pt x="1181" y="8022"/>
                  </a:cubicBezTo>
                  <a:cubicBezTo>
                    <a:pt x="1390" y="8022"/>
                    <a:pt x="1601" y="7992"/>
                    <a:pt x="1808" y="7931"/>
                  </a:cubicBezTo>
                  <a:cubicBezTo>
                    <a:pt x="2958" y="7109"/>
                    <a:pt x="5788" y="2254"/>
                    <a:pt x="5916" y="1505"/>
                  </a:cubicBezTo>
                  <a:cubicBezTo>
                    <a:pt x="6197" y="298"/>
                    <a:pt x="5581" y="0"/>
                    <a:pt x="4953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04;p61">
              <a:extLst>
                <a:ext uri="{FF2B5EF4-FFF2-40B4-BE49-F238E27FC236}">
                  <a16:creationId xmlns:a16="http://schemas.microsoft.com/office/drawing/2014/main" id="{1D071160-F72F-0CAC-D66A-9A10B213680C}"/>
                </a:ext>
              </a:extLst>
            </p:cNvPr>
            <p:cNvSpPr/>
            <p:nvPr/>
          </p:nvSpPr>
          <p:spPr>
            <a:xfrm>
              <a:off x="6978855" y="1817333"/>
              <a:ext cx="438018" cy="517139"/>
            </a:xfrm>
            <a:custGeom>
              <a:avLst/>
              <a:gdLst/>
              <a:ahLst/>
              <a:cxnLst/>
              <a:rect l="l" t="t" r="r" b="b"/>
              <a:pathLst>
                <a:path w="6080" h="7178" extrusionOk="0">
                  <a:moveTo>
                    <a:pt x="4170" y="1"/>
                  </a:moveTo>
                  <a:cubicBezTo>
                    <a:pt x="3543" y="1"/>
                    <a:pt x="2940" y="317"/>
                    <a:pt x="2592" y="879"/>
                  </a:cubicBezTo>
                  <a:cubicBezTo>
                    <a:pt x="1625" y="2267"/>
                    <a:pt x="749" y="3709"/>
                    <a:pt x="0" y="5224"/>
                  </a:cubicBezTo>
                  <a:cubicBezTo>
                    <a:pt x="676" y="5918"/>
                    <a:pt x="2428" y="7177"/>
                    <a:pt x="3761" y="7177"/>
                  </a:cubicBezTo>
                  <a:lnTo>
                    <a:pt x="5897" y="1591"/>
                  </a:lnTo>
                  <a:cubicBezTo>
                    <a:pt x="6079" y="423"/>
                    <a:pt x="4856" y="131"/>
                    <a:pt x="4856" y="131"/>
                  </a:cubicBezTo>
                  <a:cubicBezTo>
                    <a:pt x="4632" y="43"/>
                    <a:pt x="4399" y="1"/>
                    <a:pt x="4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05;p61">
              <a:extLst>
                <a:ext uri="{FF2B5EF4-FFF2-40B4-BE49-F238E27FC236}">
                  <a16:creationId xmlns:a16="http://schemas.microsoft.com/office/drawing/2014/main" id="{9A31E32E-FFEA-21E6-212A-2400D458B943}"/>
                </a:ext>
              </a:extLst>
            </p:cNvPr>
            <p:cNvSpPr/>
            <p:nvPr/>
          </p:nvSpPr>
          <p:spPr>
            <a:xfrm>
              <a:off x="7120853" y="1774106"/>
              <a:ext cx="714229" cy="1241840"/>
            </a:xfrm>
            <a:custGeom>
              <a:avLst/>
              <a:gdLst/>
              <a:ahLst/>
              <a:cxnLst/>
              <a:rect l="l" t="t" r="r" b="b"/>
              <a:pathLst>
                <a:path w="9914" h="17237" extrusionOk="0">
                  <a:moveTo>
                    <a:pt x="3670" y="1"/>
                  </a:moveTo>
                  <a:lnTo>
                    <a:pt x="1753" y="694"/>
                  </a:lnTo>
                  <a:cubicBezTo>
                    <a:pt x="1133" y="1096"/>
                    <a:pt x="749" y="1771"/>
                    <a:pt x="749" y="2520"/>
                  </a:cubicBezTo>
                  <a:lnTo>
                    <a:pt x="749" y="7759"/>
                  </a:lnTo>
                  <a:lnTo>
                    <a:pt x="749" y="7777"/>
                  </a:lnTo>
                  <a:cubicBezTo>
                    <a:pt x="658" y="9128"/>
                    <a:pt x="475" y="10169"/>
                    <a:pt x="402" y="11501"/>
                  </a:cubicBezTo>
                  <a:cubicBezTo>
                    <a:pt x="348" y="12304"/>
                    <a:pt x="129" y="13747"/>
                    <a:pt x="1" y="15974"/>
                  </a:cubicBezTo>
                  <a:cubicBezTo>
                    <a:pt x="1" y="15974"/>
                    <a:pt x="1336" y="17237"/>
                    <a:pt x="5107" y="17237"/>
                  </a:cubicBezTo>
                  <a:cubicBezTo>
                    <a:pt x="6364" y="17237"/>
                    <a:pt x="7891" y="17096"/>
                    <a:pt x="9731" y="16722"/>
                  </a:cubicBezTo>
                  <a:cubicBezTo>
                    <a:pt x="9676" y="16394"/>
                    <a:pt x="9402" y="14532"/>
                    <a:pt x="9384" y="14203"/>
                  </a:cubicBezTo>
                  <a:lnTo>
                    <a:pt x="9220" y="11410"/>
                  </a:lnTo>
                  <a:cubicBezTo>
                    <a:pt x="9147" y="10187"/>
                    <a:pt x="9256" y="8781"/>
                    <a:pt x="9000" y="7576"/>
                  </a:cubicBezTo>
                  <a:lnTo>
                    <a:pt x="9694" y="2574"/>
                  </a:lnTo>
                  <a:cubicBezTo>
                    <a:pt x="9913" y="1570"/>
                    <a:pt x="9037" y="986"/>
                    <a:pt x="9037" y="986"/>
                  </a:cubicBezTo>
                  <a:lnTo>
                    <a:pt x="6627" y="1"/>
                  </a:lnTo>
                  <a:lnTo>
                    <a:pt x="4583" y="1570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06;p61">
              <a:extLst>
                <a:ext uri="{FF2B5EF4-FFF2-40B4-BE49-F238E27FC236}">
                  <a16:creationId xmlns:a16="http://schemas.microsoft.com/office/drawing/2014/main" id="{8EFEEB62-E6D9-B616-AA9B-876D1EA66983}"/>
                </a:ext>
              </a:extLst>
            </p:cNvPr>
            <p:cNvSpPr/>
            <p:nvPr/>
          </p:nvSpPr>
          <p:spPr>
            <a:xfrm>
              <a:off x="6931450" y="2325680"/>
              <a:ext cx="293357" cy="448048"/>
            </a:xfrm>
            <a:custGeom>
              <a:avLst/>
              <a:gdLst/>
              <a:ahLst/>
              <a:cxnLst/>
              <a:rect l="l" t="t" r="r" b="b"/>
              <a:pathLst>
                <a:path w="4072" h="6219" extrusionOk="0">
                  <a:moveTo>
                    <a:pt x="1130" y="0"/>
                  </a:moveTo>
                  <a:cubicBezTo>
                    <a:pt x="708" y="0"/>
                    <a:pt x="270" y="190"/>
                    <a:pt x="1" y="833"/>
                  </a:cubicBezTo>
                  <a:cubicBezTo>
                    <a:pt x="384" y="3097"/>
                    <a:pt x="1644" y="4338"/>
                    <a:pt x="3561" y="6218"/>
                  </a:cubicBezTo>
                  <a:lnTo>
                    <a:pt x="4072" y="5598"/>
                  </a:lnTo>
                  <a:cubicBezTo>
                    <a:pt x="3433" y="4813"/>
                    <a:pt x="2192" y="1253"/>
                    <a:pt x="2319" y="395"/>
                  </a:cubicBezTo>
                  <a:cubicBezTo>
                    <a:pt x="2319" y="395"/>
                    <a:pt x="1740" y="0"/>
                    <a:pt x="1130" y="0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07;p61">
              <a:extLst>
                <a:ext uri="{FF2B5EF4-FFF2-40B4-BE49-F238E27FC236}">
                  <a16:creationId xmlns:a16="http://schemas.microsoft.com/office/drawing/2014/main" id="{0BB27B15-C248-3C82-6DF0-C48A87CD1E72}"/>
                </a:ext>
              </a:extLst>
            </p:cNvPr>
            <p:cNvSpPr/>
            <p:nvPr/>
          </p:nvSpPr>
          <p:spPr>
            <a:xfrm>
              <a:off x="7662693" y="2386990"/>
              <a:ext cx="339392" cy="390700"/>
            </a:xfrm>
            <a:custGeom>
              <a:avLst/>
              <a:gdLst/>
              <a:ahLst/>
              <a:cxnLst/>
              <a:rect l="l" t="t" r="r" b="b"/>
              <a:pathLst>
                <a:path w="4711" h="5423" extrusionOk="0">
                  <a:moveTo>
                    <a:pt x="3688" y="1"/>
                  </a:moveTo>
                  <a:cubicBezTo>
                    <a:pt x="3104" y="1"/>
                    <a:pt x="2494" y="392"/>
                    <a:pt x="2483" y="402"/>
                  </a:cubicBezTo>
                  <a:cubicBezTo>
                    <a:pt x="2410" y="2282"/>
                    <a:pt x="457" y="4400"/>
                    <a:pt x="1" y="4838"/>
                  </a:cubicBezTo>
                  <a:lnTo>
                    <a:pt x="348" y="5422"/>
                  </a:lnTo>
                  <a:cubicBezTo>
                    <a:pt x="2794" y="3852"/>
                    <a:pt x="3798" y="2958"/>
                    <a:pt x="4711" y="1077"/>
                  </a:cubicBezTo>
                  <a:cubicBezTo>
                    <a:pt x="4583" y="238"/>
                    <a:pt x="4143" y="1"/>
                    <a:pt x="3688" y="1"/>
                  </a:cubicBez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08;p61">
              <a:extLst>
                <a:ext uri="{FF2B5EF4-FFF2-40B4-BE49-F238E27FC236}">
                  <a16:creationId xmlns:a16="http://schemas.microsoft.com/office/drawing/2014/main" id="{290100F1-CEBB-3E1D-26BE-3F387840CF36}"/>
                </a:ext>
              </a:extLst>
            </p:cNvPr>
            <p:cNvSpPr/>
            <p:nvPr/>
          </p:nvSpPr>
          <p:spPr>
            <a:xfrm>
              <a:off x="7514643" y="2731579"/>
              <a:ext cx="187599" cy="157202"/>
            </a:xfrm>
            <a:custGeom>
              <a:avLst/>
              <a:gdLst/>
              <a:ahLst/>
              <a:cxnLst/>
              <a:rect l="l" t="t" r="r" b="b"/>
              <a:pathLst>
                <a:path w="2604" h="2182" extrusionOk="0">
                  <a:moveTo>
                    <a:pt x="1490" y="0"/>
                  </a:moveTo>
                  <a:lnTo>
                    <a:pt x="650" y="18"/>
                  </a:lnTo>
                  <a:cubicBezTo>
                    <a:pt x="614" y="329"/>
                    <a:pt x="1198" y="365"/>
                    <a:pt x="1198" y="365"/>
                  </a:cubicBezTo>
                  <a:cubicBezTo>
                    <a:pt x="942" y="712"/>
                    <a:pt x="687" y="1022"/>
                    <a:pt x="413" y="1333"/>
                  </a:cubicBezTo>
                  <a:cubicBezTo>
                    <a:pt x="285" y="1461"/>
                    <a:pt x="176" y="1607"/>
                    <a:pt x="66" y="1753"/>
                  </a:cubicBezTo>
                  <a:cubicBezTo>
                    <a:pt x="66" y="1753"/>
                    <a:pt x="0" y="1900"/>
                    <a:pt x="149" y="1900"/>
                  </a:cubicBezTo>
                  <a:cubicBezTo>
                    <a:pt x="157" y="1900"/>
                    <a:pt x="166" y="1900"/>
                    <a:pt x="176" y="1899"/>
                  </a:cubicBezTo>
                  <a:lnTo>
                    <a:pt x="176" y="1899"/>
                  </a:lnTo>
                  <a:cubicBezTo>
                    <a:pt x="48" y="2100"/>
                    <a:pt x="285" y="2118"/>
                    <a:pt x="285" y="2118"/>
                  </a:cubicBezTo>
                  <a:cubicBezTo>
                    <a:pt x="340" y="2089"/>
                    <a:pt x="395" y="2059"/>
                    <a:pt x="449" y="2028"/>
                  </a:cubicBezTo>
                  <a:lnTo>
                    <a:pt x="449" y="2028"/>
                  </a:lnTo>
                  <a:cubicBezTo>
                    <a:pt x="413" y="2173"/>
                    <a:pt x="486" y="2173"/>
                    <a:pt x="486" y="2173"/>
                  </a:cubicBezTo>
                  <a:cubicBezTo>
                    <a:pt x="513" y="2179"/>
                    <a:pt x="541" y="2182"/>
                    <a:pt x="570" y="2182"/>
                  </a:cubicBezTo>
                  <a:cubicBezTo>
                    <a:pt x="676" y="2182"/>
                    <a:pt x="793" y="2142"/>
                    <a:pt x="907" y="2085"/>
                  </a:cubicBezTo>
                  <a:lnTo>
                    <a:pt x="907" y="2085"/>
                  </a:lnTo>
                  <a:cubicBezTo>
                    <a:pt x="856" y="2153"/>
                    <a:pt x="866" y="2179"/>
                    <a:pt x="910" y="2179"/>
                  </a:cubicBezTo>
                  <a:cubicBezTo>
                    <a:pt x="1036" y="2179"/>
                    <a:pt x="1435" y="1972"/>
                    <a:pt x="1435" y="1972"/>
                  </a:cubicBezTo>
                  <a:cubicBezTo>
                    <a:pt x="1745" y="1734"/>
                    <a:pt x="2001" y="1479"/>
                    <a:pt x="2238" y="1169"/>
                  </a:cubicBezTo>
                  <a:lnTo>
                    <a:pt x="2603" y="402"/>
                  </a:lnTo>
                  <a:lnTo>
                    <a:pt x="2311" y="3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09;p61">
              <a:extLst>
                <a:ext uri="{FF2B5EF4-FFF2-40B4-BE49-F238E27FC236}">
                  <a16:creationId xmlns:a16="http://schemas.microsoft.com/office/drawing/2014/main" id="{68EADBF6-D81D-C5B0-3B10-2B3C8E71F8C4}"/>
                </a:ext>
              </a:extLst>
            </p:cNvPr>
            <p:cNvSpPr/>
            <p:nvPr/>
          </p:nvSpPr>
          <p:spPr>
            <a:xfrm>
              <a:off x="7627176" y="1841180"/>
              <a:ext cx="365688" cy="477514"/>
            </a:xfrm>
            <a:custGeom>
              <a:avLst/>
              <a:gdLst/>
              <a:ahLst/>
              <a:cxnLst/>
              <a:rect l="l" t="t" r="r" b="b"/>
              <a:pathLst>
                <a:path w="5076" h="6628" extrusionOk="0">
                  <a:moveTo>
                    <a:pt x="1881" y="1"/>
                  </a:moveTo>
                  <a:cubicBezTo>
                    <a:pt x="1881" y="1"/>
                    <a:pt x="1" y="932"/>
                    <a:pt x="877" y="3469"/>
                  </a:cubicBezTo>
                  <a:cubicBezTo>
                    <a:pt x="877" y="3469"/>
                    <a:pt x="1480" y="5057"/>
                    <a:pt x="1972" y="6627"/>
                  </a:cubicBezTo>
                  <a:cubicBezTo>
                    <a:pt x="3104" y="6481"/>
                    <a:pt x="4181" y="6006"/>
                    <a:pt x="5076" y="5276"/>
                  </a:cubicBezTo>
                  <a:cubicBezTo>
                    <a:pt x="4273" y="2958"/>
                    <a:pt x="3634" y="329"/>
                    <a:pt x="1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10;p61">
              <a:extLst>
                <a:ext uri="{FF2B5EF4-FFF2-40B4-BE49-F238E27FC236}">
                  <a16:creationId xmlns:a16="http://schemas.microsoft.com/office/drawing/2014/main" id="{705FAA5A-C5C5-998C-BF52-A5A1F433E0A6}"/>
                </a:ext>
              </a:extLst>
            </p:cNvPr>
            <p:cNvSpPr/>
            <p:nvPr/>
          </p:nvSpPr>
          <p:spPr>
            <a:xfrm>
              <a:off x="7180073" y="2728914"/>
              <a:ext cx="187599" cy="157562"/>
            </a:xfrm>
            <a:custGeom>
              <a:avLst/>
              <a:gdLst/>
              <a:ahLst/>
              <a:cxnLst/>
              <a:rect l="l" t="t" r="r" b="b"/>
              <a:pathLst>
                <a:path w="2604" h="2187" extrusionOk="0">
                  <a:moveTo>
                    <a:pt x="1114" y="1"/>
                  </a:moveTo>
                  <a:lnTo>
                    <a:pt x="292" y="55"/>
                  </a:lnTo>
                  <a:lnTo>
                    <a:pt x="0" y="402"/>
                  </a:lnTo>
                  <a:lnTo>
                    <a:pt x="365" y="1169"/>
                  </a:lnTo>
                  <a:cubicBezTo>
                    <a:pt x="603" y="1461"/>
                    <a:pt x="858" y="1735"/>
                    <a:pt x="1169" y="1954"/>
                  </a:cubicBezTo>
                  <a:cubicBezTo>
                    <a:pt x="1169" y="1954"/>
                    <a:pt x="1578" y="2174"/>
                    <a:pt x="1698" y="2174"/>
                  </a:cubicBezTo>
                  <a:cubicBezTo>
                    <a:pt x="1733" y="2174"/>
                    <a:pt x="1744" y="2155"/>
                    <a:pt x="1711" y="2105"/>
                  </a:cubicBezTo>
                  <a:lnTo>
                    <a:pt x="1711" y="2105"/>
                  </a:lnTo>
                  <a:cubicBezTo>
                    <a:pt x="1815" y="2154"/>
                    <a:pt x="1921" y="2186"/>
                    <a:pt x="2017" y="2186"/>
                  </a:cubicBezTo>
                  <a:cubicBezTo>
                    <a:pt x="2052" y="2186"/>
                    <a:pt x="2086" y="2182"/>
                    <a:pt x="2118" y="2173"/>
                  </a:cubicBezTo>
                  <a:cubicBezTo>
                    <a:pt x="2118" y="2173"/>
                    <a:pt x="2190" y="2173"/>
                    <a:pt x="2155" y="2047"/>
                  </a:cubicBezTo>
                  <a:lnTo>
                    <a:pt x="2155" y="2047"/>
                  </a:lnTo>
                  <a:cubicBezTo>
                    <a:pt x="2209" y="2078"/>
                    <a:pt x="2263" y="2108"/>
                    <a:pt x="2319" y="2137"/>
                  </a:cubicBezTo>
                  <a:cubicBezTo>
                    <a:pt x="2319" y="2137"/>
                    <a:pt x="2556" y="2118"/>
                    <a:pt x="2428" y="1917"/>
                  </a:cubicBezTo>
                  <a:lnTo>
                    <a:pt x="2428" y="1917"/>
                  </a:lnTo>
                  <a:cubicBezTo>
                    <a:pt x="2438" y="1918"/>
                    <a:pt x="2447" y="1919"/>
                    <a:pt x="2455" y="1919"/>
                  </a:cubicBezTo>
                  <a:cubicBezTo>
                    <a:pt x="2603" y="1919"/>
                    <a:pt x="2538" y="1771"/>
                    <a:pt x="2538" y="1771"/>
                  </a:cubicBezTo>
                  <a:cubicBezTo>
                    <a:pt x="2428" y="1625"/>
                    <a:pt x="2319" y="1479"/>
                    <a:pt x="2191" y="1352"/>
                  </a:cubicBezTo>
                  <a:cubicBezTo>
                    <a:pt x="1917" y="1041"/>
                    <a:pt x="1661" y="713"/>
                    <a:pt x="1406" y="384"/>
                  </a:cubicBezTo>
                  <a:cubicBezTo>
                    <a:pt x="1406" y="384"/>
                    <a:pt x="1990" y="348"/>
                    <a:pt x="1953" y="37"/>
                  </a:cubicBezTo>
                  <a:lnTo>
                    <a:pt x="1114" y="1"/>
                  </a:lnTo>
                  <a:close/>
                </a:path>
              </a:pathLst>
            </a:custGeom>
            <a:solidFill>
              <a:srgbClr val="FCA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11;p61">
              <a:extLst>
                <a:ext uri="{FF2B5EF4-FFF2-40B4-BE49-F238E27FC236}">
                  <a16:creationId xmlns:a16="http://schemas.microsoft.com/office/drawing/2014/main" id="{F6A9DA30-BA11-AF59-2469-355408B19EE7}"/>
                </a:ext>
              </a:extLst>
            </p:cNvPr>
            <p:cNvSpPr/>
            <p:nvPr/>
          </p:nvSpPr>
          <p:spPr>
            <a:xfrm>
              <a:off x="7500955" y="2703914"/>
              <a:ext cx="218361" cy="261739"/>
            </a:xfrm>
            <a:custGeom>
              <a:avLst/>
              <a:gdLst/>
              <a:ahLst/>
              <a:cxnLst/>
              <a:rect l="l" t="t" r="r" b="b"/>
              <a:pathLst>
                <a:path w="3031" h="3633" extrusionOk="0">
                  <a:moveTo>
                    <a:pt x="676" y="1"/>
                  </a:moveTo>
                  <a:cubicBezTo>
                    <a:pt x="603" y="384"/>
                    <a:pt x="439" y="768"/>
                    <a:pt x="329" y="1133"/>
                  </a:cubicBezTo>
                  <a:cubicBezTo>
                    <a:pt x="219" y="1498"/>
                    <a:pt x="128" y="1808"/>
                    <a:pt x="19" y="2137"/>
                  </a:cubicBezTo>
                  <a:cubicBezTo>
                    <a:pt x="0" y="2210"/>
                    <a:pt x="0" y="2264"/>
                    <a:pt x="0" y="2337"/>
                  </a:cubicBezTo>
                  <a:cubicBezTo>
                    <a:pt x="19" y="2447"/>
                    <a:pt x="128" y="2538"/>
                    <a:pt x="238" y="2666"/>
                  </a:cubicBezTo>
                  <a:cubicBezTo>
                    <a:pt x="347" y="2794"/>
                    <a:pt x="439" y="2903"/>
                    <a:pt x="548" y="3013"/>
                  </a:cubicBezTo>
                  <a:cubicBezTo>
                    <a:pt x="712" y="3232"/>
                    <a:pt x="913" y="3433"/>
                    <a:pt x="1132" y="3615"/>
                  </a:cubicBezTo>
                  <a:cubicBezTo>
                    <a:pt x="1154" y="3628"/>
                    <a:pt x="1181" y="3633"/>
                    <a:pt x="1212" y="3633"/>
                  </a:cubicBezTo>
                  <a:cubicBezTo>
                    <a:pt x="1413" y="3633"/>
                    <a:pt x="1772" y="3407"/>
                    <a:pt x="1899" y="3360"/>
                  </a:cubicBezTo>
                  <a:cubicBezTo>
                    <a:pt x="2100" y="3269"/>
                    <a:pt x="2301" y="3159"/>
                    <a:pt x="2483" y="3049"/>
                  </a:cubicBezTo>
                  <a:cubicBezTo>
                    <a:pt x="2629" y="2940"/>
                    <a:pt x="2629" y="2630"/>
                    <a:pt x="2647" y="2465"/>
                  </a:cubicBezTo>
                  <a:cubicBezTo>
                    <a:pt x="2702" y="2264"/>
                    <a:pt x="2757" y="2064"/>
                    <a:pt x="2793" y="1863"/>
                  </a:cubicBezTo>
                  <a:cubicBezTo>
                    <a:pt x="2885" y="1461"/>
                    <a:pt x="2958" y="1078"/>
                    <a:pt x="3031" y="676"/>
                  </a:cubicBezTo>
                  <a:cubicBezTo>
                    <a:pt x="2209" y="640"/>
                    <a:pt x="1315" y="457"/>
                    <a:pt x="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12;p61">
              <a:extLst>
                <a:ext uri="{FF2B5EF4-FFF2-40B4-BE49-F238E27FC236}">
                  <a16:creationId xmlns:a16="http://schemas.microsoft.com/office/drawing/2014/main" id="{9B367AD6-30D4-DEFB-516C-69DC1F80336F}"/>
                </a:ext>
              </a:extLst>
            </p:cNvPr>
            <p:cNvSpPr/>
            <p:nvPr/>
          </p:nvSpPr>
          <p:spPr>
            <a:xfrm>
              <a:off x="7178704" y="2692099"/>
              <a:ext cx="240766" cy="251293"/>
            </a:xfrm>
            <a:custGeom>
              <a:avLst/>
              <a:gdLst/>
              <a:ahLst/>
              <a:cxnLst/>
              <a:rect l="l" t="t" r="r" b="b"/>
              <a:pathLst>
                <a:path w="3342" h="3488" extrusionOk="0">
                  <a:moveTo>
                    <a:pt x="2265" y="1"/>
                  </a:moveTo>
                  <a:cubicBezTo>
                    <a:pt x="1589" y="475"/>
                    <a:pt x="786" y="877"/>
                    <a:pt x="1" y="913"/>
                  </a:cubicBezTo>
                  <a:cubicBezTo>
                    <a:pt x="165" y="1260"/>
                    <a:pt x="257" y="1662"/>
                    <a:pt x="403" y="2027"/>
                  </a:cubicBezTo>
                  <a:cubicBezTo>
                    <a:pt x="549" y="2374"/>
                    <a:pt x="676" y="2684"/>
                    <a:pt x="786" y="3013"/>
                  </a:cubicBezTo>
                  <a:cubicBezTo>
                    <a:pt x="822" y="3067"/>
                    <a:pt x="841" y="3122"/>
                    <a:pt x="895" y="3177"/>
                  </a:cubicBezTo>
                  <a:cubicBezTo>
                    <a:pt x="1005" y="3250"/>
                    <a:pt x="1151" y="3286"/>
                    <a:pt x="1279" y="3305"/>
                  </a:cubicBezTo>
                  <a:cubicBezTo>
                    <a:pt x="1425" y="3323"/>
                    <a:pt x="1589" y="3341"/>
                    <a:pt x="1735" y="3378"/>
                  </a:cubicBezTo>
                  <a:cubicBezTo>
                    <a:pt x="2009" y="3433"/>
                    <a:pt x="2283" y="3487"/>
                    <a:pt x="2575" y="3487"/>
                  </a:cubicBezTo>
                  <a:cubicBezTo>
                    <a:pt x="2757" y="3469"/>
                    <a:pt x="2958" y="2958"/>
                    <a:pt x="3031" y="2812"/>
                  </a:cubicBezTo>
                  <a:cubicBezTo>
                    <a:pt x="3141" y="2611"/>
                    <a:pt x="3232" y="2410"/>
                    <a:pt x="3305" y="2209"/>
                  </a:cubicBezTo>
                  <a:cubicBezTo>
                    <a:pt x="3342" y="2045"/>
                    <a:pt x="3141" y="1790"/>
                    <a:pt x="3068" y="1644"/>
                  </a:cubicBezTo>
                  <a:lnTo>
                    <a:pt x="2794" y="1078"/>
                  </a:lnTo>
                  <a:cubicBezTo>
                    <a:pt x="2611" y="712"/>
                    <a:pt x="2429" y="366"/>
                    <a:pt x="2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13;p61">
              <a:extLst>
                <a:ext uri="{FF2B5EF4-FFF2-40B4-BE49-F238E27FC236}">
                  <a16:creationId xmlns:a16="http://schemas.microsoft.com/office/drawing/2014/main" id="{7C91D4D0-5C62-7E22-CEAC-B8E4BCCFA9BB}"/>
                </a:ext>
              </a:extLst>
            </p:cNvPr>
            <p:cNvSpPr/>
            <p:nvPr/>
          </p:nvSpPr>
          <p:spPr>
            <a:xfrm>
              <a:off x="6960412" y="4457048"/>
              <a:ext cx="473535" cy="147404"/>
            </a:xfrm>
            <a:custGeom>
              <a:avLst/>
              <a:gdLst/>
              <a:ahLst/>
              <a:cxnLst/>
              <a:rect l="l" t="t" r="r" b="b"/>
              <a:pathLst>
                <a:path w="6573" h="2046" extrusionOk="0">
                  <a:moveTo>
                    <a:pt x="2429" y="1"/>
                  </a:moveTo>
                  <a:lnTo>
                    <a:pt x="311" y="1388"/>
                  </a:lnTo>
                  <a:cubicBezTo>
                    <a:pt x="1" y="1571"/>
                    <a:pt x="128" y="2045"/>
                    <a:pt x="493" y="2045"/>
                  </a:cubicBezTo>
                  <a:lnTo>
                    <a:pt x="6207" y="2045"/>
                  </a:lnTo>
                  <a:cubicBezTo>
                    <a:pt x="6408" y="2045"/>
                    <a:pt x="6572" y="1881"/>
                    <a:pt x="6572" y="1680"/>
                  </a:cubicBezTo>
                  <a:lnTo>
                    <a:pt x="6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14;p61">
              <a:extLst>
                <a:ext uri="{FF2B5EF4-FFF2-40B4-BE49-F238E27FC236}">
                  <a16:creationId xmlns:a16="http://schemas.microsoft.com/office/drawing/2014/main" id="{E61FFAE0-04C2-345A-0539-A42FBEAA8761}"/>
                </a:ext>
              </a:extLst>
            </p:cNvPr>
            <p:cNvSpPr/>
            <p:nvPr/>
          </p:nvSpPr>
          <p:spPr>
            <a:xfrm>
              <a:off x="7331292" y="4457048"/>
              <a:ext cx="474832" cy="147404"/>
            </a:xfrm>
            <a:custGeom>
              <a:avLst/>
              <a:gdLst/>
              <a:ahLst/>
              <a:cxnLst/>
              <a:rect l="l" t="t" r="r" b="b"/>
              <a:pathLst>
                <a:path w="6591" h="2046" extrusionOk="0">
                  <a:moveTo>
                    <a:pt x="2447" y="1"/>
                  </a:moveTo>
                  <a:lnTo>
                    <a:pt x="311" y="1388"/>
                  </a:lnTo>
                  <a:cubicBezTo>
                    <a:pt x="1" y="1571"/>
                    <a:pt x="147" y="2045"/>
                    <a:pt x="512" y="2045"/>
                  </a:cubicBezTo>
                  <a:lnTo>
                    <a:pt x="6226" y="2045"/>
                  </a:lnTo>
                  <a:cubicBezTo>
                    <a:pt x="6426" y="2045"/>
                    <a:pt x="6591" y="1881"/>
                    <a:pt x="6591" y="1680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15;p61">
              <a:extLst>
                <a:ext uri="{FF2B5EF4-FFF2-40B4-BE49-F238E27FC236}">
                  <a16:creationId xmlns:a16="http://schemas.microsoft.com/office/drawing/2014/main" id="{C0A55136-C58C-8C17-2746-287C31571A10}"/>
                </a:ext>
              </a:extLst>
            </p:cNvPr>
            <p:cNvSpPr/>
            <p:nvPr/>
          </p:nvSpPr>
          <p:spPr>
            <a:xfrm>
              <a:off x="7362992" y="1691111"/>
              <a:ext cx="82921" cy="29322"/>
            </a:xfrm>
            <a:custGeom>
              <a:avLst/>
              <a:gdLst/>
              <a:ahLst/>
              <a:cxnLst/>
              <a:rect l="l" t="t" r="r" b="b"/>
              <a:pathLst>
                <a:path w="1151" h="407" extrusionOk="0">
                  <a:moveTo>
                    <a:pt x="95" y="1"/>
                  </a:moveTo>
                  <a:cubicBezTo>
                    <a:pt x="60" y="1"/>
                    <a:pt x="30" y="7"/>
                    <a:pt x="19" y="40"/>
                  </a:cubicBezTo>
                  <a:cubicBezTo>
                    <a:pt x="0" y="95"/>
                    <a:pt x="37" y="150"/>
                    <a:pt x="73" y="186"/>
                  </a:cubicBezTo>
                  <a:cubicBezTo>
                    <a:pt x="171" y="333"/>
                    <a:pt x="341" y="407"/>
                    <a:pt x="523" y="407"/>
                  </a:cubicBezTo>
                  <a:cubicBezTo>
                    <a:pt x="751" y="407"/>
                    <a:pt x="998" y="292"/>
                    <a:pt x="1150" y="59"/>
                  </a:cubicBezTo>
                  <a:cubicBezTo>
                    <a:pt x="822" y="22"/>
                    <a:pt x="493" y="4"/>
                    <a:pt x="165" y="4"/>
                  </a:cubicBezTo>
                  <a:cubicBezTo>
                    <a:pt x="143" y="4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16;p61">
              <a:extLst>
                <a:ext uri="{FF2B5EF4-FFF2-40B4-BE49-F238E27FC236}">
                  <a16:creationId xmlns:a16="http://schemas.microsoft.com/office/drawing/2014/main" id="{C348B549-7084-D73A-80EE-74057532C586}"/>
                </a:ext>
              </a:extLst>
            </p:cNvPr>
            <p:cNvSpPr/>
            <p:nvPr/>
          </p:nvSpPr>
          <p:spPr>
            <a:xfrm>
              <a:off x="7391341" y="1616112"/>
              <a:ext cx="31266" cy="42939"/>
            </a:xfrm>
            <a:custGeom>
              <a:avLst/>
              <a:gdLst/>
              <a:ahLst/>
              <a:cxnLst/>
              <a:rect l="l" t="t" r="r" b="b"/>
              <a:pathLst>
                <a:path w="434" h="596" extrusionOk="0">
                  <a:moveTo>
                    <a:pt x="104" y="0"/>
                  </a:moveTo>
                  <a:cubicBezTo>
                    <a:pt x="50" y="91"/>
                    <a:pt x="31" y="201"/>
                    <a:pt x="31" y="310"/>
                  </a:cubicBezTo>
                  <a:cubicBezTo>
                    <a:pt x="0" y="467"/>
                    <a:pt x="116" y="596"/>
                    <a:pt x="253" y="596"/>
                  </a:cubicBezTo>
                  <a:cubicBezTo>
                    <a:pt x="276" y="596"/>
                    <a:pt x="300" y="592"/>
                    <a:pt x="324" y="584"/>
                  </a:cubicBezTo>
                  <a:cubicBezTo>
                    <a:pt x="378" y="584"/>
                    <a:pt x="433" y="584"/>
                    <a:pt x="433" y="529"/>
                  </a:cubicBezTo>
                  <a:cubicBezTo>
                    <a:pt x="433" y="475"/>
                    <a:pt x="378" y="456"/>
                    <a:pt x="342" y="456"/>
                  </a:cubicBezTo>
                  <a:cubicBezTo>
                    <a:pt x="327" y="458"/>
                    <a:pt x="313" y="458"/>
                    <a:pt x="300" y="458"/>
                  </a:cubicBezTo>
                  <a:cubicBezTo>
                    <a:pt x="139" y="458"/>
                    <a:pt x="125" y="354"/>
                    <a:pt x="159" y="219"/>
                  </a:cubicBezTo>
                  <a:cubicBezTo>
                    <a:pt x="196" y="128"/>
                    <a:pt x="159" y="55"/>
                    <a:pt x="104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91A6FE72-0BAC-231D-4181-D211B1044A2E}"/>
              </a:ext>
            </a:extLst>
          </p:cNvPr>
          <p:cNvSpPr txBox="1">
            <a:spLocks/>
          </p:cNvSpPr>
          <p:nvPr/>
        </p:nvSpPr>
        <p:spPr>
          <a:xfrm>
            <a:off x="197945" y="2390637"/>
            <a:ext cx="1982291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Relevance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57320-9DBB-C9EF-BA3E-3909CA8A02C5}"/>
              </a:ext>
            </a:extLst>
          </p:cNvPr>
          <p:cNvSpPr txBox="1"/>
          <p:nvPr/>
        </p:nvSpPr>
        <p:spPr>
          <a:xfrm>
            <a:off x="203489" y="2857501"/>
            <a:ext cx="198293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/>
              <a:t>No matter which walk of life the individual is from, this application can be used by them.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8BB1B-CCA0-CDF3-DF8E-8689045E465F}"/>
              </a:ext>
            </a:extLst>
          </p:cNvPr>
          <p:cNvSpPr txBox="1"/>
          <p:nvPr/>
        </p:nvSpPr>
        <p:spPr>
          <a:xfrm>
            <a:off x="2879148" y="1995920"/>
            <a:ext cx="197860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/>
              <a:t>It can be applied to hospitals and medical organizations globally.</a:t>
            </a:r>
          </a:p>
        </p:txBody>
      </p:sp>
      <p:sp>
        <p:nvSpPr>
          <p:cNvPr id="99" name="Title 2">
            <a:extLst>
              <a:ext uri="{FF2B5EF4-FFF2-40B4-BE49-F238E27FC236}">
                <a16:creationId xmlns:a16="http://schemas.microsoft.com/office/drawing/2014/main" id="{DEBA0E5F-79E0-C929-6F41-B8D3B152605D}"/>
              </a:ext>
            </a:extLst>
          </p:cNvPr>
          <p:cNvSpPr txBox="1">
            <a:spLocks/>
          </p:cNvSpPr>
          <p:nvPr/>
        </p:nvSpPr>
        <p:spPr>
          <a:xfrm>
            <a:off x="2886592" y="2996773"/>
            <a:ext cx="1982291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Outreach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6A62F62-FCA0-78D4-9A8E-8ED6039009F1}"/>
              </a:ext>
            </a:extLst>
          </p:cNvPr>
          <p:cNvSpPr txBox="1"/>
          <p:nvPr/>
        </p:nvSpPr>
        <p:spPr>
          <a:xfrm>
            <a:off x="2883478" y="3424671"/>
            <a:ext cx="226868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Will provide medical support to even the most remote locations in the world.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EAB78-900C-F490-368E-98A93F4AE4D4}"/>
              </a:ext>
            </a:extLst>
          </p:cNvPr>
          <p:cNvSpPr txBox="1"/>
          <p:nvPr/>
        </p:nvSpPr>
        <p:spPr>
          <a:xfrm>
            <a:off x="237391" y="984738"/>
            <a:ext cx="1916723" cy="13891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To solve the problems caused by medical wait times and provide ease of solutions for all.</a:t>
            </a:r>
          </a:p>
        </p:txBody>
      </p:sp>
    </p:spTree>
    <p:extLst>
      <p:ext uri="{BB962C8B-B14F-4D97-AF65-F5344CB8AC3E}">
        <p14:creationId xmlns:p14="http://schemas.microsoft.com/office/powerpoint/2010/main" val="300217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7"/>
          <p:cNvSpPr txBox="1">
            <a:spLocks noGrp="1"/>
          </p:cNvSpPr>
          <p:nvPr>
            <p:ph type="title"/>
          </p:nvPr>
        </p:nvSpPr>
        <p:spPr>
          <a:xfrm>
            <a:off x="886813" y="233700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 YOU</a:t>
            </a:r>
            <a:endParaRPr sz="4000" dirty="0"/>
          </a:p>
        </p:txBody>
      </p:sp>
      <p:grpSp>
        <p:nvGrpSpPr>
          <p:cNvPr id="2095" name="Google Shape;2095;p57"/>
          <p:cNvGrpSpPr/>
          <p:nvPr/>
        </p:nvGrpSpPr>
        <p:grpSpPr>
          <a:xfrm>
            <a:off x="5631237" y="1375179"/>
            <a:ext cx="3343821" cy="3218721"/>
            <a:chOff x="1100801" y="1385725"/>
            <a:chExt cx="3343821" cy="3218721"/>
          </a:xfrm>
        </p:grpSpPr>
        <p:sp>
          <p:nvSpPr>
            <p:cNvPr id="2096" name="Google Shape;2096;p57"/>
            <p:cNvSpPr/>
            <p:nvPr/>
          </p:nvSpPr>
          <p:spPr>
            <a:xfrm>
              <a:off x="3892199" y="3039957"/>
              <a:ext cx="329305" cy="1069291"/>
            </a:xfrm>
            <a:custGeom>
              <a:avLst/>
              <a:gdLst/>
              <a:ahLst/>
              <a:cxnLst/>
              <a:rect l="l" t="t" r="r" b="b"/>
              <a:pathLst>
                <a:path w="3464" h="11248" extrusionOk="0">
                  <a:moveTo>
                    <a:pt x="1460" y="1173"/>
                  </a:moveTo>
                  <a:cubicBezTo>
                    <a:pt x="2605" y="0"/>
                    <a:pt x="3464" y="1488"/>
                    <a:pt x="3349" y="2948"/>
                  </a:cubicBezTo>
                  <a:cubicBezTo>
                    <a:pt x="3235" y="4350"/>
                    <a:pt x="2004" y="9215"/>
                    <a:pt x="2233" y="11247"/>
                  </a:cubicBezTo>
                  <a:lnTo>
                    <a:pt x="1775" y="11247"/>
                  </a:lnTo>
                  <a:cubicBezTo>
                    <a:pt x="630" y="8643"/>
                    <a:pt x="1" y="2662"/>
                    <a:pt x="1460" y="11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3971103" y="3170482"/>
              <a:ext cx="147066" cy="938767"/>
            </a:xfrm>
            <a:custGeom>
              <a:avLst/>
              <a:gdLst/>
              <a:ahLst/>
              <a:cxnLst/>
              <a:rect l="l" t="t" r="r" b="b"/>
              <a:pathLst>
                <a:path w="1547" h="9875" extrusionOk="0">
                  <a:moveTo>
                    <a:pt x="1117" y="9874"/>
                  </a:moveTo>
                  <a:cubicBezTo>
                    <a:pt x="1" y="5753"/>
                    <a:pt x="1403" y="87"/>
                    <a:pt x="1432" y="58"/>
                  </a:cubicBezTo>
                  <a:cubicBezTo>
                    <a:pt x="1432" y="29"/>
                    <a:pt x="1460" y="1"/>
                    <a:pt x="1489" y="1"/>
                  </a:cubicBezTo>
                  <a:cubicBezTo>
                    <a:pt x="1546" y="1"/>
                    <a:pt x="1546" y="58"/>
                    <a:pt x="1546" y="87"/>
                  </a:cubicBezTo>
                  <a:cubicBezTo>
                    <a:pt x="1546" y="87"/>
                    <a:pt x="115" y="5811"/>
                    <a:pt x="1260" y="9874"/>
                  </a:cubicBezTo>
                  <a:close/>
                </a:path>
              </a:pathLst>
            </a:custGeom>
            <a:solidFill>
              <a:srgbClr val="94B9CA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4071777" y="3333709"/>
              <a:ext cx="372845" cy="775540"/>
            </a:xfrm>
            <a:custGeom>
              <a:avLst/>
              <a:gdLst/>
              <a:ahLst/>
              <a:cxnLst/>
              <a:rect l="l" t="t" r="r" b="b"/>
              <a:pathLst>
                <a:path w="3922" h="8158" extrusionOk="0">
                  <a:moveTo>
                    <a:pt x="2405" y="659"/>
                  </a:moveTo>
                  <a:cubicBezTo>
                    <a:pt x="3607" y="1"/>
                    <a:pt x="3922" y="1403"/>
                    <a:pt x="3435" y="2548"/>
                  </a:cubicBezTo>
                  <a:cubicBezTo>
                    <a:pt x="3063" y="3521"/>
                    <a:pt x="1346" y="6354"/>
                    <a:pt x="688" y="8157"/>
                  </a:cubicBezTo>
                  <a:lnTo>
                    <a:pt x="58" y="8157"/>
                  </a:lnTo>
                  <a:cubicBezTo>
                    <a:pt x="1" y="5639"/>
                    <a:pt x="974" y="1403"/>
                    <a:pt x="2405" y="6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4098966" y="3431721"/>
              <a:ext cx="263996" cy="677528"/>
            </a:xfrm>
            <a:custGeom>
              <a:avLst/>
              <a:gdLst/>
              <a:ahLst/>
              <a:cxnLst/>
              <a:rect l="l" t="t" r="r" b="b"/>
              <a:pathLst>
                <a:path w="2777" h="7127" extrusionOk="0">
                  <a:moveTo>
                    <a:pt x="1" y="7126"/>
                  </a:moveTo>
                  <a:cubicBezTo>
                    <a:pt x="402" y="3721"/>
                    <a:pt x="2662" y="29"/>
                    <a:pt x="2662" y="29"/>
                  </a:cubicBezTo>
                  <a:cubicBezTo>
                    <a:pt x="2691" y="0"/>
                    <a:pt x="2720" y="0"/>
                    <a:pt x="2748" y="0"/>
                  </a:cubicBezTo>
                  <a:cubicBezTo>
                    <a:pt x="2777" y="29"/>
                    <a:pt x="2777" y="57"/>
                    <a:pt x="2748" y="86"/>
                  </a:cubicBezTo>
                  <a:cubicBezTo>
                    <a:pt x="2748" y="86"/>
                    <a:pt x="487" y="3778"/>
                    <a:pt x="87" y="7126"/>
                  </a:cubicBezTo>
                  <a:close/>
                </a:path>
              </a:pathLst>
            </a:custGeom>
            <a:solidFill>
              <a:srgbClr val="7CA8B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685432" y="3499693"/>
              <a:ext cx="378264" cy="609557"/>
            </a:xfrm>
            <a:custGeom>
              <a:avLst/>
              <a:gdLst/>
              <a:ahLst/>
              <a:cxnLst/>
              <a:rect l="l" t="t" r="r" b="b"/>
              <a:pathLst>
                <a:path w="3979" h="6412" extrusionOk="0">
                  <a:moveTo>
                    <a:pt x="1374" y="516"/>
                  </a:moveTo>
                  <a:cubicBezTo>
                    <a:pt x="201" y="1"/>
                    <a:pt x="1" y="1317"/>
                    <a:pt x="516" y="2376"/>
                  </a:cubicBezTo>
                  <a:cubicBezTo>
                    <a:pt x="888" y="3092"/>
                    <a:pt x="2147" y="4866"/>
                    <a:pt x="3006" y="6411"/>
                  </a:cubicBezTo>
                  <a:lnTo>
                    <a:pt x="3979" y="6411"/>
                  </a:lnTo>
                  <a:cubicBezTo>
                    <a:pt x="3635" y="4093"/>
                    <a:pt x="2576" y="1031"/>
                    <a:pt x="1374" y="5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758918" y="3586773"/>
              <a:ext cx="272171" cy="525234"/>
            </a:xfrm>
            <a:custGeom>
              <a:avLst/>
              <a:gdLst/>
              <a:ahLst/>
              <a:cxnLst/>
              <a:rect l="l" t="t" r="r" b="b"/>
              <a:pathLst>
                <a:path w="2863" h="5525" extrusionOk="0">
                  <a:moveTo>
                    <a:pt x="2862" y="5495"/>
                  </a:moveTo>
                  <a:cubicBezTo>
                    <a:pt x="2204" y="3549"/>
                    <a:pt x="1288" y="1689"/>
                    <a:pt x="115" y="29"/>
                  </a:cubicBezTo>
                  <a:cubicBezTo>
                    <a:pt x="86" y="1"/>
                    <a:pt x="58" y="1"/>
                    <a:pt x="29" y="29"/>
                  </a:cubicBezTo>
                  <a:cubicBezTo>
                    <a:pt x="0" y="29"/>
                    <a:pt x="0" y="58"/>
                    <a:pt x="29" y="86"/>
                  </a:cubicBezTo>
                  <a:cubicBezTo>
                    <a:pt x="1202" y="1746"/>
                    <a:pt x="2118" y="3578"/>
                    <a:pt x="2748" y="5524"/>
                  </a:cubicBezTo>
                  <a:close/>
                </a:path>
              </a:pathLst>
            </a:custGeom>
            <a:solidFill>
              <a:srgbClr val="1E3F4D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3862349" y="4022077"/>
              <a:ext cx="361912" cy="114363"/>
            </a:xfrm>
            <a:custGeom>
              <a:avLst/>
              <a:gdLst/>
              <a:ahLst/>
              <a:cxnLst/>
              <a:rect l="l" t="t" r="r" b="b"/>
              <a:pathLst>
                <a:path w="3807" h="1203" extrusionOk="0">
                  <a:moveTo>
                    <a:pt x="172" y="1"/>
                  </a:moveTo>
                  <a:cubicBezTo>
                    <a:pt x="86" y="1"/>
                    <a:pt x="0" y="86"/>
                    <a:pt x="0" y="172"/>
                  </a:cubicBezTo>
                  <a:lnTo>
                    <a:pt x="0" y="1031"/>
                  </a:lnTo>
                  <a:cubicBezTo>
                    <a:pt x="0" y="1117"/>
                    <a:pt x="86" y="1203"/>
                    <a:pt x="172" y="1203"/>
                  </a:cubicBezTo>
                  <a:lnTo>
                    <a:pt x="3606" y="1203"/>
                  </a:lnTo>
                  <a:cubicBezTo>
                    <a:pt x="3721" y="1203"/>
                    <a:pt x="3806" y="1117"/>
                    <a:pt x="3806" y="1031"/>
                  </a:cubicBezTo>
                  <a:lnTo>
                    <a:pt x="3806" y="172"/>
                  </a:lnTo>
                  <a:cubicBezTo>
                    <a:pt x="3806" y="86"/>
                    <a:pt x="3721" y="1"/>
                    <a:pt x="3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3881362" y="4087387"/>
              <a:ext cx="323886" cy="225874"/>
            </a:xfrm>
            <a:custGeom>
              <a:avLst/>
              <a:gdLst/>
              <a:ahLst/>
              <a:cxnLst/>
              <a:rect l="l" t="t" r="r" b="b"/>
              <a:pathLst>
                <a:path w="3407" h="2376" extrusionOk="0">
                  <a:moveTo>
                    <a:pt x="2834" y="0"/>
                  </a:moveTo>
                  <a:lnTo>
                    <a:pt x="573" y="0"/>
                  </a:lnTo>
                  <a:lnTo>
                    <a:pt x="0" y="516"/>
                  </a:lnTo>
                  <a:lnTo>
                    <a:pt x="458" y="2376"/>
                  </a:lnTo>
                  <a:lnTo>
                    <a:pt x="1689" y="2376"/>
                  </a:lnTo>
                  <a:lnTo>
                    <a:pt x="2948" y="2376"/>
                  </a:lnTo>
                  <a:lnTo>
                    <a:pt x="3406" y="5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3881362" y="4136346"/>
              <a:ext cx="323886" cy="98012"/>
            </a:xfrm>
            <a:custGeom>
              <a:avLst/>
              <a:gdLst/>
              <a:ahLst/>
              <a:cxnLst/>
              <a:rect l="l" t="t" r="r" b="b"/>
              <a:pathLst>
                <a:path w="3407" h="1031" extrusionOk="0">
                  <a:moveTo>
                    <a:pt x="0" y="1"/>
                  </a:moveTo>
                  <a:lnTo>
                    <a:pt x="86" y="401"/>
                  </a:lnTo>
                  <a:lnTo>
                    <a:pt x="3148" y="1031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1367459" y="2933769"/>
              <a:ext cx="100769" cy="122539"/>
            </a:xfrm>
            <a:custGeom>
              <a:avLst/>
              <a:gdLst/>
              <a:ahLst/>
              <a:cxnLst/>
              <a:rect l="l" t="t" r="r" b="b"/>
              <a:pathLst>
                <a:path w="1060" h="1289" extrusionOk="0">
                  <a:moveTo>
                    <a:pt x="1002" y="945"/>
                  </a:moveTo>
                  <a:lnTo>
                    <a:pt x="229" y="115"/>
                  </a:lnTo>
                  <a:cubicBezTo>
                    <a:pt x="229" y="115"/>
                    <a:pt x="115" y="1"/>
                    <a:pt x="57" y="115"/>
                  </a:cubicBezTo>
                  <a:cubicBezTo>
                    <a:pt x="0" y="201"/>
                    <a:pt x="115" y="402"/>
                    <a:pt x="172" y="487"/>
                  </a:cubicBezTo>
                  <a:lnTo>
                    <a:pt x="573" y="1289"/>
                  </a:lnTo>
                  <a:lnTo>
                    <a:pt x="1059" y="1203"/>
                  </a:ln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1318501" y="2950120"/>
              <a:ext cx="138795" cy="117120"/>
            </a:xfrm>
            <a:custGeom>
              <a:avLst/>
              <a:gdLst/>
              <a:ahLst/>
              <a:cxnLst/>
              <a:rect l="l" t="t" r="r" b="b"/>
              <a:pathLst>
                <a:path w="1460" h="1232" extrusionOk="0">
                  <a:moveTo>
                    <a:pt x="1317" y="745"/>
                  </a:moveTo>
                  <a:lnTo>
                    <a:pt x="229" y="58"/>
                  </a:lnTo>
                  <a:cubicBezTo>
                    <a:pt x="229" y="58"/>
                    <a:pt x="86" y="1"/>
                    <a:pt x="57" y="115"/>
                  </a:cubicBezTo>
                  <a:cubicBezTo>
                    <a:pt x="0" y="230"/>
                    <a:pt x="200" y="401"/>
                    <a:pt x="286" y="487"/>
                  </a:cubicBezTo>
                  <a:cubicBezTo>
                    <a:pt x="372" y="602"/>
                    <a:pt x="944" y="1231"/>
                    <a:pt x="944" y="1231"/>
                  </a:cubicBezTo>
                  <a:lnTo>
                    <a:pt x="1460" y="1031"/>
                  </a:ln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4058183" y="2933769"/>
              <a:ext cx="103526" cy="122539"/>
            </a:xfrm>
            <a:custGeom>
              <a:avLst/>
              <a:gdLst/>
              <a:ahLst/>
              <a:cxnLst/>
              <a:rect l="l" t="t" r="r" b="b"/>
              <a:pathLst>
                <a:path w="1089" h="1289" extrusionOk="0">
                  <a:moveTo>
                    <a:pt x="58" y="945"/>
                  </a:moveTo>
                  <a:lnTo>
                    <a:pt x="831" y="115"/>
                  </a:lnTo>
                  <a:cubicBezTo>
                    <a:pt x="831" y="115"/>
                    <a:pt x="945" y="1"/>
                    <a:pt x="1002" y="115"/>
                  </a:cubicBezTo>
                  <a:cubicBezTo>
                    <a:pt x="1088" y="201"/>
                    <a:pt x="945" y="402"/>
                    <a:pt x="916" y="487"/>
                  </a:cubicBezTo>
                  <a:lnTo>
                    <a:pt x="516" y="1289"/>
                  </a:lnTo>
                  <a:lnTo>
                    <a:pt x="1" y="1203"/>
                  </a:ln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4069115" y="2950120"/>
              <a:ext cx="138795" cy="117120"/>
            </a:xfrm>
            <a:custGeom>
              <a:avLst/>
              <a:gdLst/>
              <a:ahLst/>
              <a:cxnLst/>
              <a:rect l="l" t="t" r="r" b="b"/>
              <a:pathLst>
                <a:path w="1460" h="1232" extrusionOk="0">
                  <a:moveTo>
                    <a:pt x="143" y="745"/>
                  </a:moveTo>
                  <a:lnTo>
                    <a:pt x="1231" y="58"/>
                  </a:lnTo>
                  <a:cubicBezTo>
                    <a:pt x="1231" y="58"/>
                    <a:pt x="1374" y="1"/>
                    <a:pt x="1402" y="115"/>
                  </a:cubicBezTo>
                  <a:cubicBezTo>
                    <a:pt x="1460" y="230"/>
                    <a:pt x="1288" y="401"/>
                    <a:pt x="1202" y="487"/>
                  </a:cubicBezTo>
                  <a:cubicBezTo>
                    <a:pt x="1116" y="602"/>
                    <a:pt x="515" y="1231"/>
                    <a:pt x="515" y="1231"/>
                  </a:cubicBezTo>
                  <a:lnTo>
                    <a:pt x="0" y="1031"/>
                  </a:ln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2186350" y="1385725"/>
              <a:ext cx="1311517" cy="1662402"/>
            </a:xfrm>
            <a:custGeom>
              <a:avLst/>
              <a:gdLst/>
              <a:ahLst/>
              <a:cxnLst/>
              <a:rect l="l" t="t" r="r" b="b"/>
              <a:pathLst>
                <a:path w="13796" h="17487" extrusionOk="0">
                  <a:moveTo>
                    <a:pt x="4580" y="3464"/>
                  </a:moveTo>
                  <a:cubicBezTo>
                    <a:pt x="7442" y="1"/>
                    <a:pt x="11191" y="3893"/>
                    <a:pt x="9187" y="8415"/>
                  </a:cubicBezTo>
                  <a:cubicBezTo>
                    <a:pt x="8987" y="8758"/>
                    <a:pt x="13795" y="13480"/>
                    <a:pt x="8815" y="16142"/>
                  </a:cubicBezTo>
                  <a:cubicBezTo>
                    <a:pt x="6268" y="17487"/>
                    <a:pt x="2490" y="14797"/>
                    <a:pt x="2490" y="14797"/>
                  </a:cubicBezTo>
                  <a:cubicBezTo>
                    <a:pt x="1" y="11076"/>
                    <a:pt x="3206" y="8930"/>
                    <a:pt x="3206" y="8415"/>
                  </a:cubicBezTo>
                  <a:cubicBezTo>
                    <a:pt x="3120" y="7671"/>
                    <a:pt x="2920" y="6955"/>
                    <a:pt x="2576" y="6297"/>
                  </a:cubicBezTo>
                  <a:cubicBezTo>
                    <a:pt x="1918" y="4780"/>
                    <a:pt x="3091" y="3034"/>
                    <a:pt x="4580" y="3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1296731" y="2539343"/>
              <a:ext cx="1267882" cy="974036"/>
            </a:xfrm>
            <a:custGeom>
              <a:avLst/>
              <a:gdLst/>
              <a:ahLst/>
              <a:cxnLst/>
              <a:rect l="l" t="t" r="r" b="b"/>
              <a:pathLst>
                <a:path w="13337" h="10246" extrusionOk="0">
                  <a:moveTo>
                    <a:pt x="11820" y="5552"/>
                  </a:moveTo>
                  <a:cubicBezTo>
                    <a:pt x="11820" y="5552"/>
                    <a:pt x="8386" y="10246"/>
                    <a:pt x="7727" y="10103"/>
                  </a:cubicBezTo>
                  <a:cubicBezTo>
                    <a:pt x="7069" y="9988"/>
                    <a:pt x="315" y="5152"/>
                    <a:pt x="143" y="5037"/>
                  </a:cubicBezTo>
                  <a:cubicBezTo>
                    <a:pt x="0" y="4923"/>
                    <a:pt x="57" y="4694"/>
                    <a:pt x="229" y="4722"/>
                  </a:cubicBezTo>
                  <a:cubicBezTo>
                    <a:pt x="601" y="4865"/>
                    <a:pt x="973" y="5037"/>
                    <a:pt x="1317" y="5237"/>
                  </a:cubicBezTo>
                  <a:cubicBezTo>
                    <a:pt x="1374" y="5295"/>
                    <a:pt x="1374" y="5237"/>
                    <a:pt x="1374" y="5237"/>
                  </a:cubicBezTo>
                  <a:cubicBezTo>
                    <a:pt x="1231" y="4751"/>
                    <a:pt x="1603" y="4264"/>
                    <a:pt x="2089" y="4264"/>
                  </a:cubicBezTo>
                  <a:cubicBezTo>
                    <a:pt x="2261" y="4264"/>
                    <a:pt x="2404" y="4322"/>
                    <a:pt x="2404" y="4436"/>
                  </a:cubicBezTo>
                  <a:cubicBezTo>
                    <a:pt x="2404" y="4522"/>
                    <a:pt x="2261" y="4551"/>
                    <a:pt x="2261" y="4551"/>
                  </a:cubicBezTo>
                  <a:cubicBezTo>
                    <a:pt x="1918" y="4551"/>
                    <a:pt x="1717" y="4951"/>
                    <a:pt x="1918" y="5237"/>
                  </a:cubicBezTo>
                  <a:cubicBezTo>
                    <a:pt x="2089" y="5495"/>
                    <a:pt x="2461" y="5552"/>
                    <a:pt x="2719" y="5352"/>
                  </a:cubicBezTo>
                  <a:cubicBezTo>
                    <a:pt x="2919" y="5180"/>
                    <a:pt x="2919" y="4865"/>
                    <a:pt x="2719" y="4694"/>
                  </a:cubicBezTo>
                  <a:cubicBezTo>
                    <a:pt x="2633" y="4608"/>
                    <a:pt x="2547" y="4493"/>
                    <a:pt x="2662" y="4408"/>
                  </a:cubicBezTo>
                  <a:cubicBezTo>
                    <a:pt x="2690" y="4350"/>
                    <a:pt x="2776" y="4350"/>
                    <a:pt x="2833" y="4408"/>
                  </a:cubicBezTo>
                  <a:cubicBezTo>
                    <a:pt x="3721" y="5009"/>
                    <a:pt x="3291" y="5724"/>
                    <a:pt x="3291" y="5724"/>
                  </a:cubicBezTo>
                  <a:cubicBezTo>
                    <a:pt x="3234" y="5867"/>
                    <a:pt x="3263" y="6010"/>
                    <a:pt x="3406" y="6096"/>
                  </a:cubicBezTo>
                  <a:cubicBezTo>
                    <a:pt x="3606" y="6239"/>
                    <a:pt x="7155" y="7985"/>
                    <a:pt x="7412" y="8014"/>
                  </a:cubicBezTo>
                  <a:cubicBezTo>
                    <a:pt x="7584" y="8014"/>
                    <a:pt x="9330" y="4579"/>
                    <a:pt x="10332" y="2490"/>
                  </a:cubicBezTo>
                  <a:cubicBezTo>
                    <a:pt x="10847" y="1488"/>
                    <a:pt x="11534" y="315"/>
                    <a:pt x="12507" y="0"/>
                  </a:cubicBezTo>
                  <a:cubicBezTo>
                    <a:pt x="12507" y="0"/>
                    <a:pt x="13337" y="1746"/>
                    <a:pt x="11820" y="5552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2972634" y="2536586"/>
              <a:ext cx="1265220" cy="976793"/>
            </a:xfrm>
            <a:custGeom>
              <a:avLst/>
              <a:gdLst/>
              <a:ahLst/>
              <a:cxnLst/>
              <a:rect l="l" t="t" r="r" b="b"/>
              <a:pathLst>
                <a:path w="13309" h="10275" extrusionOk="0">
                  <a:moveTo>
                    <a:pt x="1517" y="5581"/>
                  </a:moveTo>
                  <a:cubicBezTo>
                    <a:pt x="1517" y="5581"/>
                    <a:pt x="4923" y="10275"/>
                    <a:pt x="5581" y="10132"/>
                  </a:cubicBezTo>
                  <a:cubicBezTo>
                    <a:pt x="6211" y="9989"/>
                    <a:pt x="12994" y="5181"/>
                    <a:pt x="13165" y="5038"/>
                  </a:cubicBezTo>
                  <a:cubicBezTo>
                    <a:pt x="13308" y="4923"/>
                    <a:pt x="13251" y="4723"/>
                    <a:pt x="13080" y="4751"/>
                  </a:cubicBezTo>
                  <a:cubicBezTo>
                    <a:pt x="12707" y="4894"/>
                    <a:pt x="12335" y="5066"/>
                    <a:pt x="11992" y="5266"/>
                  </a:cubicBezTo>
                  <a:cubicBezTo>
                    <a:pt x="11935" y="5324"/>
                    <a:pt x="11935" y="5266"/>
                    <a:pt x="11935" y="5266"/>
                  </a:cubicBezTo>
                  <a:cubicBezTo>
                    <a:pt x="12078" y="4780"/>
                    <a:pt x="11706" y="4293"/>
                    <a:pt x="11219" y="4293"/>
                  </a:cubicBezTo>
                  <a:cubicBezTo>
                    <a:pt x="11048" y="4293"/>
                    <a:pt x="10904" y="4351"/>
                    <a:pt x="10904" y="4437"/>
                  </a:cubicBezTo>
                  <a:cubicBezTo>
                    <a:pt x="10904" y="4551"/>
                    <a:pt x="11048" y="4580"/>
                    <a:pt x="11048" y="4580"/>
                  </a:cubicBezTo>
                  <a:cubicBezTo>
                    <a:pt x="11391" y="4580"/>
                    <a:pt x="11591" y="4952"/>
                    <a:pt x="11391" y="5238"/>
                  </a:cubicBezTo>
                  <a:cubicBezTo>
                    <a:pt x="11219" y="5524"/>
                    <a:pt x="10847" y="5581"/>
                    <a:pt x="10590" y="5381"/>
                  </a:cubicBezTo>
                  <a:cubicBezTo>
                    <a:pt x="10389" y="5209"/>
                    <a:pt x="10389" y="4894"/>
                    <a:pt x="10590" y="4723"/>
                  </a:cubicBezTo>
                  <a:cubicBezTo>
                    <a:pt x="10676" y="4637"/>
                    <a:pt x="10761" y="4522"/>
                    <a:pt x="10676" y="4437"/>
                  </a:cubicBezTo>
                  <a:cubicBezTo>
                    <a:pt x="10618" y="4379"/>
                    <a:pt x="10532" y="4379"/>
                    <a:pt x="10475" y="4437"/>
                  </a:cubicBezTo>
                  <a:cubicBezTo>
                    <a:pt x="9588" y="5038"/>
                    <a:pt x="10046" y="5753"/>
                    <a:pt x="10046" y="5753"/>
                  </a:cubicBezTo>
                  <a:cubicBezTo>
                    <a:pt x="10103" y="5896"/>
                    <a:pt x="10046" y="6039"/>
                    <a:pt x="9931" y="6125"/>
                  </a:cubicBezTo>
                  <a:cubicBezTo>
                    <a:pt x="9702" y="6268"/>
                    <a:pt x="6154" y="8014"/>
                    <a:pt x="5925" y="8014"/>
                  </a:cubicBezTo>
                  <a:cubicBezTo>
                    <a:pt x="5724" y="8014"/>
                    <a:pt x="3979" y="4580"/>
                    <a:pt x="2977" y="2519"/>
                  </a:cubicBezTo>
                  <a:cubicBezTo>
                    <a:pt x="2490" y="1517"/>
                    <a:pt x="1775" y="315"/>
                    <a:pt x="830" y="29"/>
                  </a:cubicBezTo>
                  <a:cubicBezTo>
                    <a:pt x="830" y="1"/>
                    <a:pt x="1" y="1775"/>
                    <a:pt x="1517" y="5581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1745628" y="3790783"/>
              <a:ext cx="2045989" cy="506221"/>
            </a:xfrm>
            <a:custGeom>
              <a:avLst/>
              <a:gdLst/>
              <a:ahLst/>
              <a:cxnLst/>
              <a:rect l="l" t="t" r="r" b="b"/>
              <a:pathLst>
                <a:path w="21522" h="5325" extrusionOk="0">
                  <a:moveTo>
                    <a:pt x="15827" y="1"/>
                  </a:moveTo>
                  <a:lnTo>
                    <a:pt x="21522" y="316"/>
                  </a:lnTo>
                  <a:cubicBezTo>
                    <a:pt x="21522" y="316"/>
                    <a:pt x="21064" y="2004"/>
                    <a:pt x="20978" y="2205"/>
                  </a:cubicBezTo>
                  <a:cubicBezTo>
                    <a:pt x="20921" y="2376"/>
                    <a:pt x="10761" y="5324"/>
                    <a:pt x="10761" y="5324"/>
                  </a:cubicBezTo>
                  <a:cubicBezTo>
                    <a:pt x="10761" y="5324"/>
                    <a:pt x="601" y="2376"/>
                    <a:pt x="544" y="2205"/>
                  </a:cubicBezTo>
                  <a:cubicBezTo>
                    <a:pt x="458" y="2004"/>
                    <a:pt x="0" y="316"/>
                    <a:pt x="0" y="316"/>
                  </a:cubicBezTo>
                  <a:lnTo>
                    <a:pt x="56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3214765" y="4269627"/>
              <a:ext cx="514302" cy="332062"/>
            </a:xfrm>
            <a:custGeom>
              <a:avLst/>
              <a:gdLst/>
              <a:ahLst/>
              <a:cxnLst/>
              <a:rect l="l" t="t" r="r" b="b"/>
              <a:pathLst>
                <a:path w="5410" h="3493" extrusionOk="0">
                  <a:moveTo>
                    <a:pt x="258" y="402"/>
                  </a:moveTo>
                  <a:cubicBezTo>
                    <a:pt x="258" y="402"/>
                    <a:pt x="573" y="87"/>
                    <a:pt x="773" y="30"/>
                  </a:cubicBezTo>
                  <a:cubicBezTo>
                    <a:pt x="974" y="1"/>
                    <a:pt x="3979" y="945"/>
                    <a:pt x="4379" y="1060"/>
                  </a:cubicBezTo>
                  <a:cubicBezTo>
                    <a:pt x="5152" y="1317"/>
                    <a:pt x="5410" y="3493"/>
                    <a:pt x="3607" y="3264"/>
                  </a:cubicBezTo>
                  <a:cubicBezTo>
                    <a:pt x="2805" y="3178"/>
                    <a:pt x="802" y="2892"/>
                    <a:pt x="459" y="2806"/>
                  </a:cubicBezTo>
                  <a:cubicBezTo>
                    <a:pt x="115" y="2720"/>
                    <a:pt x="1" y="2176"/>
                    <a:pt x="1" y="2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2371347" y="2503979"/>
              <a:ext cx="797310" cy="1373974"/>
            </a:xfrm>
            <a:custGeom>
              <a:avLst/>
              <a:gdLst/>
              <a:ahLst/>
              <a:cxnLst/>
              <a:rect l="l" t="t" r="r" b="b"/>
              <a:pathLst>
                <a:path w="8387" h="14453" extrusionOk="0">
                  <a:moveTo>
                    <a:pt x="5381" y="0"/>
                  </a:moveTo>
                  <a:lnTo>
                    <a:pt x="7155" y="344"/>
                  </a:lnTo>
                  <a:lnTo>
                    <a:pt x="7528" y="2977"/>
                  </a:lnTo>
                  <a:cubicBezTo>
                    <a:pt x="7699" y="3520"/>
                    <a:pt x="7871" y="4121"/>
                    <a:pt x="7985" y="4694"/>
                  </a:cubicBezTo>
                  <a:cubicBezTo>
                    <a:pt x="8014" y="5152"/>
                    <a:pt x="7470" y="6296"/>
                    <a:pt x="7299" y="6754"/>
                  </a:cubicBezTo>
                  <a:cubicBezTo>
                    <a:pt x="7127" y="7241"/>
                    <a:pt x="7127" y="9788"/>
                    <a:pt x="7155" y="9988"/>
                  </a:cubicBezTo>
                  <a:cubicBezTo>
                    <a:pt x="7184" y="10160"/>
                    <a:pt x="8386" y="13566"/>
                    <a:pt x="8386" y="13566"/>
                  </a:cubicBezTo>
                  <a:cubicBezTo>
                    <a:pt x="8386" y="13566"/>
                    <a:pt x="7499" y="14453"/>
                    <a:pt x="4208" y="14453"/>
                  </a:cubicBezTo>
                  <a:cubicBezTo>
                    <a:pt x="917" y="14453"/>
                    <a:pt x="1" y="13537"/>
                    <a:pt x="1" y="13537"/>
                  </a:cubicBezTo>
                  <a:cubicBezTo>
                    <a:pt x="1" y="13537"/>
                    <a:pt x="1203" y="10160"/>
                    <a:pt x="1231" y="9960"/>
                  </a:cubicBezTo>
                  <a:cubicBezTo>
                    <a:pt x="1260" y="9788"/>
                    <a:pt x="1260" y="7212"/>
                    <a:pt x="1060" y="6754"/>
                  </a:cubicBezTo>
                  <a:cubicBezTo>
                    <a:pt x="888" y="6268"/>
                    <a:pt x="344" y="5152"/>
                    <a:pt x="401" y="4694"/>
                  </a:cubicBezTo>
                  <a:cubicBezTo>
                    <a:pt x="516" y="4093"/>
                    <a:pt x="659" y="3520"/>
                    <a:pt x="859" y="2948"/>
                  </a:cubicBezTo>
                  <a:lnTo>
                    <a:pt x="1231" y="315"/>
                  </a:lnTo>
                  <a:lnTo>
                    <a:pt x="3006" y="0"/>
                  </a:lnTo>
                  <a:lnTo>
                    <a:pt x="4179" y="1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1533348" y="3730987"/>
              <a:ext cx="1801197" cy="759189"/>
            </a:xfrm>
            <a:custGeom>
              <a:avLst/>
              <a:gdLst/>
              <a:ahLst/>
              <a:cxnLst/>
              <a:rect l="l" t="t" r="r" b="b"/>
              <a:pathLst>
                <a:path w="18947" h="7986" extrusionOk="0">
                  <a:moveTo>
                    <a:pt x="3349" y="1117"/>
                  </a:moveTo>
                  <a:cubicBezTo>
                    <a:pt x="3349" y="1117"/>
                    <a:pt x="17974" y="6068"/>
                    <a:pt x="18317" y="6211"/>
                  </a:cubicBezTo>
                  <a:cubicBezTo>
                    <a:pt x="18689" y="6354"/>
                    <a:pt x="18947" y="7985"/>
                    <a:pt x="17688" y="7842"/>
                  </a:cubicBezTo>
                  <a:cubicBezTo>
                    <a:pt x="17173" y="7756"/>
                    <a:pt x="4151" y="5381"/>
                    <a:pt x="2920" y="5095"/>
                  </a:cubicBezTo>
                  <a:cubicBezTo>
                    <a:pt x="1" y="4408"/>
                    <a:pt x="144" y="0"/>
                    <a:pt x="3349" y="1117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2638005" y="4190818"/>
              <a:ext cx="674771" cy="288427"/>
            </a:xfrm>
            <a:custGeom>
              <a:avLst/>
              <a:gdLst/>
              <a:ahLst/>
              <a:cxnLst/>
              <a:rect l="l" t="t" r="r" b="b"/>
              <a:pathLst>
                <a:path w="7098" h="3034" extrusionOk="0">
                  <a:moveTo>
                    <a:pt x="2748" y="0"/>
                  </a:moveTo>
                  <a:cubicBezTo>
                    <a:pt x="4923" y="744"/>
                    <a:pt x="6583" y="1317"/>
                    <a:pt x="6697" y="1374"/>
                  </a:cubicBezTo>
                  <a:cubicBezTo>
                    <a:pt x="6898" y="1431"/>
                    <a:pt x="7098" y="2118"/>
                    <a:pt x="6926" y="2576"/>
                  </a:cubicBezTo>
                  <a:cubicBezTo>
                    <a:pt x="6812" y="2690"/>
                    <a:pt x="6669" y="2833"/>
                    <a:pt x="6497" y="2976"/>
                  </a:cubicBezTo>
                  <a:cubicBezTo>
                    <a:pt x="6354" y="3005"/>
                    <a:pt x="6211" y="3034"/>
                    <a:pt x="6068" y="3005"/>
                  </a:cubicBezTo>
                  <a:cubicBezTo>
                    <a:pt x="5839" y="2976"/>
                    <a:pt x="3063" y="2461"/>
                    <a:pt x="0" y="1918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3119510" y="4283317"/>
              <a:ext cx="215037" cy="209523"/>
            </a:xfrm>
            <a:custGeom>
              <a:avLst/>
              <a:gdLst/>
              <a:ahLst/>
              <a:cxnLst/>
              <a:rect l="l" t="t" r="r" b="b"/>
              <a:pathLst>
                <a:path w="2262" h="2204" extrusionOk="0">
                  <a:moveTo>
                    <a:pt x="488" y="0"/>
                  </a:moveTo>
                  <a:cubicBezTo>
                    <a:pt x="430" y="630"/>
                    <a:pt x="287" y="1259"/>
                    <a:pt x="1" y="1860"/>
                  </a:cubicBezTo>
                  <a:lnTo>
                    <a:pt x="1031" y="2032"/>
                  </a:lnTo>
                  <a:cubicBezTo>
                    <a:pt x="2262" y="2204"/>
                    <a:pt x="1976" y="515"/>
                    <a:pt x="1661" y="401"/>
                  </a:cubicBezTo>
                  <a:cubicBezTo>
                    <a:pt x="1575" y="344"/>
                    <a:pt x="1146" y="229"/>
                    <a:pt x="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3119510" y="4283317"/>
              <a:ext cx="89931" cy="185092"/>
            </a:xfrm>
            <a:custGeom>
              <a:avLst/>
              <a:gdLst/>
              <a:ahLst/>
              <a:cxnLst/>
              <a:rect l="l" t="t" r="r" b="b"/>
              <a:pathLst>
                <a:path w="946" h="1947" extrusionOk="0">
                  <a:moveTo>
                    <a:pt x="488" y="0"/>
                  </a:moveTo>
                  <a:cubicBezTo>
                    <a:pt x="430" y="630"/>
                    <a:pt x="287" y="1259"/>
                    <a:pt x="1" y="1860"/>
                  </a:cubicBezTo>
                  <a:lnTo>
                    <a:pt x="488" y="1946"/>
                  </a:lnTo>
                  <a:cubicBezTo>
                    <a:pt x="802" y="1402"/>
                    <a:pt x="945" y="773"/>
                    <a:pt x="945" y="143"/>
                  </a:cubicBezTo>
                  <a:close/>
                </a:path>
              </a:pathLst>
            </a:custGeom>
            <a:solidFill>
              <a:srgbClr val="DFD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3310020" y="4334937"/>
              <a:ext cx="272171" cy="187848"/>
            </a:xfrm>
            <a:custGeom>
              <a:avLst/>
              <a:gdLst/>
              <a:ahLst/>
              <a:cxnLst/>
              <a:rect l="l" t="t" r="r" b="b"/>
              <a:pathLst>
                <a:path w="2863" h="1976" extrusionOk="0">
                  <a:moveTo>
                    <a:pt x="143" y="58"/>
                  </a:moveTo>
                  <a:cubicBezTo>
                    <a:pt x="143" y="29"/>
                    <a:pt x="143" y="29"/>
                    <a:pt x="172" y="1"/>
                  </a:cubicBezTo>
                  <a:cubicBezTo>
                    <a:pt x="201" y="1"/>
                    <a:pt x="201" y="29"/>
                    <a:pt x="229" y="29"/>
                  </a:cubicBezTo>
                  <a:lnTo>
                    <a:pt x="458" y="917"/>
                  </a:lnTo>
                  <a:lnTo>
                    <a:pt x="859" y="459"/>
                  </a:lnTo>
                  <a:lnTo>
                    <a:pt x="773" y="230"/>
                  </a:lnTo>
                  <a:cubicBezTo>
                    <a:pt x="773" y="201"/>
                    <a:pt x="802" y="173"/>
                    <a:pt x="802" y="173"/>
                  </a:cubicBezTo>
                  <a:cubicBezTo>
                    <a:pt x="830" y="173"/>
                    <a:pt x="859" y="173"/>
                    <a:pt x="859" y="201"/>
                  </a:cubicBezTo>
                  <a:lnTo>
                    <a:pt x="916" y="373"/>
                  </a:lnTo>
                  <a:lnTo>
                    <a:pt x="973" y="316"/>
                  </a:lnTo>
                  <a:cubicBezTo>
                    <a:pt x="973" y="258"/>
                    <a:pt x="1059" y="316"/>
                    <a:pt x="1031" y="344"/>
                  </a:cubicBezTo>
                  <a:lnTo>
                    <a:pt x="945" y="459"/>
                  </a:lnTo>
                  <a:lnTo>
                    <a:pt x="1088" y="1060"/>
                  </a:lnTo>
                  <a:lnTo>
                    <a:pt x="1489" y="573"/>
                  </a:lnTo>
                  <a:lnTo>
                    <a:pt x="1431" y="402"/>
                  </a:lnTo>
                  <a:cubicBezTo>
                    <a:pt x="1403" y="344"/>
                    <a:pt x="1489" y="316"/>
                    <a:pt x="1489" y="373"/>
                  </a:cubicBezTo>
                  <a:lnTo>
                    <a:pt x="1546" y="516"/>
                  </a:lnTo>
                  <a:lnTo>
                    <a:pt x="1603" y="402"/>
                  </a:lnTo>
                  <a:cubicBezTo>
                    <a:pt x="1632" y="402"/>
                    <a:pt x="1660" y="402"/>
                    <a:pt x="1660" y="402"/>
                  </a:cubicBezTo>
                  <a:cubicBezTo>
                    <a:pt x="1689" y="430"/>
                    <a:pt x="1689" y="459"/>
                    <a:pt x="1660" y="459"/>
                  </a:cubicBezTo>
                  <a:lnTo>
                    <a:pt x="1546" y="602"/>
                  </a:lnTo>
                  <a:lnTo>
                    <a:pt x="1717" y="1174"/>
                  </a:lnTo>
                  <a:lnTo>
                    <a:pt x="2090" y="716"/>
                  </a:lnTo>
                  <a:lnTo>
                    <a:pt x="2061" y="545"/>
                  </a:lnTo>
                  <a:cubicBezTo>
                    <a:pt x="2061" y="545"/>
                    <a:pt x="2061" y="516"/>
                    <a:pt x="2090" y="516"/>
                  </a:cubicBezTo>
                  <a:cubicBezTo>
                    <a:pt x="2090" y="516"/>
                    <a:pt x="2118" y="516"/>
                    <a:pt x="2118" y="545"/>
                  </a:cubicBezTo>
                  <a:lnTo>
                    <a:pt x="2147" y="630"/>
                  </a:lnTo>
                  <a:lnTo>
                    <a:pt x="2261" y="516"/>
                  </a:lnTo>
                  <a:cubicBezTo>
                    <a:pt x="2290" y="459"/>
                    <a:pt x="2347" y="516"/>
                    <a:pt x="2318" y="545"/>
                  </a:cubicBezTo>
                  <a:lnTo>
                    <a:pt x="2175" y="716"/>
                  </a:lnTo>
                  <a:lnTo>
                    <a:pt x="2347" y="1317"/>
                  </a:lnTo>
                  <a:lnTo>
                    <a:pt x="2776" y="774"/>
                  </a:lnTo>
                  <a:cubicBezTo>
                    <a:pt x="2776" y="745"/>
                    <a:pt x="2862" y="802"/>
                    <a:pt x="2834" y="831"/>
                  </a:cubicBezTo>
                  <a:lnTo>
                    <a:pt x="2376" y="1403"/>
                  </a:lnTo>
                  <a:lnTo>
                    <a:pt x="2519" y="1918"/>
                  </a:lnTo>
                  <a:cubicBezTo>
                    <a:pt x="2519" y="1947"/>
                    <a:pt x="2519" y="1976"/>
                    <a:pt x="2490" y="1976"/>
                  </a:cubicBezTo>
                  <a:cubicBezTo>
                    <a:pt x="2462" y="1976"/>
                    <a:pt x="2433" y="1976"/>
                    <a:pt x="2433" y="1947"/>
                  </a:cubicBezTo>
                  <a:lnTo>
                    <a:pt x="2318" y="1489"/>
                  </a:lnTo>
                  <a:lnTo>
                    <a:pt x="2061" y="1804"/>
                  </a:lnTo>
                  <a:cubicBezTo>
                    <a:pt x="2061" y="1804"/>
                    <a:pt x="2032" y="1804"/>
                    <a:pt x="2004" y="1804"/>
                  </a:cubicBezTo>
                  <a:cubicBezTo>
                    <a:pt x="2004" y="1775"/>
                    <a:pt x="2004" y="1747"/>
                    <a:pt x="2004" y="1747"/>
                  </a:cubicBezTo>
                  <a:lnTo>
                    <a:pt x="2290" y="1375"/>
                  </a:lnTo>
                  <a:lnTo>
                    <a:pt x="2118" y="802"/>
                  </a:lnTo>
                  <a:lnTo>
                    <a:pt x="1746" y="1260"/>
                  </a:lnTo>
                  <a:lnTo>
                    <a:pt x="1889" y="1747"/>
                  </a:lnTo>
                  <a:cubicBezTo>
                    <a:pt x="1889" y="1775"/>
                    <a:pt x="1889" y="1804"/>
                    <a:pt x="1861" y="1804"/>
                  </a:cubicBezTo>
                  <a:cubicBezTo>
                    <a:pt x="1832" y="1804"/>
                    <a:pt x="1803" y="1804"/>
                    <a:pt x="1803" y="1775"/>
                  </a:cubicBezTo>
                  <a:lnTo>
                    <a:pt x="1689" y="1346"/>
                  </a:lnTo>
                  <a:lnTo>
                    <a:pt x="1431" y="1689"/>
                  </a:lnTo>
                  <a:cubicBezTo>
                    <a:pt x="1403" y="1689"/>
                    <a:pt x="1374" y="1689"/>
                    <a:pt x="1374" y="1689"/>
                  </a:cubicBezTo>
                  <a:cubicBezTo>
                    <a:pt x="1345" y="1661"/>
                    <a:pt x="1345" y="1632"/>
                    <a:pt x="1374" y="1632"/>
                  </a:cubicBezTo>
                  <a:lnTo>
                    <a:pt x="1660" y="1260"/>
                  </a:lnTo>
                  <a:lnTo>
                    <a:pt x="1517" y="659"/>
                  </a:lnTo>
                  <a:lnTo>
                    <a:pt x="1116" y="1146"/>
                  </a:lnTo>
                  <a:lnTo>
                    <a:pt x="1231" y="1604"/>
                  </a:lnTo>
                  <a:cubicBezTo>
                    <a:pt x="1231" y="1604"/>
                    <a:pt x="1202" y="1632"/>
                    <a:pt x="1202" y="1632"/>
                  </a:cubicBezTo>
                  <a:cubicBezTo>
                    <a:pt x="1174" y="1661"/>
                    <a:pt x="1145" y="1632"/>
                    <a:pt x="1145" y="1632"/>
                  </a:cubicBezTo>
                  <a:lnTo>
                    <a:pt x="1031" y="1231"/>
                  </a:lnTo>
                  <a:lnTo>
                    <a:pt x="744" y="1604"/>
                  </a:lnTo>
                  <a:cubicBezTo>
                    <a:pt x="744" y="1604"/>
                    <a:pt x="716" y="1604"/>
                    <a:pt x="687" y="1604"/>
                  </a:cubicBezTo>
                  <a:cubicBezTo>
                    <a:pt x="687" y="1575"/>
                    <a:pt x="687" y="1546"/>
                    <a:pt x="687" y="1546"/>
                  </a:cubicBezTo>
                  <a:lnTo>
                    <a:pt x="1031" y="1146"/>
                  </a:lnTo>
                  <a:lnTo>
                    <a:pt x="859" y="545"/>
                  </a:lnTo>
                  <a:lnTo>
                    <a:pt x="487" y="1031"/>
                  </a:lnTo>
                  <a:lnTo>
                    <a:pt x="601" y="1432"/>
                  </a:lnTo>
                  <a:cubicBezTo>
                    <a:pt x="601" y="1460"/>
                    <a:pt x="601" y="1489"/>
                    <a:pt x="573" y="1489"/>
                  </a:cubicBezTo>
                  <a:cubicBezTo>
                    <a:pt x="544" y="1489"/>
                    <a:pt x="515" y="1489"/>
                    <a:pt x="515" y="1460"/>
                  </a:cubicBezTo>
                  <a:lnTo>
                    <a:pt x="430" y="1117"/>
                  </a:lnTo>
                  <a:lnTo>
                    <a:pt x="115" y="1489"/>
                  </a:lnTo>
                  <a:cubicBezTo>
                    <a:pt x="86" y="1546"/>
                    <a:pt x="0" y="1489"/>
                    <a:pt x="58" y="1460"/>
                  </a:cubicBezTo>
                  <a:lnTo>
                    <a:pt x="401" y="10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3214765" y="4272384"/>
              <a:ext cx="511640" cy="332062"/>
            </a:xfrm>
            <a:custGeom>
              <a:avLst/>
              <a:gdLst/>
              <a:ahLst/>
              <a:cxnLst/>
              <a:rect l="l" t="t" r="r" b="b"/>
              <a:pathLst>
                <a:path w="5382" h="3493" extrusionOk="0">
                  <a:moveTo>
                    <a:pt x="4007" y="1060"/>
                  </a:moveTo>
                  <a:cubicBezTo>
                    <a:pt x="4694" y="1288"/>
                    <a:pt x="4923" y="3235"/>
                    <a:pt x="3292" y="3034"/>
                  </a:cubicBezTo>
                  <a:cubicBezTo>
                    <a:pt x="2576" y="2948"/>
                    <a:pt x="802" y="2691"/>
                    <a:pt x="487" y="2634"/>
                  </a:cubicBezTo>
                  <a:cubicBezTo>
                    <a:pt x="258" y="2576"/>
                    <a:pt x="144" y="2290"/>
                    <a:pt x="115" y="2147"/>
                  </a:cubicBezTo>
                  <a:lnTo>
                    <a:pt x="1" y="2147"/>
                  </a:lnTo>
                  <a:cubicBezTo>
                    <a:pt x="1" y="2147"/>
                    <a:pt x="115" y="2691"/>
                    <a:pt x="459" y="2777"/>
                  </a:cubicBezTo>
                  <a:cubicBezTo>
                    <a:pt x="802" y="2891"/>
                    <a:pt x="2805" y="3149"/>
                    <a:pt x="3578" y="3263"/>
                  </a:cubicBezTo>
                  <a:cubicBezTo>
                    <a:pt x="5381" y="3492"/>
                    <a:pt x="5123" y="1317"/>
                    <a:pt x="4379" y="1060"/>
                  </a:cubicBezTo>
                  <a:cubicBezTo>
                    <a:pt x="3950" y="916"/>
                    <a:pt x="945" y="1"/>
                    <a:pt x="745" y="29"/>
                  </a:cubicBezTo>
                  <a:cubicBezTo>
                    <a:pt x="544" y="58"/>
                    <a:pt x="258" y="401"/>
                    <a:pt x="258" y="401"/>
                  </a:cubicBezTo>
                  <a:lnTo>
                    <a:pt x="344" y="430"/>
                  </a:lnTo>
                  <a:cubicBezTo>
                    <a:pt x="459" y="315"/>
                    <a:pt x="602" y="230"/>
                    <a:pt x="745" y="172"/>
                  </a:cubicBezTo>
                  <a:cubicBezTo>
                    <a:pt x="945" y="115"/>
                    <a:pt x="3664" y="945"/>
                    <a:pt x="4007" y="10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1810938" y="4269627"/>
              <a:ext cx="511545" cy="332062"/>
            </a:xfrm>
            <a:custGeom>
              <a:avLst/>
              <a:gdLst/>
              <a:ahLst/>
              <a:cxnLst/>
              <a:rect l="l" t="t" r="r" b="b"/>
              <a:pathLst>
                <a:path w="5381" h="3493" extrusionOk="0">
                  <a:moveTo>
                    <a:pt x="5123" y="402"/>
                  </a:moveTo>
                  <a:cubicBezTo>
                    <a:pt x="5123" y="402"/>
                    <a:pt x="4808" y="87"/>
                    <a:pt x="4636" y="30"/>
                  </a:cubicBezTo>
                  <a:cubicBezTo>
                    <a:pt x="4436" y="1"/>
                    <a:pt x="1402" y="945"/>
                    <a:pt x="1002" y="1060"/>
                  </a:cubicBezTo>
                  <a:cubicBezTo>
                    <a:pt x="229" y="1317"/>
                    <a:pt x="0" y="3493"/>
                    <a:pt x="1775" y="3264"/>
                  </a:cubicBezTo>
                  <a:cubicBezTo>
                    <a:pt x="2576" y="3178"/>
                    <a:pt x="4579" y="2892"/>
                    <a:pt x="4923" y="2806"/>
                  </a:cubicBezTo>
                  <a:cubicBezTo>
                    <a:pt x="5266" y="2720"/>
                    <a:pt x="5381" y="2176"/>
                    <a:pt x="5381" y="2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202701" y="3730987"/>
              <a:ext cx="1801197" cy="759189"/>
            </a:xfrm>
            <a:custGeom>
              <a:avLst/>
              <a:gdLst/>
              <a:ahLst/>
              <a:cxnLst/>
              <a:rect l="l" t="t" r="r" b="b"/>
              <a:pathLst>
                <a:path w="18947" h="7986" extrusionOk="0">
                  <a:moveTo>
                    <a:pt x="15598" y="1117"/>
                  </a:moveTo>
                  <a:cubicBezTo>
                    <a:pt x="15598" y="1117"/>
                    <a:pt x="973" y="6068"/>
                    <a:pt x="630" y="6211"/>
                  </a:cubicBezTo>
                  <a:cubicBezTo>
                    <a:pt x="258" y="6354"/>
                    <a:pt x="0" y="7985"/>
                    <a:pt x="1260" y="7842"/>
                  </a:cubicBezTo>
                  <a:cubicBezTo>
                    <a:pt x="1775" y="7756"/>
                    <a:pt x="14796" y="5381"/>
                    <a:pt x="16056" y="5095"/>
                  </a:cubicBezTo>
                  <a:cubicBezTo>
                    <a:pt x="18946" y="4408"/>
                    <a:pt x="18803" y="0"/>
                    <a:pt x="15598" y="1117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202701" y="4283317"/>
              <a:ext cx="215037" cy="209523"/>
            </a:xfrm>
            <a:custGeom>
              <a:avLst/>
              <a:gdLst/>
              <a:ahLst/>
              <a:cxnLst/>
              <a:rect l="l" t="t" r="r" b="b"/>
              <a:pathLst>
                <a:path w="2262" h="2204" extrusionOk="0">
                  <a:moveTo>
                    <a:pt x="1775" y="0"/>
                  </a:moveTo>
                  <a:cubicBezTo>
                    <a:pt x="1803" y="630"/>
                    <a:pt x="1975" y="1288"/>
                    <a:pt x="2261" y="1860"/>
                  </a:cubicBezTo>
                  <a:lnTo>
                    <a:pt x="1231" y="2032"/>
                  </a:lnTo>
                  <a:cubicBezTo>
                    <a:pt x="0" y="2204"/>
                    <a:pt x="286" y="515"/>
                    <a:pt x="601" y="401"/>
                  </a:cubicBezTo>
                  <a:cubicBezTo>
                    <a:pt x="687" y="344"/>
                    <a:pt x="1116" y="229"/>
                    <a:pt x="1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325145" y="4283317"/>
              <a:ext cx="92593" cy="185092"/>
            </a:xfrm>
            <a:custGeom>
              <a:avLst/>
              <a:gdLst/>
              <a:ahLst/>
              <a:cxnLst/>
              <a:rect l="l" t="t" r="r" b="b"/>
              <a:pathLst>
                <a:path w="974" h="1947" extrusionOk="0">
                  <a:moveTo>
                    <a:pt x="487" y="0"/>
                  </a:moveTo>
                  <a:cubicBezTo>
                    <a:pt x="515" y="630"/>
                    <a:pt x="687" y="1288"/>
                    <a:pt x="973" y="1860"/>
                  </a:cubicBezTo>
                  <a:lnTo>
                    <a:pt x="487" y="1946"/>
                  </a:lnTo>
                  <a:cubicBezTo>
                    <a:pt x="172" y="1402"/>
                    <a:pt x="0" y="773"/>
                    <a:pt x="29" y="143"/>
                  </a:cubicBezTo>
                  <a:close/>
                </a:path>
              </a:pathLst>
            </a:custGeom>
            <a:solidFill>
              <a:srgbClr val="DFD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1955057" y="4334937"/>
              <a:ext cx="269509" cy="190605"/>
            </a:xfrm>
            <a:custGeom>
              <a:avLst/>
              <a:gdLst/>
              <a:ahLst/>
              <a:cxnLst/>
              <a:rect l="l" t="t" r="r" b="b"/>
              <a:pathLst>
                <a:path w="2835" h="2005" extrusionOk="0">
                  <a:moveTo>
                    <a:pt x="2720" y="58"/>
                  </a:moveTo>
                  <a:cubicBezTo>
                    <a:pt x="2748" y="29"/>
                    <a:pt x="2720" y="29"/>
                    <a:pt x="2720" y="1"/>
                  </a:cubicBezTo>
                  <a:cubicBezTo>
                    <a:pt x="2691" y="1"/>
                    <a:pt x="2663" y="29"/>
                    <a:pt x="2663" y="29"/>
                  </a:cubicBezTo>
                  <a:lnTo>
                    <a:pt x="2405" y="917"/>
                  </a:lnTo>
                  <a:lnTo>
                    <a:pt x="2033" y="459"/>
                  </a:lnTo>
                  <a:lnTo>
                    <a:pt x="2090" y="230"/>
                  </a:lnTo>
                  <a:cubicBezTo>
                    <a:pt x="2090" y="201"/>
                    <a:pt x="2090" y="173"/>
                    <a:pt x="2062" y="173"/>
                  </a:cubicBezTo>
                  <a:cubicBezTo>
                    <a:pt x="2062" y="173"/>
                    <a:pt x="2033" y="173"/>
                    <a:pt x="2033" y="201"/>
                  </a:cubicBezTo>
                  <a:lnTo>
                    <a:pt x="1976" y="373"/>
                  </a:lnTo>
                  <a:lnTo>
                    <a:pt x="1918" y="316"/>
                  </a:lnTo>
                  <a:cubicBezTo>
                    <a:pt x="1890" y="287"/>
                    <a:pt x="1861" y="287"/>
                    <a:pt x="1861" y="316"/>
                  </a:cubicBezTo>
                  <a:cubicBezTo>
                    <a:pt x="1861" y="316"/>
                    <a:pt x="1861" y="344"/>
                    <a:pt x="1861" y="373"/>
                  </a:cubicBezTo>
                  <a:lnTo>
                    <a:pt x="1947" y="487"/>
                  </a:lnTo>
                  <a:lnTo>
                    <a:pt x="1804" y="1060"/>
                  </a:lnTo>
                  <a:lnTo>
                    <a:pt x="1403" y="602"/>
                  </a:lnTo>
                  <a:lnTo>
                    <a:pt x="1461" y="402"/>
                  </a:lnTo>
                  <a:cubicBezTo>
                    <a:pt x="1489" y="344"/>
                    <a:pt x="1403" y="344"/>
                    <a:pt x="1403" y="373"/>
                  </a:cubicBezTo>
                  <a:lnTo>
                    <a:pt x="1346" y="516"/>
                  </a:lnTo>
                  <a:lnTo>
                    <a:pt x="1260" y="402"/>
                  </a:lnTo>
                  <a:cubicBezTo>
                    <a:pt x="1232" y="373"/>
                    <a:pt x="1174" y="430"/>
                    <a:pt x="1203" y="459"/>
                  </a:cubicBezTo>
                  <a:lnTo>
                    <a:pt x="1317" y="602"/>
                  </a:lnTo>
                  <a:lnTo>
                    <a:pt x="1174" y="1203"/>
                  </a:lnTo>
                  <a:lnTo>
                    <a:pt x="774" y="716"/>
                  </a:lnTo>
                  <a:lnTo>
                    <a:pt x="831" y="545"/>
                  </a:lnTo>
                  <a:cubicBezTo>
                    <a:pt x="860" y="516"/>
                    <a:pt x="745" y="487"/>
                    <a:pt x="745" y="545"/>
                  </a:cubicBezTo>
                  <a:lnTo>
                    <a:pt x="716" y="630"/>
                  </a:lnTo>
                  <a:lnTo>
                    <a:pt x="631" y="516"/>
                  </a:lnTo>
                  <a:cubicBezTo>
                    <a:pt x="573" y="459"/>
                    <a:pt x="516" y="516"/>
                    <a:pt x="573" y="573"/>
                  </a:cubicBezTo>
                  <a:lnTo>
                    <a:pt x="688" y="745"/>
                  </a:lnTo>
                  <a:lnTo>
                    <a:pt x="545" y="1317"/>
                  </a:lnTo>
                  <a:lnTo>
                    <a:pt x="87" y="774"/>
                  </a:lnTo>
                  <a:cubicBezTo>
                    <a:pt x="58" y="745"/>
                    <a:pt x="1" y="802"/>
                    <a:pt x="30" y="831"/>
                  </a:cubicBezTo>
                  <a:lnTo>
                    <a:pt x="487" y="1403"/>
                  </a:lnTo>
                  <a:lnTo>
                    <a:pt x="344" y="1918"/>
                  </a:lnTo>
                  <a:cubicBezTo>
                    <a:pt x="344" y="1947"/>
                    <a:pt x="344" y="1976"/>
                    <a:pt x="373" y="1976"/>
                  </a:cubicBezTo>
                  <a:cubicBezTo>
                    <a:pt x="402" y="2004"/>
                    <a:pt x="459" y="2004"/>
                    <a:pt x="459" y="1947"/>
                  </a:cubicBezTo>
                  <a:lnTo>
                    <a:pt x="573" y="1489"/>
                  </a:lnTo>
                  <a:lnTo>
                    <a:pt x="831" y="1804"/>
                  </a:lnTo>
                  <a:cubicBezTo>
                    <a:pt x="831" y="1804"/>
                    <a:pt x="860" y="1804"/>
                    <a:pt x="888" y="1804"/>
                  </a:cubicBezTo>
                  <a:cubicBezTo>
                    <a:pt x="888" y="1775"/>
                    <a:pt x="888" y="1747"/>
                    <a:pt x="888" y="1747"/>
                  </a:cubicBezTo>
                  <a:lnTo>
                    <a:pt x="602" y="1375"/>
                  </a:lnTo>
                  <a:lnTo>
                    <a:pt x="774" y="802"/>
                  </a:lnTo>
                  <a:lnTo>
                    <a:pt x="1146" y="1260"/>
                  </a:lnTo>
                  <a:lnTo>
                    <a:pt x="1003" y="1747"/>
                  </a:lnTo>
                  <a:cubicBezTo>
                    <a:pt x="1003" y="1775"/>
                    <a:pt x="1003" y="1804"/>
                    <a:pt x="1031" y="1804"/>
                  </a:cubicBezTo>
                  <a:cubicBezTo>
                    <a:pt x="1060" y="1804"/>
                    <a:pt x="1060" y="1804"/>
                    <a:pt x="1088" y="1775"/>
                  </a:cubicBezTo>
                  <a:lnTo>
                    <a:pt x="1203" y="1346"/>
                  </a:lnTo>
                  <a:lnTo>
                    <a:pt x="1461" y="1689"/>
                  </a:lnTo>
                  <a:cubicBezTo>
                    <a:pt x="1489" y="1689"/>
                    <a:pt x="1518" y="1689"/>
                    <a:pt x="1518" y="1689"/>
                  </a:cubicBezTo>
                  <a:cubicBezTo>
                    <a:pt x="1546" y="1661"/>
                    <a:pt x="1546" y="1632"/>
                    <a:pt x="1518" y="1632"/>
                  </a:cubicBezTo>
                  <a:lnTo>
                    <a:pt x="1203" y="1260"/>
                  </a:lnTo>
                  <a:lnTo>
                    <a:pt x="1375" y="659"/>
                  </a:lnTo>
                  <a:lnTo>
                    <a:pt x="1747" y="1146"/>
                  </a:lnTo>
                  <a:lnTo>
                    <a:pt x="1632" y="1575"/>
                  </a:lnTo>
                  <a:cubicBezTo>
                    <a:pt x="1632" y="1604"/>
                    <a:pt x="1632" y="1632"/>
                    <a:pt x="1661" y="1632"/>
                  </a:cubicBezTo>
                  <a:cubicBezTo>
                    <a:pt x="1689" y="1632"/>
                    <a:pt x="1718" y="1632"/>
                    <a:pt x="1718" y="1604"/>
                  </a:cubicBezTo>
                  <a:lnTo>
                    <a:pt x="1833" y="1203"/>
                  </a:lnTo>
                  <a:lnTo>
                    <a:pt x="2119" y="1575"/>
                  </a:lnTo>
                  <a:cubicBezTo>
                    <a:pt x="2119" y="1575"/>
                    <a:pt x="2147" y="1575"/>
                    <a:pt x="2176" y="1575"/>
                  </a:cubicBezTo>
                  <a:cubicBezTo>
                    <a:pt x="2176" y="1546"/>
                    <a:pt x="2176" y="1518"/>
                    <a:pt x="2176" y="1518"/>
                  </a:cubicBezTo>
                  <a:lnTo>
                    <a:pt x="1833" y="1117"/>
                  </a:lnTo>
                  <a:lnTo>
                    <a:pt x="2004" y="516"/>
                  </a:lnTo>
                  <a:lnTo>
                    <a:pt x="2376" y="1003"/>
                  </a:lnTo>
                  <a:lnTo>
                    <a:pt x="2262" y="1403"/>
                  </a:lnTo>
                  <a:cubicBezTo>
                    <a:pt x="2262" y="1432"/>
                    <a:pt x="2262" y="1460"/>
                    <a:pt x="2290" y="1460"/>
                  </a:cubicBezTo>
                  <a:cubicBezTo>
                    <a:pt x="2319" y="1460"/>
                    <a:pt x="2348" y="1460"/>
                    <a:pt x="2348" y="1432"/>
                  </a:cubicBezTo>
                  <a:lnTo>
                    <a:pt x="2434" y="1060"/>
                  </a:lnTo>
                  <a:lnTo>
                    <a:pt x="2748" y="1460"/>
                  </a:lnTo>
                  <a:cubicBezTo>
                    <a:pt x="2777" y="1489"/>
                    <a:pt x="2806" y="1489"/>
                    <a:pt x="2806" y="1460"/>
                  </a:cubicBezTo>
                  <a:cubicBezTo>
                    <a:pt x="2834" y="1460"/>
                    <a:pt x="2834" y="1432"/>
                    <a:pt x="2806" y="1403"/>
                  </a:cubicBezTo>
                  <a:lnTo>
                    <a:pt x="2462" y="9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1810938" y="4272384"/>
              <a:ext cx="508788" cy="332062"/>
            </a:xfrm>
            <a:custGeom>
              <a:avLst/>
              <a:gdLst/>
              <a:ahLst/>
              <a:cxnLst/>
              <a:rect l="l" t="t" r="r" b="b"/>
              <a:pathLst>
                <a:path w="5352" h="3493" extrusionOk="0">
                  <a:moveTo>
                    <a:pt x="1374" y="1060"/>
                  </a:moveTo>
                  <a:cubicBezTo>
                    <a:pt x="687" y="1288"/>
                    <a:pt x="458" y="3235"/>
                    <a:pt x="2089" y="3034"/>
                  </a:cubicBezTo>
                  <a:cubicBezTo>
                    <a:pt x="2805" y="2948"/>
                    <a:pt x="4579" y="2691"/>
                    <a:pt x="4894" y="2634"/>
                  </a:cubicBezTo>
                  <a:cubicBezTo>
                    <a:pt x="5123" y="2576"/>
                    <a:pt x="5237" y="2290"/>
                    <a:pt x="5266" y="2147"/>
                  </a:cubicBezTo>
                  <a:lnTo>
                    <a:pt x="5352" y="2147"/>
                  </a:lnTo>
                  <a:cubicBezTo>
                    <a:pt x="5352" y="2147"/>
                    <a:pt x="5266" y="2691"/>
                    <a:pt x="4923" y="2777"/>
                  </a:cubicBezTo>
                  <a:cubicBezTo>
                    <a:pt x="4579" y="2891"/>
                    <a:pt x="2576" y="3149"/>
                    <a:pt x="1775" y="3263"/>
                  </a:cubicBezTo>
                  <a:cubicBezTo>
                    <a:pt x="0" y="3492"/>
                    <a:pt x="229" y="1317"/>
                    <a:pt x="1002" y="1060"/>
                  </a:cubicBezTo>
                  <a:cubicBezTo>
                    <a:pt x="1402" y="916"/>
                    <a:pt x="4407" y="1"/>
                    <a:pt x="4608" y="29"/>
                  </a:cubicBezTo>
                  <a:cubicBezTo>
                    <a:pt x="4808" y="58"/>
                    <a:pt x="5123" y="401"/>
                    <a:pt x="5123" y="401"/>
                  </a:cubicBezTo>
                  <a:lnTo>
                    <a:pt x="5009" y="430"/>
                  </a:lnTo>
                  <a:cubicBezTo>
                    <a:pt x="4894" y="315"/>
                    <a:pt x="4751" y="230"/>
                    <a:pt x="4608" y="172"/>
                  </a:cubicBezTo>
                  <a:cubicBezTo>
                    <a:pt x="4436" y="115"/>
                    <a:pt x="1746" y="945"/>
                    <a:pt x="1374" y="10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374104" y="4147278"/>
              <a:ext cx="394615" cy="133376"/>
            </a:xfrm>
            <a:custGeom>
              <a:avLst/>
              <a:gdLst/>
              <a:ahLst/>
              <a:cxnLst/>
              <a:rect l="l" t="t" r="r" b="b"/>
              <a:pathLst>
                <a:path w="4151" h="1403" fill="none" extrusionOk="0">
                  <a:moveTo>
                    <a:pt x="4150" y="0"/>
                  </a:moveTo>
                  <a:lnTo>
                    <a:pt x="0" y="1402"/>
                  </a:lnTo>
                </a:path>
              </a:pathLst>
            </a:custGeom>
            <a:noFill/>
            <a:ln w="12875" cap="rnd" cmpd="sng">
              <a:solidFill>
                <a:srgbClr val="D672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657018" y="2308049"/>
              <a:ext cx="223213" cy="342899"/>
            </a:xfrm>
            <a:custGeom>
              <a:avLst/>
              <a:gdLst/>
              <a:ahLst/>
              <a:cxnLst/>
              <a:rect l="l" t="t" r="r" b="b"/>
              <a:pathLst>
                <a:path w="2348" h="3607" extrusionOk="0">
                  <a:moveTo>
                    <a:pt x="1174" y="29"/>
                  </a:moveTo>
                  <a:lnTo>
                    <a:pt x="1174" y="29"/>
                  </a:lnTo>
                  <a:cubicBezTo>
                    <a:pt x="1804" y="1"/>
                    <a:pt x="2347" y="516"/>
                    <a:pt x="2347" y="1145"/>
                  </a:cubicBezTo>
                  <a:lnTo>
                    <a:pt x="2347" y="2490"/>
                  </a:lnTo>
                  <a:cubicBezTo>
                    <a:pt x="2347" y="3120"/>
                    <a:pt x="1804" y="3607"/>
                    <a:pt x="1174" y="3607"/>
                  </a:cubicBezTo>
                  <a:lnTo>
                    <a:pt x="1174" y="3607"/>
                  </a:lnTo>
                  <a:cubicBezTo>
                    <a:pt x="516" y="3607"/>
                    <a:pt x="1" y="3091"/>
                    <a:pt x="1" y="2462"/>
                  </a:cubicBezTo>
                  <a:lnTo>
                    <a:pt x="1" y="1145"/>
                  </a:lnTo>
                  <a:cubicBezTo>
                    <a:pt x="1" y="516"/>
                    <a:pt x="544" y="1"/>
                    <a:pt x="1174" y="29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04662" y="2084931"/>
              <a:ext cx="204105" cy="166079"/>
            </a:xfrm>
            <a:custGeom>
              <a:avLst/>
              <a:gdLst/>
              <a:ahLst/>
              <a:cxnLst/>
              <a:rect l="l" t="t" r="r" b="b"/>
              <a:pathLst>
                <a:path w="2147" h="1747" extrusionOk="0">
                  <a:moveTo>
                    <a:pt x="1259" y="29"/>
                  </a:moveTo>
                  <a:lnTo>
                    <a:pt x="1317" y="29"/>
                  </a:lnTo>
                  <a:lnTo>
                    <a:pt x="1317" y="29"/>
                  </a:lnTo>
                  <a:cubicBezTo>
                    <a:pt x="2147" y="201"/>
                    <a:pt x="2147" y="1374"/>
                    <a:pt x="1317" y="1575"/>
                  </a:cubicBezTo>
                  <a:cubicBezTo>
                    <a:pt x="487" y="1747"/>
                    <a:pt x="0" y="688"/>
                    <a:pt x="658" y="172"/>
                  </a:cubicBezTo>
                  <a:cubicBezTo>
                    <a:pt x="630" y="401"/>
                    <a:pt x="658" y="688"/>
                    <a:pt x="973" y="716"/>
                  </a:cubicBezTo>
                  <a:lnTo>
                    <a:pt x="973" y="258"/>
                  </a:lnTo>
                  <a:cubicBezTo>
                    <a:pt x="973" y="115"/>
                    <a:pt x="1116" y="1"/>
                    <a:pt x="1259" y="29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2423062" y="2082269"/>
              <a:ext cx="206861" cy="168740"/>
            </a:xfrm>
            <a:custGeom>
              <a:avLst/>
              <a:gdLst/>
              <a:ahLst/>
              <a:cxnLst/>
              <a:rect l="l" t="t" r="r" b="b"/>
              <a:pathLst>
                <a:path w="2176" h="1775" extrusionOk="0">
                  <a:moveTo>
                    <a:pt x="916" y="0"/>
                  </a:moveTo>
                  <a:lnTo>
                    <a:pt x="859" y="0"/>
                  </a:lnTo>
                  <a:lnTo>
                    <a:pt x="859" y="0"/>
                  </a:lnTo>
                  <a:cubicBezTo>
                    <a:pt x="29" y="172"/>
                    <a:pt x="0" y="1345"/>
                    <a:pt x="830" y="1546"/>
                  </a:cubicBezTo>
                  <a:cubicBezTo>
                    <a:pt x="1632" y="1775"/>
                    <a:pt x="2176" y="716"/>
                    <a:pt x="1517" y="172"/>
                  </a:cubicBezTo>
                  <a:cubicBezTo>
                    <a:pt x="1546" y="401"/>
                    <a:pt x="1489" y="687"/>
                    <a:pt x="1202" y="716"/>
                  </a:cubicBezTo>
                  <a:lnTo>
                    <a:pt x="1202" y="258"/>
                  </a:lnTo>
                  <a:cubicBezTo>
                    <a:pt x="1202" y="115"/>
                    <a:pt x="1059" y="0"/>
                    <a:pt x="916" y="0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2510142" y="1712179"/>
              <a:ext cx="514302" cy="751013"/>
            </a:xfrm>
            <a:custGeom>
              <a:avLst/>
              <a:gdLst/>
              <a:ahLst/>
              <a:cxnLst/>
              <a:rect l="l" t="t" r="r" b="b"/>
              <a:pathLst>
                <a:path w="5410" h="7900" extrusionOk="0">
                  <a:moveTo>
                    <a:pt x="2690" y="7900"/>
                  </a:moveTo>
                  <a:cubicBezTo>
                    <a:pt x="1231" y="7900"/>
                    <a:pt x="0" y="6068"/>
                    <a:pt x="0" y="4637"/>
                  </a:cubicBezTo>
                  <a:lnTo>
                    <a:pt x="0" y="2720"/>
                  </a:lnTo>
                  <a:cubicBezTo>
                    <a:pt x="0" y="1232"/>
                    <a:pt x="1202" y="1"/>
                    <a:pt x="2690" y="1"/>
                  </a:cubicBezTo>
                  <a:lnTo>
                    <a:pt x="2690" y="1"/>
                  </a:lnTo>
                  <a:cubicBezTo>
                    <a:pt x="4179" y="1"/>
                    <a:pt x="5409" y="1232"/>
                    <a:pt x="5409" y="2720"/>
                  </a:cubicBezTo>
                  <a:lnTo>
                    <a:pt x="5409" y="4580"/>
                  </a:lnTo>
                  <a:cubicBezTo>
                    <a:pt x="5409" y="6183"/>
                    <a:pt x="4322" y="7900"/>
                    <a:pt x="2690" y="7900"/>
                  </a:cubicBezTo>
                  <a:close/>
                </a:path>
              </a:pathLst>
            </a:custGeom>
            <a:solidFill>
              <a:srgbClr val="E6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877379" y="2207375"/>
              <a:ext cx="73580" cy="87175"/>
            </a:xfrm>
            <a:custGeom>
              <a:avLst/>
              <a:gdLst/>
              <a:ahLst/>
              <a:cxnLst/>
              <a:rect l="l" t="t" r="r" b="b"/>
              <a:pathLst>
                <a:path w="774" h="917" extrusionOk="0">
                  <a:moveTo>
                    <a:pt x="373" y="29"/>
                  </a:moveTo>
                  <a:cubicBezTo>
                    <a:pt x="144" y="29"/>
                    <a:pt x="1" y="201"/>
                    <a:pt x="1" y="401"/>
                  </a:cubicBezTo>
                  <a:cubicBezTo>
                    <a:pt x="1" y="916"/>
                    <a:pt x="745" y="916"/>
                    <a:pt x="745" y="401"/>
                  </a:cubicBezTo>
                  <a:cubicBezTo>
                    <a:pt x="774" y="201"/>
                    <a:pt x="573" y="1"/>
                    <a:pt x="373" y="29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569938" y="2215550"/>
              <a:ext cx="84513" cy="84418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87" y="0"/>
                  </a:moveTo>
                  <a:cubicBezTo>
                    <a:pt x="144" y="0"/>
                    <a:pt x="1" y="430"/>
                    <a:pt x="230" y="659"/>
                  </a:cubicBezTo>
                  <a:cubicBezTo>
                    <a:pt x="487" y="888"/>
                    <a:pt x="888" y="687"/>
                    <a:pt x="888" y="373"/>
                  </a:cubicBezTo>
                  <a:cubicBezTo>
                    <a:pt x="859" y="144"/>
                    <a:pt x="688" y="0"/>
                    <a:pt x="487" y="0"/>
                  </a:cubicBezTo>
                  <a:close/>
                </a:path>
              </a:pathLst>
            </a:custGeom>
            <a:solidFill>
              <a:srgbClr val="D67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597222" y="2049566"/>
              <a:ext cx="106188" cy="40878"/>
            </a:xfrm>
            <a:custGeom>
              <a:avLst/>
              <a:gdLst/>
              <a:ahLst/>
              <a:cxnLst/>
              <a:rect l="l" t="t" r="r" b="b"/>
              <a:pathLst>
                <a:path w="1117" h="430" extrusionOk="0">
                  <a:moveTo>
                    <a:pt x="973" y="144"/>
                  </a:moveTo>
                  <a:cubicBezTo>
                    <a:pt x="1116" y="172"/>
                    <a:pt x="1030" y="430"/>
                    <a:pt x="859" y="344"/>
                  </a:cubicBezTo>
                  <a:cubicBezTo>
                    <a:pt x="658" y="258"/>
                    <a:pt x="401" y="258"/>
                    <a:pt x="200" y="373"/>
                  </a:cubicBezTo>
                  <a:cubicBezTo>
                    <a:pt x="143" y="430"/>
                    <a:pt x="86" y="401"/>
                    <a:pt x="57" y="344"/>
                  </a:cubicBezTo>
                  <a:cubicBezTo>
                    <a:pt x="0" y="287"/>
                    <a:pt x="29" y="230"/>
                    <a:pt x="86" y="201"/>
                  </a:cubicBezTo>
                  <a:cubicBezTo>
                    <a:pt x="344" y="29"/>
                    <a:pt x="687" y="1"/>
                    <a:pt x="973" y="144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847528" y="2052323"/>
              <a:ext cx="103431" cy="40878"/>
            </a:xfrm>
            <a:custGeom>
              <a:avLst/>
              <a:gdLst/>
              <a:ahLst/>
              <a:cxnLst/>
              <a:rect l="l" t="t" r="r" b="b"/>
              <a:pathLst>
                <a:path w="1088" h="430" extrusionOk="0">
                  <a:moveTo>
                    <a:pt x="1002" y="143"/>
                  </a:moveTo>
                  <a:cubicBezTo>
                    <a:pt x="1059" y="172"/>
                    <a:pt x="1088" y="258"/>
                    <a:pt x="1059" y="315"/>
                  </a:cubicBezTo>
                  <a:cubicBezTo>
                    <a:pt x="1030" y="372"/>
                    <a:pt x="944" y="372"/>
                    <a:pt x="887" y="344"/>
                  </a:cubicBezTo>
                  <a:cubicBezTo>
                    <a:pt x="687" y="258"/>
                    <a:pt x="429" y="258"/>
                    <a:pt x="229" y="344"/>
                  </a:cubicBezTo>
                  <a:cubicBezTo>
                    <a:pt x="86" y="430"/>
                    <a:pt x="0" y="229"/>
                    <a:pt x="115" y="143"/>
                  </a:cubicBezTo>
                  <a:cubicBezTo>
                    <a:pt x="401" y="0"/>
                    <a:pt x="716" y="0"/>
                    <a:pt x="1002" y="143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708733" y="2264509"/>
              <a:ext cx="133376" cy="81756"/>
            </a:xfrm>
            <a:custGeom>
              <a:avLst/>
              <a:gdLst/>
              <a:ahLst/>
              <a:cxnLst/>
              <a:rect l="l" t="t" r="r" b="b"/>
              <a:pathLst>
                <a:path w="1403" h="860" extrusionOk="0">
                  <a:moveTo>
                    <a:pt x="0" y="115"/>
                  </a:moveTo>
                  <a:cubicBezTo>
                    <a:pt x="172" y="859"/>
                    <a:pt x="1231" y="859"/>
                    <a:pt x="1403" y="115"/>
                  </a:cubicBezTo>
                  <a:lnTo>
                    <a:pt x="1403" y="115"/>
                  </a:lnTo>
                  <a:cubicBezTo>
                    <a:pt x="1403" y="58"/>
                    <a:pt x="1346" y="1"/>
                    <a:pt x="1288" y="1"/>
                  </a:cubicBezTo>
                  <a:lnTo>
                    <a:pt x="144" y="1"/>
                  </a:lnTo>
                  <a:cubicBezTo>
                    <a:pt x="58" y="1"/>
                    <a:pt x="29" y="58"/>
                    <a:pt x="29" y="115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733260" y="2305292"/>
              <a:ext cx="76242" cy="35459"/>
            </a:xfrm>
            <a:custGeom>
              <a:avLst/>
              <a:gdLst/>
              <a:ahLst/>
              <a:cxnLst/>
              <a:rect l="l" t="t" r="r" b="b"/>
              <a:pathLst>
                <a:path w="802" h="373" extrusionOk="0">
                  <a:moveTo>
                    <a:pt x="0" y="230"/>
                  </a:moveTo>
                  <a:cubicBezTo>
                    <a:pt x="143" y="316"/>
                    <a:pt x="286" y="373"/>
                    <a:pt x="458" y="373"/>
                  </a:cubicBezTo>
                  <a:cubicBezTo>
                    <a:pt x="572" y="373"/>
                    <a:pt x="687" y="344"/>
                    <a:pt x="801" y="287"/>
                  </a:cubicBezTo>
                  <a:cubicBezTo>
                    <a:pt x="744" y="115"/>
                    <a:pt x="572" y="30"/>
                    <a:pt x="401" y="30"/>
                  </a:cubicBezTo>
                  <a:cubicBezTo>
                    <a:pt x="258" y="1"/>
                    <a:pt x="86" y="87"/>
                    <a:pt x="0" y="230"/>
                  </a:cubicBezTo>
                  <a:close/>
                </a:path>
              </a:pathLst>
            </a:custGeom>
            <a:solidFill>
              <a:srgbClr val="BA45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722328" y="2264509"/>
              <a:ext cx="106188" cy="30041"/>
            </a:xfrm>
            <a:custGeom>
              <a:avLst/>
              <a:gdLst/>
              <a:ahLst/>
              <a:cxnLst/>
              <a:rect l="l" t="t" r="r" b="b"/>
              <a:pathLst>
                <a:path w="1117" h="316" extrusionOk="0">
                  <a:moveTo>
                    <a:pt x="1117" y="1"/>
                  </a:moveTo>
                  <a:lnTo>
                    <a:pt x="29" y="1"/>
                  </a:lnTo>
                  <a:cubicBezTo>
                    <a:pt x="1" y="115"/>
                    <a:pt x="58" y="230"/>
                    <a:pt x="144" y="258"/>
                  </a:cubicBezTo>
                  <a:cubicBezTo>
                    <a:pt x="458" y="315"/>
                    <a:pt x="773" y="287"/>
                    <a:pt x="1088" y="230"/>
                  </a:cubicBezTo>
                  <a:cubicBezTo>
                    <a:pt x="1117" y="144"/>
                    <a:pt x="1117" y="86"/>
                    <a:pt x="1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746854" y="2161173"/>
              <a:ext cx="46297" cy="68067"/>
            </a:xfrm>
            <a:custGeom>
              <a:avLst/>
              <a:gdLst/>
              <a:ahLst/>
              <a:cxnLst/>
              <a:rect l="l" t="t" r="r" b="b"/>
              <a:pathLst>
                <a:path w="487" h="716" extrusionOk="0">
                  <a:moveTo>
                    <a:pt x="344" y="200"/>
                  </a:moveTo>
                  <a:cubicBezTo>
                    <a:pt x="401" y="315"/>
                    <a:pt x="458" y="458"/>
                    <a:pt x="487" y="630"/>
                  </a:cubicBezTo>
                  <a:cubicBezTo>
                    <a:pt x="487" y="687"/>
                    <a:pt x="172" y="716"/>
                    <a:pt x="86" y="630"/>
                  </a:cubicBezTo>
                  <a:cubicBezTo>
                    <a:pt x="0" y="515"/>
                    <a:pt x="86" y="344"/>
                    <a:pt x="172" y="200"/>
                  </a:cubicBezTo>
                  <a:cubicBezTo>
                    <a:pt x="229" y="29"/>
                    <a:pt x="286" y="0"/>
                    <a:pt x="344" y="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52947" y="2123052"/>
              <a:ext cx="95255" cy="51810"/>
            </a:xfrm>
            <a:custGeom>
              <a:avLst/>
              <a:gdLst/>
              <a:ahLst/>
              <a:cxnLst/>
              <a:rect l="l" t="t" r="r" b="b"/>
              <a:pathLst>
                <a:path w="1002" h="545" extrusionOk="0">
                  <a:moveTo>
                    <a:pt x="687" y="430"/>
                  </a:moveTo>
                  <a:cubicBezTo>
                    <a:pt x="687" y="287"/>
                    <a:pt x="573" y="201"/>
                    <a:pt x="458" y="201"/>
                  </a:cubicBezTo>
                  <a:cubicBezTo>
                    <a:pt x="372" y="201"/>
                    <a:pt x="315" y="229"/>
                    <a:pt x="286" y="258"/>
                  </a:cubicBezTo>
                  <a:cubicBezTo>
                    <a:pt x="229" y="315"/>
                    <a:pt x="201" y="372"/>
                    <a:pt x="201" y="430"/>
                  </a:cubicBezTo>
                  <a:cubicBezTo>
                    <a:pt x="229" y="544"/>
                    <a:pt x="0" y="544"/>
                    <a:pt x="29" y="430"/>
                  </a:cubicBezTo>
                  <a:cubicBezTo>
                    <a:pt x="29" y="201"/>
                    <a:pt x="201" y="0"/>
                    <a:pt x="458" y="0"/>
                  </a:cubicBezTo>
                  <a:cubicBezTo>
                    <a:pt x="573" y="0"/>
                    <a:pt x="659" y="58"/>
                    <a:pt x="744" y="115"/>
                  </a:cubicBezTo>
                  <a:cubicBezTo>
                    <a:pt x="802" y="172"/>
                    <a:pt x="830" y="229"/>
                    <a:pt x="859" y="258"/>
                  </a:cubicBezTo>
                  <a:cubicBezTo>
                    <a:pt x="859" y="287"/>
                    <a:pt x="887" y="287"/>
                    <a:pt x="916" y="258"/>
                  </a:cubicBezTo>
                  <a:cubicBezTo>
                    <a:pt x="916" y="258"/>
                    <a:pt x="916" y="258"/>
                    <a:pt x="945" y="258"/>
                  </a:cubicBezTo>
                  <a:cubicBezTo>
                    <a:pt x="945" y="287"/>
                    <a:pt x="945" y="287"/>
                    <a:pt x="945" y="315"/>
                  </a:cubicBezTo>
                  <a:cubicBezTo>
                    <a:pt x="916" y="315"/>
                    <a:pt x="887" y="344"/>
                    <a:pt x="859" y="344"/>
                  </a:cubicBezTo>
                  <a:lnTo>
                    <a:pt x="859" y="344"/>
                  </a:lnTo>
                  <a:cubicBezTo>
                    <a:pt x="887" y="344"/>
                    <a:pt x="916" y="344"/>
                    <a:pt x="945" y="344"/>
                  </a:cubicBezTo>
                  <a:cubicBezTo>
                    <a:pt x="973" y="315"/>
                    <a:pt x="973" y="315"/>
                    <a:pt x="1002" y="344"/>
                  </a:cubicBezTo>
                  <a:cubicBezTo>
                    <a:pt x="1002" y="344"/>
                    <a:pt x="1002" y="344"/>
                    <a:pt x="1002" y="372"/>
                  </a:cubicBezTo>
                  <a:cubicBezTo>
                    <a:pt x="945" y="372"/>
                    <a:pt x="916" y="372"/>
                    <a:pt x="887" y="372"/>
                  </a:cubicBezTo>
                  <a:lnTo>
                    <a:pt x="887" y="372"/>
                  </a:lnTo>
                  <a:cubicBezTo>
                    <a:pt x="916" y="401"/>
                    <a:pt x="945" y="401"/>
                    <a:pt x="973" y="372"/>
                  </a:cubicBezTo>
                  <a:cubicBezTo>
                    <a:pt x="1002" y="372"/>
                    <a:pt x="1002" y="401"/>
                    <a:pt x="1002" y="401"/>
                  </a:cubicBezTo>
                  <a:cubicBezTo>
                    <a:pt x="1002" y="430"/>
                    <a:pt x="1002" y="430"/>
                    <a:pt x="973" y="430"/>
                  </a:cubicBezTo>
                  <a:cubicBezTo>
                    <a:pt x="945" y="430"/>
                    <a:pt x="916" y="430"/>
                    <a:pt x="887" y="430"/>
                  </a:cubicBezTo>
                  <a:cubicBezTo>
                    <a:pt x="887" y="487"/>
                    <a:pt x="859" y="516"/>
                    <a:pt x="802" y="516"/>
                  </a:cubicBezTo>
                  <a:cubicBezTo>
                    <a:pt x="744" y="516"/>
                    <a:pt x="687" y="487"/>
                    <a:pt x="687" y="430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599884" y="2123052"/>
              <a:ext cx="95350" cy="51810"/>
            </a:xfrm>
            <a:custGeom>
              <a:avLst/>
              <a:gdLst/>
              <a:ahLst/>
              <a:cxnLst/>
              <a:rect l="l" t="t" r="r" b="b"/>
              <a:pathLst>
                <a:path w="1003" h="545" extrusionOk="0">
                  <a:moveTo>
                    <a:pt x="316" y="430"/>
                  </a:moveTo>
                  <a:cubicBezTo>
                    <a:pt x="316" y="372"/>
                    <a:pt x="344" y="315"/>
                    <a:pt x="401" y="258"/>
                  </a:cubicBezTo>
                  <a:cubicBezTo>
                    <a:pt x="430" y="229"/>
                    <a:pt x="487" y="201"/>
                    <a:pt x="544" y="201"/>
                  </a:cubicBezTo>
                  <a:cubicBezTo>
                    <a:pt x="630" y="201"/>
                    <a:pt x="688" y="201"/>
                    <a:pt x="716" y="258"/>
                  </a:cubicBezTo>
                  <a:cubicBezTo>
                    <a:pt x="773" y="315"/>
                    <a:pt x="802" y="372"/>
                    <a:pt x="802" y="430"/>
                  </a:cubicBezTo>
                  <a:cubicBezTo>
                    <a:pt x="773" y="544"/>
                    <a:pt x="1002" y="544"/>
                    <a:pt x="974" y="430"/>
                  </a:cubicBezTo>
                  <a:cubicBezTo>
                    <a:pt x="974" y="315"/>
                    <a:pt x="945" y="201"/>
                    <a:pt x="859" y="144"/>
                  </a:cubicBezTo>
                  <a:cubicBezTo>
                    <a:pt x="773" y="58"/>
                    <a:pt x="659" y="0"/>
                    <a:pt x="544" y="0"/>
                  </a:cubicBezTo>
                  <a:cubicBezTo>
                    <a:pt x="430" y="0"/>
                    <a:pt x="344" y="58"/>
                    <a:pt x="258" y="115"/>
                  </a:cubicBezTo>
                  <a:cubicBezTo>
                    <a:pt x="201" y="172"/>
                    <a:pt x="172" y="201"/>
                    <a:pt x="172" y="258"/>
                  </a:cubicBezTo>
                  <a:cubicBezTo>
                    <a:pt x="144" y="287"/>
                    <a:pt x="115" y="287"/>
                    <a:pt x="115" y="258"/>
                  </a:cubicBezTo>
                  <a:cubicBezTo>
                    <a:pt x="87" y="258"/>
                    <a:pt x="87" y="258"/>
                    <a:pt x="58" y="258"/>
                  </a:cubicBezTo>
                  <a:cubicBezTo>
                    <a:pt x="58" y="287"/>
                    <a:pt x="58" y="287"/>
                    <a:pt x="58" y="315"/>
                  </a:cubicBezTo>
                  <a:cubicBezTo>
                    <a:pt x="87" y="315"/>
                    <a:pt x="115" y="344"/>
                    <a:pt x="144" y="344"/>
                  </a:cubicBezTo>
                  <a:lnTo>
                    <a:pt x="144" y="344"/>
                  </a:lnTo>
                  <a:cubicBezTo>
                    <a:pt x="115" y="344"/>
                    <a:pt x="87" y="344"/>
                    <a:pt x="58" y="344"/>
                  </a:cubicBezTo>
                  <a:lnTo>
                    <a:pt x="29" y="344"/>
                  </a:lnTo>
                  <a:cubicBezTo>
                    <a:pt x="1" y="344"/>
                    <a:pt x="1" y="344"/>
                    <a:pt x="29" y="372"/>
                  </a:cubicBezTo>
                  <a:cubicBezTo>
                    <a:pt x="58" y="372"/>
                    <a:pt x="87" y="372"/>
                    <a:pt x="115" y="372"/>
                  </a:cubicBezTo>
                  <a:lnTo>
                    <a:pt x="115" y="372"/>
                  </a:lnTo>
                  <a:cubicBezTo>
                    <a:pt x="87" y="401"/>
                    <a:pt x="58" y="401"/>
                    <a:pt x="29" y="372"/>
                  </a:cubicBezTo>
                  <a:cubicBezTo>
                    <a:pt x="1" y="372"/>
                    <a:pt x="1" y="401"/>
                    <a:pt x="1" y="401"/>
                  </a:cubicBezTo>
                  <a:cubicBezTo>
                    <a:pt x="1" y="430"/>
                    <a:pt x="1" y="430"/>
                    <a:pt x="29" y="430"/>
                  </a:cubicBezTo>
                  <a:cubicBezTo>
                    <a:pt x="58" y="430"/>
                    <a:pt x="87" y="430"/>
                    <a:pt x="115" y="430"/>
                  </a:cubicBezTo>
                  <a:cubicBezTo>
                    <a:pt x="115" y="487"/>
                    <a:pt x="144" y="516"/>
                    <a:pt x="201" y="516"/>
                  </a:cubicBezTo>
                  <a:cubicBezTo>
                    <a:pt x="258" y="544"/>
                    <a:pt x="316" y="487"/>
                    <a:pt x="316" y="430"/>
                  </a:cubicBezTo>
                  <a:close/>
                </a:path>
              </a:pathLst>
            </a:custGeom>
            <a:solidFill>
              <a:srgbClr val="302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439414" y="1646965"/>
              <a:ext cx="612219" cy="478937"/>
            </a:xfrm>
            <a:custGeom>
              <a:avLst/>
              <a:gdLst/>
              <a:ahLst/>
              <a:cxnLst/>
              <a:rect l="l" t="t" r="r" b="b"/>
              <a:pathLst>
                <a:path w="6440" h="5038" extrusionOk="0">
                  <a:moveTo>
                    <a:pt x="744" y="4579"/>
                  </a:moveTo>
                  <a:lnTo>
                    <a:pt x="744" y="5037"/>
                  </a:lnTo>
                  <a:cubicBezTo>
                    <a:pt x="1059" y="4894"/>
                    <a:pt x="1259" y="4551"/>
                    <a:pt x="1202" y="4178"/>
                  </a:cubicBezTo>
                  <a:cubicBezTo>
                    <a:pt x="1202" y="4178"/>
                    <a:pt x="2662" y="3921"/>
                    <a:pt x="3120" y="2547"/>
                  </a:cubicBezTo>
                  <a:cubicBezTo>
                    <a:pt x="3120" y="2547"/>
                    <a:pt x="4064" y="2891"/>
                    <a:pt x="4751" y="2604"/>
                  </a:cubicBezTo>
                  <a:cubicBezTo>
                    <a:pt x="4751" y="2604"/>
                    <a:pt x="5066" y="3778"/>
                    <a:pt x="5781" y="4007"/>
                  </a:cubicBezTo>
                  <a:cubicBezTo>
                    <a:pt x="5781" y="4007"/>
                    <a:pt x="5810" y="4865"/>
                    <a:pt x="6153" y="4951"/>
                  </a:cubicBezTo>
                  <a:lnTo>
                    <a:pt x="6153" y="4551"/>
                  </a:lnTo>
                  <a:lnTo>
                    <a:pt x="6439" y="3949"/>
                  </a:lnTo>
                  <a:lnTo>
                    <a:pt x="6211" y="1946"/>
                  </a:lnTo>
                  <a:cubicBezTo>
                    <a:pt x="5838" y="1374"/>
                    <a:pt x="5409" y="830"/>
                    <a:pt x="4980" y="315"/>
                  </a:cubicBezTo>
                  <a:cubicBezTo>
                    <a:pt x="4780" y="229"/>
                    <a:pt x="3177" y="0"/>
                    <a:pt x="3177" y="0"/>
                  </a:cubicBezTo>
                  <a:lnTo>
                    <a:pt x="1288" y="1059"/>
                  </a:lnTo>
                  <a:cubicBezTo>
                    <a:pt x="1288" y="1059"/>
                    <a:pt x="630" y="1946"/>
                    <a:pt x="630" y="2146"/>
                  </a:cubicBezTo>
                  <a:cubicBezTo>
                    <a:pt x="630" y="2347"/>
                    <a:pt x="0" y="3606"/>
                    <a:pt x="744" y="45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1995935" y="3295683"/>
              <a:ext cx="1542715" cy="16351"/>
            </a:xfrm>
            <a:custGeom>
              <a:avLst/>
              <a:gdLst/>
              <a:ahLst/>
              <a:cxnLst/>
              <a:rect l="l" t="t" r="r" b="b"/>
              <a:pathLst>
                <a:path w="16228" h="172" fill="none" extrusionOk="0">
                  <a:moveTo>
                    <a:pt x="0" y="0"/>
                  </a:moveTo>
                  <a:lnTo>
                    <a:pt x="487" y="172"/>
                  </a:lnTo>
                  <a:moveTo>
                    <a:pt x="16227" y="0"/>
                  </a:moveTo>
                  <a:lnTo>
                    <a:pt x="15798" y="143"/>
                  </a:lnTo>
                </a:path>
              </a:pathLst>
            </a:custGeom>
            <a:noFill/>
            <a:ln w="6450" cap="rnd" cmpd="sng">
              <a:solidFill>
                <a:srgbClr val="D672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501967" y="2811420"/>
              <a:ext cx="541490" cy="323791"/>
            </a:xfrm>
            <a:custGeom>
              <a:avLst/>
              <a:gdLst/>
              <a:ahLst/>
              <a:cxnLst/>
              <a:rect l="l" t="t" r="r" b="b"/>
              <a:pathLst>
                <a:path w="5696" h="3406" extrusionOk="0">
                  <a:moveTo>
                    <a:pt x="1031" y="458"/>
                  </a:moveTo>
                  <a:lnTo>
                    <a:pt x="1031" y="458"/>
                  </a:lnTo>
                  <a:cubicBezTo>
                    <a:pt x="1431" y="29"/>
                    <a:pt x="2090" y="29"/>
                    <a:pt x="2519" y="429"/>
                  </a:cubicBezTo>
                  <a:lnTo>
                    <a:pt x="2834" y="744"/>
                  </a:lnTo>
                  <a:lnTo>
                    <a:pt x="3149" y="429"/>
                  </a:lnTo>
                  <a:cubicBezTo>
                    <a:pt x="3549" y="0"/>
                    <a:pt x="4207" y="0"/>
                    <a:pt x="4637" y="401"/>
                  </a:cubicBezTo>
                  <a:lnTo>
                    <a:pt x="4637" y="401"/>
                  </a:lnTo>
                  <a:cubicBezTo>
                    <a:pt x="5696" y="1431"/>
                    <a:pt x="4150" y="2662"/>
                    <a:pt x="2891" y="3406"/>
                  </a:cubicBezTo>
                  <a:cubicBezTo>
                    <a:pt x="1689" y="2891"/>
                    <a:pt x="0" y="1517"/>
                    <a:pt x="1031" y="4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1680318" y="2468614"/>
              <a:ext cx="424465" cy="546909"/>
            </a:xfrm>
            <a:custGeom>
              <a:avLst/>
              <a:gdLst/>
              <a:ahLst/>
              <a:cxnLst/>
              <a:rect l="l" t="t" r="r" b="b"/>
              <a:pathLst>
                <a:path w="4465" h="5753" extrusionOk="0">
                  <a:moveTo>
                    <a:pt x="3721" y="0"/>
                  </a:moveTo>
                  <a:lnTo>
                    <a:pt x="4379" y="458"/>
                  </a:lnTo>
                  <a:lnTo>
                    <a:pt x="4179" y="773"/>
                  </a:lnTo>
                  <a:cubicBezTo>
                    <a:pt x="4436" y="1002"/>
                    <a:pt x="4465" y="1374"/>
                    <a:pt x="4265" y="1660"/>
                  </a:cubicBezTo>
                  <a:lnTo>
                    <a:pt x="4064" y="2003"/>
                  </a:lnTo>
                  <a:lnTo>
                    <a:pt x="3750" y="2461"/>
                  </a:lnTo>
                  <a:lnTo>
                    <a:pt x="3750" y="2461"/>
                  </a:lnTo>
                  <a:lnTo>
                    <a:pt x="3721" y="2519"/>
                  </a:lnTo>
                  <a:lnTo>
                    <a:pt x="3721" y="2519"/>
                  </a:lnTo>
                  <a:cubicBezTo>
                    <a:pt x="3664" y="2576"/>
                    <a:pt x="3635" y="2604"/>
                    <a:pt x="3578" y="2662"/>
                  </a:cubicBezTo>
                  <a:cubicBezTo>
                    <a:pt x="3463" y="2690"/>
                    <a:pt x="3406" y="2719"/>
                    <a:pt x="3377" y="2747"/>
                  </a:cubicBezTo>
                  <a:cubicBezTo>
                    <a:pt x="3349" y="2805"/>
                    <a:pt x="3349" y="2862"/>
                    <a:pt x="3349" y="2919"/>
                  </a:cubicBezTo>
                  <a:cubicBezTo>
                    <a:pt x="3349" y="3034"/>
                    <a:pt x="3320" y="3148"/>
                    <a:pt x="3234" y="3234"/>
                  </a:cubicBezTo>
                  <a:lnTo>
                    <a:pt x="3177" y="3320"/>
                  </a:lnTo>
                  <a:lnTo>
                    <a:pt x="1861" y="5323"/>
                  </a:lnTo>
                  <a:lnTo>
                    <a:pt x="1803" y="5409"/>
                  </a:lnTo>
                  <a:cubicBezTo>
                    <a:pt x="1632" y="5695"/>
                    <a:pt x="1260" y="5753"/>
                    <a:pt x="1002" y="5581"/>
                  </a:cubicBezTo>
                  <a:lnTo>
                    <a:pt x="344" y="5123"/>
                  </a:lnTo>
                  <a:cubicBezTo>
                    <a:pt x="58" y="4951"/>
                    <a:pt x="0" y="4579"/>
                    <a:pt x="172" y="4322"/>
                  </a:cubicBezTo>
                  <a:lnTo>
                    <a:pt x="229" y="4236"/>
                  </a:lnTo>
                  <a:lnTo>
                    <a:pt x="1546" y="2232"/>
                  </a:lnTo>
                  <a:lnTo>
                    <a:pt x="1603" y="2146"/>
                  </a:lnTo>
                  <a:cubicBezTo>
                    <a:pt x="1660" y="2061"/>
                    <a:pt x="1718" y="2003"/>
                    <a:pt x="1803" y="1946"/>
                  </a:cubicBezTo>
                  <a:cubicBezTo>
                    <a:pt x="1947" y="1889"/>
                    <a:pt x="1975" y="1860"/>
                    <a:pt x="1975" y="1832"/>
                  </a:cubicBezTo>
                  <a:cubicBezTo>
                    <a:pt x="2004" y="1774"/>
                    <a:pt x="2032" y="1717"/>
                    <a:pt x="2032" y="1660"/>
                  </a:cubicBezTo>
                  <a:cubicBezTo>
                    <a:pt x="2032" y="1574"/>
                    <a:pt x="2032" y="1488"/>
                    <a:pt x="2090" y="1431"/>
                  </a:cubicBezTo>
                  <a:lnTo>
                    <a:pt x="2090" y="1431"/>
                  </a:lnTo>
                  <a:lnTo>
                    <a:pt x="2118" y="1374"/>
                  </a:lnTo>
                  <a:lnTo>
                    <a:pt x="2433" y="916"/>
                  </a:lnTo>
                  <a:lnTo>
                    <a:pt x="2633" y="572"/>
                  </a:lnTo>
                  <a:cubicBezTo>
                    <a:pt x="2834" y="286"/>
                    <a:pt x="3206" y="172"/>
                    <a:pt x="3521" y="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1680318" y="2468614"/>
              <a:ext cx="386439" cy="522382"/>
            </a:xfrm>
            <a:custGeom>
              <a:avLst/>
              <a:gdLst/>
              <a:ahLst/>
              <a:cxnLst/>
              <a:rect l="l" t="t" r="r" b="b"/>
              <a:pathLst>
                <a:path w="4065" h="5495" extrusionOk="0">
                  <a:moveTo>
                    <a:pt x="3721" y="0"/>
                  </a:moveTo>
                  <a:lnTo>
                    <a:pt x="3978" y="172"/>
                  </a:lnTo>
                  <a:lnTo>
                    <a:pt x="3750" y="515"/>
                  </a:lnTo>
                  <a:cubicBezTo>
                    <a:pt x="4007" y="744"/>
                    <a:pt x="4064" y="1116"/>
                    <a:pt x="3864" y="1402"/>
                  </a:cubicBezTo>
                  <a:lnTo>
                    <a:pt x="3635" y="1746"/>
                  </a:lnTo>
                  <a:lnTo>
                    <a:pt x="3349" y="2204"/>
                  </a:lnTo>
                  <a:lnTo>
                    <a:pt x="3349" y="2204"/>
                  </a:lnTo>
                  <a:lnTo>
                    <a:pt x="3292" y="2261"/>
                  </a:lnTo>
                  <a:lnTo>
                    <a:pt x="3292" y="2261"/>
                  </a:lnTo>
                  <a:cubicBezTo>
                    <a:pt x="3263" y="2290"/>
                    <a:pt x="3206" y="2347"/>
                    <a:pt x="3149" y="2375"/>
                  </a:cubicBezTo>
                  <a:cubicBezTo>
                    <a:pt x="3063" y="2433"/>
                    <a:pt x="2977" y="2433"/>
                    <a:pt x="2948" y="2461"/>
                  </a:cubicBezTo>
                  <a:cubicBezTo>
                    <a:pt x="2920" y="2519"/>
                    <a:pt x="2920" y="2576"/>
                    <a:pt x="2948" y="2633"/>
                  </a:cubicBezTo>
                  <a:cubicBezTo>
                    <a:pt x="2948" y="2747"/>
                    <a:pt x="2891" y="2862"/>
                    <a:pt x="2834" y="2948"/>
                  </a:cubicBezTo>
                  <a:lnTo>
                    <a:pt x="2776" y="3062"/>
                  </a:lnTo>
                  <a:lnTo>
                    <a:pt x="1460" y="5037"/>
                  </a:lnTo>
                  <a:lnTo>
                    <a:pt x="1403" y="5152"/>
                  </a:lnTo>
                  <a:cubicBezTo>
                    <a:pt x="1202" y="5409"/>
                    <a:pt x="859" y="5495"/>
                    <a:pt x="573" y="5295"/>
                  </a:cubicBezTo>
                  <a:lnTo>
                    <a:pt x="344" y="5152"/>
                  </a:lnTo>
                  <a:cubicBezTo>
                    <a:pt x="58" y="4951"/>
                    <a:pt x="0" y="4608"/>
                    <a:pt x="172" y="4322"/>
                  </a:cubicBezTo>
                  <a:lnTo>
                    <a:pt x="229" y="4236"/>
                  </a:lnTo>
                  <a:lnTo>
                    <a:pt x="1546" y="2232"/>
                  </a:lnTo>
                  <a:lnTo>
                    <a:pt x="1603" y="2146"/>
                  </a:lnTo>
                  <a:cubicBezTo>
                    <a:pt x="1660" y="2061"/>
                    <a:pt x="1718" y="2003"/>
                    <a:pt x="1803" y="1975"/>
                  </a:cubicBezTo>
                  <a:cubicBezTo>
                    <a:pt x="1947" y="1889"/>
                    <a:pt x="1975" y="1889"/>
                    <a:pt x="1975" y="1832"/>
                  </a:cubicBezTo>
                  <a:cubicBezTo>
                    <a:pt x="2004" y="1774"/>
                    <a:pt x="2032" y="1717"/>
                    <a:pt x="2032" y="1660"/>
                  </a:cubicBezTo>
                  <a:cubicBezTo>
                    <a:pt x="2032" y="1574"/>
                    <a:pt x="2061" y="1517"/>
                    <a:pt x="2090" y="1431"/>
                  </a:cubicBezTo>
                  <a:lnTo>
                    <a:pt x="2090" y="1431"/>
                  </a:lnTo>
                  <a:lnTo>
                    <a:pt x="2118" y="1374"/>
                  </a:lnTo>
                  <a:lnTo>
                    <a:pt x="2433" y="916"/>
                  </a:lnTo>
                  <a:lnTo>
                    <a:pt x="2633" y="601"/>
                  </a:lnTo>
                  <a:cubicBezTo>
                    <a:pt x="2834" y="286"/>
                    <a:pt x="3206" y="200"/>
                    <a:pt x="3521" y="3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017705" y="2433250"/>
              <a:ext cx="108849" cy="95255"/>
            </a:xfrm>
            <a:custGeom>
              <a:avLst/>
              <a:gdLst/>
              <a:ahLst/>
              <a:cxnLst/>
              <a:rect l="l" t="t" r="r" b="b"/>
              <a:pathLst>
                <a:path w="1145" h="1002" extrusionOk="0">
                  <a:moveTo>
                    <a:pt x="744" y="229"/>
                  </a:moveTo>
                  <a:lnTo>
                    <a:pt x="458" y="57"/>
                  </a:lnTo>
                  <a:cubicBezTo>
                    <a:pt x="372" y="0"/>
                    <a:pt x="258" y="29"/>
                    <a:pt x="201" y="114"/>
                  </a:cubicBezTo>
                  <a:lnTo>
                    <a:pt x="0" y="429"/>
                  </a:lnTo>
                  <a:lnTo>
                    <a:pt x="429" y="715"/>
                  </a:lnTo>
                  <a:lnTo>
                    <a:pt x="859" y="1002"/>
                  </a:lnTo>
                  <a:lnTo>
                    <a:pt x="1059" y="687"/>
                  </a:lnTo>
                  <a:cubicBezTo>
                    <a:pt x="1145" y="601"/>
                    <a:pt x="1116" y="487"/>
                    <a:pt x="1030" y="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1887085" y="2525749"/>
              <a:ext cx="198686" cy="165983"/>
            </a:xfrm>
            <a:custGeom>
              <a:avLst/>
              <a:gdLst/>
              <a:ahLst/>
              <a:cxnLst/>
              <a:rect l="l" t="t" r="r" b="b"/>
              <a:pathLst>
                <a:path w="2090" h="1746" extrusionOk="0">
                  <a:moveTo>
                    <a:pt x="458" y="0"/>
                  </a:moveTo>
                  <a:lnTo>
                    <a:pt x="0" y="687"/>
                  </a:lnTo>
                  <a:lnTo>
                    <a:pt x="1632" y="1746"/>
                  </a:lnTo>
                  <a:lnTo>
                    <a:pt x="2090" y="1088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1201475" y="2457682"/>
              <a:ext cx="307535" cy="157903"/>
            </a:xfrm>
            <a:custGeom>
              <a:avLst/>
              <a:gdLst/>
              <a:ahLst/>
              <a:cxnLst/>
              <a:rect l="l" t="t" r="r" b="b"/>
              <a:pathLst>
                <a:path w="3235" h="1661" extrusionOk="0">
                  <a:moveTo>
                    <a:pt x="3063" y="1"/>
                  </a:moveTo>
                  <a:lnTo>
                    <a:pt x="0" y="1174"/>
                  </a:lnTo>
                  <a:lnTo>
                    <a:pt x="201" y="1660"/>
                  </a:lnTo>
                  <a:lnTo>
                    <a:pt x="3234" y="487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1201475" y="2457682"/>
              <a:ext cx="299360" cy="130714"/>
            </a:xfrm>
            <a:custGeom>
              <a:avLst/>
              <a:gdLst/>
              <a:ahLst/>
              <a:cxnLst/>
              <a:rect l="l" t="t" r="r" b="b"/>
              <a:pathLst>
                <a:path w="3149" h="1375" extrusionOk="0">
                  <a:moveTo>
                    <a:pt x="3063" y="1"/>
                  </a:moveTo>
                  <a:lnTo>
                    <a:pt x="0" y="1174"/>
                  </a:lnTo>
                  <a:lnTo>
                    <a:pt x="86" y="1374"/>
                  </a:lnTo>
                  <a:lnTo>
                    <a:pt x="3149" y="201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1100801" y="2340656"/>
              <a:ext cx="506126" cy="394615"/>
            </a:xfrm>
            <a:custGeom>
              <a:avLst/>
              <a:gdLst/>
              <a:ahLst/>
              <a:cxnLst/>
              <a:rect l="l" t="t" r="r" b="b"/>
              <a:pathLst>
                <a:path w="5324" h="4151" extrusionOk="0">
                  <a:moveTo>
                    <a:pt x="916" y="3750"/>
                  </a:moveTo>
                  <a:cubicBezTo>
                    <a:pt x="745" y="3779"/>
                    <a:pt x="544" y="3693"/>
                    <a:pt x="487" y="3521"/>
                  </a:cubicBezTo>
                  <a:lnTo>
                    <a:pt x="58" y="2462"/>
                  </a:lnTo>
                  <a:cubicBezTo>
                    <a:pt x="1" y="2290"/>
                    <a:pt x="86" y="2090"/>
                    <a:pt x="229" y="2004"/>
                  </a:cubicBezTo>
                  <a:lnTo>
                    <a:pt x="229" y="1976"/>
                  </a:lnTo>
                  <a:cubicBezTo>
                    <a:pt x="344" y="1689"/>
                    <a:pt x="487" y="1403"/>
                    <a:pt x="659" y="1146"/>
                  </a:cubicBezTo>
                  <a:lnTo>
                    <a:pt x="659" y="1146"/>
                  </a:lnTo>
                  <a:cubicBezTo>
                    <a:pt x="830" y="1060"/>
                    <a:pt x="1031" y="1146"/>
                    <a:pt x="1088" y="1317"/>
                  </a:cubicBezTo>
                  <a:lnTo>
                    <a:pt x="2004" y="3693"/>
                  </a:lnTo>
                  <a:cubicBezTo>
                    <a:pt x="2061" y="3865"/>
                    <a:pt x="1975" y="4065"/>
                    <a:pt x="1804" y="4151"/>
                  </a:cubicBezTo>
                  <a:lnTo>
                    <a:pt x="1804" y="4151"/>
                  </a:lnTo>
                  <a:cubicBezTo>
                    <a:pt x="1517" y="4065"/>
                    <a:pt x="1231" y="3922"/>
                    <a:pt x="945" y="3807"/>
                  </a:cubicBezTo>
                  <a:lnTo>
                    <a:pt x="945" y="3750"/>
                  </a:lnTo>
                  <a:close/>
                  <a:moveTo>
                    <a:pt x="3521" y="1"/>
                  </a:moveTo>
                  <a:lnTo>
                    <a:pt x="3521" y="1"/>
                  </a:lnTo>
                  <a:cubicBezTo>
                    <a:pt x="3320" y="87"/>
                    <a:pt x="3234" y="259"/>
                    <a:pt x="3320" y="459"/>
                  </a:cubicBezTo>
                  <a:lnTo>
                    <a:pt x="4236" y="2834"/>
                  </a:lnTo>
                  <a:cubicBezTo>
                    <a:pt x="4293" y="3006"/>
                    <a:pt x="4494" y="3092"/>
                    <a:pt x="4665" y="3035"/>
                  </a:cubicBezTo>
                  <a:lnTo>
                    <a:pt x="4665" y="3035"/>
                  </a:lnTo>
                  <a:cubicBezTo>
                    <a:pt x="4837" y="2949"/>
                    <a:pt x="4923" y="2777"/>
                    <a:pt x="4894" y="2605"/>
                  </a:cubicBezTo>
                  <a:cubicBezTo>
                    <a:pt x="5066" y="2548"/>
                    <a:pt x="5152" y="2348"/>
                    <a:pt x="5095" y="2176"/>
                  </a:cubicBezTo>
                  <a:lnTo>
                    <a:pt x="5095" y="2147"/>
                  </a:lnTo>
                  <a:cubicBezTo>
                    <a:pt x="5238" y="2062"/>
                    <a:pt x="5324" y="1861"/>
                    <a:pt x="5266" y="1689"/>
                  </a:cubicBezTo>
                  <a:lnTo>
                    <a:pt x="4837" y="602"/>
                  </a:lnTo>
                  <a:cubicBezTo>
                    <a:pt x="4780" y="430"/>
                    <a:pt x="4580" y="344"/>
                    <a:pt x="4408" y="402"/>
                  </a:cubicBezTo>
                  <a:lnTo>
                    <a:pt x="4408" y="373"/>
                  </a:lnTo>
                  <a:cubicBezTo>
                    <a:pt x="4122" y="201"/>
                    <a:pt x="3835" y="87"/>
                    <a:pt x="3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1484389" y="2452263"/>
              <a:ext cx="119877" cy="179673"/>
            </a:xfrm>
            <a:custGeom>
              <a:avLst/>
              <a:gdLst/>
              <a:ahLst/>
              <a:cxnLst/>
              <a:rect l="l" t="t" r="r" b="b"/>
              <a:pathLst>
                <a:path w="1261" h="1890" extrusionOk="0">
                  <a:moveTo>
                    <a:pt x="1" y="1116"/>
                  </a:moveTo>
                  <a:lnTo>
                    <a:pt x="201" y="1660"/>
                  </a:lnTo>
                  <a:cubicBezTo>
                    <a:pt x="201" y="1689"/>
                    <a:pt x="230" y="1717"/>
                    <a:pt x="258" y="1746"/>
                  </a:cubicBezTo>
                  <a:cubicBezTo>
                    <a:pt x="344" y="1861"/>
                    <a:pt x="516" y="1889"/>
                    <a:pt x="630" y="1861"/>
                  </a:cubicBezTo>
                  <a:cubicBezTo>
                    <a:pt x="802" y="1775"/>
                    <a:pt x="888" y="1603"/>
                    <a:pt x="859" y="1431"/>
                  </a:cubicBezTo>
                  <a:cubicBezTo>
                    <a:pt x="1031" y="1374"/>
                    <a:pt x="1117" y="1174"/>
                    <a:pt x="1060" y="1002"/>
                  </a:cubicBezTo>
                  <a:lnTo>
                    <a:pt x="1060" y="973"/>
                  </a:lnTo>
                  <a:cubicBezTo>
                    <a:pt x="1174" y="888"/>
                    <a:pt x="1260" y="744"/>
                    <a:pt x="1260" y="601"/>
                  </a:cubicBezTo>
                  <a:cubicBezTo>
                    <a:pt x="1231" y="573"/>
                    <a:pt x="1231" y="544"/>
                    <a:pt x="1231" y="515"/>
                  </a:cubicBezTo>
                  <a:lnTo>
                    <a:pt x="1031" y="0"/>
                  </a:lnTo>
                  <a:cubicBezTo>
                    <a:pt x="1088" y="172"/>
                    <a:pt x="1003" y="372"/>
                    <a:pt x="859" y="458"/>
                  </a:cubicBezTo>
                  <a:lnTo>
                    <a:pt x="859" y="487"/>
                  </a:lnTo>
                  <a:cubicBezTo>
                    <a:pt x="1231" y="1031"/>
                    <a:pt x="430" y="1660"/>
                    <a:pt x="1" y="1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1127990" y="2626328"/>
              <a:ext cx="168835" cy="141647"/>
            </a:xfrm>
            <a:custGeom>
              <a:avLst/>
              <a:gdLst/>
              <a:ahLst/>
              <a:cxnLst/>
              <a:rect l="l" t="t" r="r" b="b"/>
              <a:pathLst>
                <a:path w="1776" h="1490" extrusionOk="0">
                  <a:moveTo>
                    <a:pt x="1718" y="688"/>
                  </a:moveTo>
                  <a:lnTo>
                    <a:pt x="1518" y="144"/>
                  </a:lnTo>
                  <a:cubicBezTo>
                    <a:pt x="1260" y="487"/>
                    <a:pt x="745" y="545"/>
                    <a:pt x="430" y="259"/>
                  </a:cubicBezTo>
                  <a:lnTo>
                    <a:pt x="430" y="201"/>
                  </a:lnTo>
                  <a:cubicBezTo>
                    <a:pt x="258" y="259"/>
                    <a:pt x="87" y="173"/>
                    <a:pt x="1" y="1"/>
                  </a:cubicBezTo>
                  <a:lnTo>
                    <a:pt x="201" y="516"/>
                  </a:lnTo>
                  <a:cubicBezTo>
                    <a:pt x="287" y="688"/>
                    <a:pt x="459" y="774"/>
                    <a:pt x="630" y="745"/>
                  </a:cubicBezTo>
                  <a:lnTo>
                    <a:pt x="630" y="774"/>
                  </a:lnTo>
                  <a:cubicBezTo>
                    <a:pt x="688" y="1489"/>
                    <a:pt x="1775" y="1403"/>
                    <a:pt x="1718" y="6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1100801" y="2531167"/>
              <a:ext cx="68067" cy="119782"/>
            </a:xfrm>
            <a:custGeom>
              <a:avLst/>
              <a:gdLst/>
              <a:ahLst/>
              <a:cxnLst/>
              <a:rect l="l" t="t" r="r" b="b"/>
              <a:pathLst>
                <a:path w="716" h="1260" extrusionOk="0">
                  <a:moveTo>
                    <a:pt x="229" y="0"/>
                  </a:moveTo>
                  <a:cubicBezTo>
                    <a:pt x="86" y="86"/>
                    <a:pt x="1" y="258"/>
                    <a:pt x="58" y="430"/>
                  </a:cubicBezTo>
                  <a:lnTo>
                    <a:pt x="287" y="1002"/>
                  </a:lnTo>
                  <a:cubicBezTo>
                    <a:pt x="344" y="1174"/>
                    <a:pt x="544" y="1260"/>
                    <a:pt x="716" y="12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1517092" y="2370602"/>
              <a:ext cx="70823" cy="130714"/>
            </a:xfrm>
            <a:custGeom>
              <a:avLst/>
              <a:gdLst/>
              <a:ahLst/>
              <a:cxnLst/>
              <a:rect l="l" t="t" r="r" b="b"/>
              <a:pathLst>
                <a:path w="745" h="1375" extrusionOk="0">
                  <a:moveTo>
                    <a:pt x="0" y="1"/>
                  </a:moveTo>
                  <a:lnTo>
                    <a:pt x="515" y="1374"/>
                  </a:lnTo>
                  <a:cubicBezTo>
                    <a:pt x="515" y="1346"/>
                    <a:pt x="515" y="1346"/>
                    <a:pt x="515" y="1346"/>
                  </a:cubicBezTo>
                  <a:lnTo>
                    <a:pt x="515" y="1289"/>
                  </a:lnTo>
                  <a:cubicBezTo>
                    <a:pt x="687" y="1203"/>
                    <a:pt x="744" y="1031"/>
                    <a:pt x="687" y="859"/>
                  </a:cubicBezTo>
                  <a:lnTo>
                    <a:pt x="458" y="287"/>
                  </a:lnTo>
                  <a:cubicBezTo>
                    <a:pt x="401" y="115"/>
                    <a:pt x="229" y="29"/>
                    <a:pt x="29" y="87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4017400" y="2182943"/>
              <a:ext cx="46297" cy="160565"/>
            </a:xfrm>
            <a:custGeom>
              <a:avLst/>
              <a:gdLst/>
              <a:ahLst/>
              <a:cxnLst/>
              <a:rect l="l" t="t" r="r" b="b"/>
              <a:pathLst>
                <a:path w="487" h="1689" extrusionOk="0">
                  <a:moveTo>
                    <a:pt x="29" y="687"/>
                  </a:moveTo>
                  <a:cubicBezTo>
                    <a:pt x="58" y="458"/>
                    <a:pt x="143" y="29"/>
                    <a:pt x="315" y="0"/>
                  </a:cubicBezTo>
                  <a:cubicBezTo>
                    <a:pt x="401" y="0"/>
                    <a:pt x="487" y="0"/>
                    <a:pt x="401" y="200"/>
                  </a:cubicBezTo>
                  <a:cubicBezTo>
                    <a:pt x="258" y="515"/>
                    <a:pt x="172" y="887"/>
                    <a:pt x="172" y="1231"/>
                  </a:cubicBezTo>
                  <a:cubicBezTo>
                    <a:pt x="143" y="1689"/>
                    <a:pt x="0" y="944"/>
                    <a:pt x="29" y="6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3892199" y="2199199"/>
              <a:ext cx="133471" cy="84418"/>
            </a:xfrm>
            <a:custGeom>
              <a:avLst/>
              <a:gdLst/>
              <a:ahLst/>
              <a:cxnLst/>
              <a:rect l="l" t="t" r="r" b="b"/>
              <a:pathLst>
                <a:path w="1404" h="888" extrusionOk="0">
                  <a:moveTo>
                    <a:pt x="1403" y="688"/>
                  </a:moveTo>
                  <a:cubicBezTo>
                    <a:pt x="1346" y="287"/>
                    <a:pt x="1003" y="1"/>
                    <a:pt x="602" y="29"/>
                  </a:cubicBezTo>
                  <a:cubicBezTo>
                    <a:pt x="401" y="29"/>
                    <a:pt x="201" y="29"/>
                    <a:pt x="1" y="87"/>
                  </a:cubicBezTo>
                  <a:cubicBezTo>
                    <a:pt x="230" y="630"/>
                    <a:pt x="831" y="888"/>
                    <a:pt x="1403" y="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4025576" y="2199199"/>
              <a:ext cx="133376" cy="84418"/>
            </a:xfrm>
            <a:custGeom>
              <a:avLst/>
              <a:gdLst/>
              <a:ahLst/>
              <a:cxnLst/>
              <a:rect l="l" t="t" r="r" b="b"/>
              <a:pathLst>
                <a:path w="1403" h="888" extrusionOk="0">
                  <a:moveTo>
                    <a:pt x="0" y="688"/>
                  </a:moveTo>
                  <a:cubicBezTo>
                    <a:pt x="29" y="287"/>
                    <a:pt x="401" y="1"/>
                    <a:pt x="802" y="29"/>
                  </a:cubicBezTo>
                  <a:cubicBezTo>
                    <a:pt x="1002" y="29"/>
                    <a:pt x="1202" y="29"/>
                    <a:pt x="1403" y="87"/>
                  </a:cubicBezTo>
                  <a:cubicBezTo>
                    <a:pt x="1174" y="630"/>
                    <a:pt x="544" y="888"/>
                    <a:pt x="0" y="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3786106" y="2253672"/>
              <a:ext cx="500707" cy="272171"/>
            </a:xfrm>
            <a:custGeom>
              <a:avLst/>
              <a:gdLst/>
              <a:ahLst/>
              <a:cxnLst/>
              <a:rect l="l" t="t" r="r" b="b"/>
              <a:pathLst>
                <a:path w="5267" h="2863" extrusionOk="0">
                  <a:moveTo>
                    <a:pt x="2147" y="2833"/>
                  </a:moveTo>
                  <a:cubicBezTo>
                    <a:pt x="2405" y="2862"/>
                    <a:pt x="2491" y="2719"/>
                    <a:pt x="2576" y="2719"/>
                  </a:cubicBezTo>
                  <a:cubicBezTo>
                    <a:pt x="2662" y="2719"/>
                    <a:pt x="2777" y="2862"/>
                    <a:pt x="2977" y="2833"/>
                  </a:cubicBezTo>
                  <a:cubicBezTo>
                    <a:pt x="4236" y="2690"/>
                    <a:pt x="5267" y="0"/>
                    <a:pt x="2405" y="86"/>
                  </a:cubicBezTo>
                  <a:cubicBezTo>
                    <a:pt x="1" y="143"/>
                    <a:pt x="831" y="2719"/>
                    <a:pt x="2147" y="28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3881362" y="2264509"/>
              <a:ext cx="171497" cy="125296"/>
            </a:xfrm>
            <a:custGeom>
              <a:avLst/>
              <a:gdLst/>
              <a:ahLst/>
              <a:cxnLst/>
              <a:rect l="l" t="t" r="r" b="b"/>
              <a:pathLst>
                <a:path w="1804" h="1318" extrusionOk="0">
                  <a:moveTo>
                    <a:pt x="687" y="230"/>
                  </a:moveTo>
                  <a:cubicBezTo>
                    <a:pt x="258" y="459"/>
                    <a:pt x="0" y="831"/>
                    <a:pt x="115" y="1060"/>
                  </a:cubicBezTo>
                  <a:cubicBezTo>
                    <a:pt x="229" y="1317"/>
                    <a:pt x="687" y="1317"/>
                    <a:pt x="1117" y="1117"/>
                  </a:cubicBezTo>
                  <a:cubicBezTo>
                    <a:pt x="1546" y="888"/>
                    <a:pt x="1803" y="516"/>
                    <a:pt x="1689" y="287"/>
                  </a:cubicBezTo>
                  <a:cubicBezTo>
                    <a:pt x="1574" y="29"/>
                    <a:pt x="1117" y="1"/>
                    <a:pt x="687" y="2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3310020" y="2414142"/>
              <a:ext cx="511545" cy="326548"/>
            </a:xfrm>
            <a:custGeom>
              <a:avLst/>
              <a:gdLst/>
              <a:ahLst/>
              <a:cxnLst/>
              <a:rect l="l" t="t" r="r" b="b"/>
              <a:pathLst>
                <a:path w="5381" h="3435" extrusionOk="0">
                  <a:moveTo>
                    <a:pt x="830" y="945"/>
                  </a:moveTo>
                  <a:lnTo>
                    <a:pt x="830" y="945"/>
                  </a:lnTo>
                  <a:cubicBezTo>
                    <a:pt x="1116" y="487"/>
                    <a:pt x="1746" y="373"/>
                    <a:pt x="2204" y="688"/>
                  </a:cubicBezTo>
                  <a:lnTo>
                    <a:pt x="2576" y="916"/>
                  </a:lnTo>
                  <a:lnTo>
                    <a:pt x="2805" y="573"/>
                  </a:lnTo>
                  <a:cubicBezTo>
                    <a:pt x="3120" y="115"/>
                    <a:pt x="3749" y="1"/>
                    <a:pt x="4207" y="315"/>
                  </a:cubicBezTo>
                  <a:lnTo>
                    <a:pt x="4207" y="315"/>
                  </a:lnTo>
                  <a:cubicBezTo>
                    <a:pt x="5381" y="1117"/>
                    <a:pt x="4121" y="2548"/>
                    <a:pt x="3034" y="3435"/>
                  </a:cubicBezTo>
                  <a:cubicBezTo>
                    <a:pt x="1832" y="3149"/>
                    <a:pt x="0" y="2118"/>
                    <a:pt x="830" y="9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3386167" y="2476695"/>
              <a:ext cx="106188" cy="122539"/>
            </a:xfrm>
            <a:custGeom>
              <a:avLst/>
              <a:gdLst/>
              <a:ahLst/>
              <a:cxnLst/>
              <a:rect l="l" t="t" r="r" b="b"/>
              <a:pathLst>
                <a:path w="1117" h="1289" extrusionOk="0">
                  <a:moveTo>
                    <a:pt x="201" y="487"/>
                  </a:moveTo>
                  <a:cubicBezTo>
                    <a:pt x="1" y="774"/>
                    <a:pt x="1" y="1117"/>
                    <a:pt x="201" y="1203"/>
                  </a:cubicBezTo>
                  <a:cubicBezTo>
                    <a:pt x="401" y="1289"/>
                    <a:pt x="716" y="1117"/>
                    <a:pt x="916" y="831"/>
                  </a:cubicBezTo>
                  <a:cubicBezTo>
                    <a:pt x="1088" y="516"/>
                    <a:pt x="1117" y="201"/>
                    <a:pt x="916" y="115"/>
                  </a:cubicBezTo>
                  <a:cubicBezTo>
                    <a:pt x="716" y="1"/>
                    <a:pt x="401" y="173"/>
                    <a:pt x="201" y="4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3573921" y="2452263"/>
              <a:ext cx="76242" cy="81661"/>
            </a:xfrm>
            <a:custGeom>
              <a:avLst/>
              <a:gdLst/>
              <a:ahLst/>
              <a:cxnLst/>
              <a:rect l="l" t="t" r="r" b="b"/>
              <a:pathLst>
                <a:path w="802" h="859" extrusionOk="0">
                  <a:moveTo>
                    <a:pt x="143" y="287"/>
                  </a:moveTo>
                  <a:cubicBezTo>
                    <a:pt x="0" y="487"/>
                    <a:pt x="0" y="716"/>
                    <a:pt x="115" y="773"/>
                  </a:cubicBezTo>
                  <a:cubicBezTo>
                    <a:pt x="258" y="859"/>
                    <a:pt x="487" y="773"/>
                    <a:pt x="659" y="573"/>
                  </a:cubicBezTo>
                  <a:cubicBezTo>
                    <a:pt x="802" y="372"/>
                    <a:pt x="802" y="143"/>
                    <a:pt x="687" y="58"/>
                  </a:cubicBezTo>
                  <a:cubicBezTo>
                    <a:pt x="544" y="0"/>
                    <a:pt x="315" y="86"/>
                    <a:pt x="143" y="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2469" cy="9214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503" name="Google Shape;503;p37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173453" y="471722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grpSp>
        <p:nvGrpSpPr>
          <p:cNvPr id="425" name="Google Shape;425;p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62" name="Picture 561" descr="Text&#10;&#10;Description automatically generated">
            <a:extLst>
              <a:ext uri="{FF2B5EF4-FFF2-40B4-BE49-F238E27FC236}">
                <a16:creationId xmlns:a16="http://schemas.microsoft.com/office/drawing/2014/main" id="{2AB5073E-1548-D98F-0C51-D85404B2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97" y="1457150"/>
            <a:ext cx="4309687" cy="2424199"/>
          </a:xfrm>
          <a:prstGeom prst="rect">
            <a:avLst/>
          </a:prstGeom>
        </p:spPr>
      </p:pic>
      <p:sp>
        <p:nvSpPr>
          <p:cNvPr id="563" name="TextBox 562">
            <a:extLst>
              <a:ext uri="{FF2B5EF4-FFF2-40B4-BE49-F238E27FC236}">
                <a16:creationId xmlns:a16="http://schemas.microsoft.com/office/drawing/2014/main" id="{DE72767E-E213-437A-BEA4-B2ABAAF1F008}"/>
              </a:ext>
            </a:extLst>
          </p:cNvPr>
          <p:cNvSpPr txBox="1"/>
          <p:nvPr/>
        </p:nvSpPr>
        <p:spPr>
          <a:xfrm>
            <a:off x="276275" y="1296785"/>
            <a:ext cx="4295710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US" dirty="0">
                <a:latin typeface="Montserrat"/>
              </a:rPr>
              <a:t>Majority of the patients lie between the disease equilibrium.</a:t>
            </a:r>
            <a:endParaRPr lang="en-US"/>
          </a:p>
          <a:p>
            <a:pPr algn="just"/>
            <a:endParaRPr lang="en-US" dirty="0">
              <a:latin typeface="Montserrat" pitchFamily="2" charset="77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dirty="0">
                <a:latin typeface="Montserrat"/>
              </a:rPr>
              <a:t>The wait time for availability of appointments is excessive.</a:t>
            </a:r>
            <a:endParaRPr lang="en-US" dirty="0">
              <a:latin typeface="Montserrat" pitchFamily="2" charset="77"/>
            </a:endParaRPr>
          </a:p>
          <a:p>
            <a:pPr algn="just"/>
            <a:endParaRPr lang="en-US" dirty="0">
              <a:latin typeface="Montserrat" pitchFamily="2" charset="77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dirty="0">
                <a:latin typeface="Montserrat"/>
              </a:rPr>
              <a:t> Payment queues are lengthy.</a:t>
            </a:r>
            <a:endParaRPr lang="en-US" dirty="0">
              <a:latin typeface="Montserrat" pitchFamily="2" charset="77"/>
            </a:endParaRPr>
          </a:p>
          <a:p>
            <a:pPr algn="just"/>
            <a:endParaRPr lang="en-US" dirty="0">
              <a:latin typeface="Montserrat" pitchFamily="2" charset="77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dirty="0">
              <a:latin typeface="Montserrat" pitchFamily="2" charset="77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dirty="0">
                <a:latin typeface="Montserrat"/>
              </a:rPr>
              <a:t>This entirely makes it a risky situation for the patient and the chances of increment in infection. For the patient, there is excessive hard work and exertion involved.</a:t>
            </a:r>
          </a:p>
        </p:txBody>
      </p:sp>
    </p:spTree>
    <p:extLst>
      <p:ext uri="{BB962C8B-B14F-4D97-AF65-F5344CB8AC3E}">
        <p14:creationId xmlns:p14="http://schemas.microsoft.com/office/powerpoint/2010/main" val="292457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2469" cy="9214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grpSp>
        <p:nvGrpSpPr>
          <p:cNvPr id="2" name="Google Shape;949;p45">
            <a:extLst>
              <a:ext uri="{FF2B5EF4-FFF2-40B4-BE49-F238E27FC236}">
                <a16:creationId xmlns:a16="http://schemas.microsoft.com/office/drawing/2014/main" id="{0D73C168-8627-F49A-1ABF-42DADA092D5B}"/>
              </a:ext>
            </a:extLst>
          </p:cNvPr>
          <p:cNvGrpSpPr/>
          <p:nvPr/>
        </p:nvGrpSpPr>
        <p:grpSpPr>
          <a:xfrm flipH="1">
            <a:off x="4089862" y="1010101"/>
            <a:ext cx="5054138" cy="2991268"/>
            <a:chOff x="436553" y="1730300"/>
            <a:chExt cx="4135458" cy="2161550"/>
          </a:xfrm>
        </p:grpSpPr>
        <p:sp>
          <p:nvSpPr>
            <p:cNvPr id="3" name="Google Shape;950;p45">
              <a:extLst>
                <a:ext uri="{FF2B5EF4-FFF2-40B4-BE49-F238E27FC236}">
                  <a16:creationId xmlns:a16="http://schemas.microsoft.com/office/drawing/2014/main" id="{4098F6F4-8465-9AAE-CDC1-53601FA7444C}"/>
                </a:ext>
              </a:extLst>
            </p:cNvPr>
            <p:cNvSpPr/>
            <p:nvPr/>
          </p:nvSpPr>
          <p:spPr>
            <a:xfrm>
              <a:off x="436553" y="3447145"/>
              <a:ext cx="3797021" cy="328870"/>
            </a:xfrm>
            <a:custGeom>
              <a:avLst/>
              <a:gdLst/>
              <a:ahLst/>
              <a:cxnLst/>
              <a:rect l="l" t="t" r="r" b="b"/>
              <a:pathLst>
                <a:path w="43989" h="3810" extrusionOk="0">
                  <a:moveTo>
                    <a:pt x="33943" y="1"/>
                  </a:moveTo>
                  <a:cubicBezTo>
                    <a:pt x="29307" y="1"/>
                    <a:pt x="25415" y="516"/>
                    <a:pt x="24241" y="1203"/>
                  </a:cubicBezTo>
                  <a:cubicBezTo>
                    <a:pt x="23039" y="1088"/>
                    <a:pt x="21694" y="1031"/>
                    <a:pt x="20263" y="1031"/>
                  </a:cubicBezTo>
                  <a:cubicBezTo>
                    <a:pt x="20085" y="1028"/>
                    <a:pt x="19907" y="1026"/>
                    <a:pt x="19729" y="1026"/>
                  </a:cubicBezTo>
                  <a:cubicBezTo>
                    <a:pt x="18161" y="1026"/>
                    <a:pt x="16593" y="1137"/>
                    <a:pt x="15026" y="1317"/>
                  </a:cubicBezTo>
                  <a:cubicBezTo>
                    <a:pt x="12979" y="945"/>
                    <a:pt x="10907" y="770"/>
                    <a:pt x="8834" y="770"/>
                  </a:cubicBezTo>
                  <a:cubicBezTo>
                    <a:pt x="8675" y="770"/>
                    <a:pt x="8516" y="771"/>
                    <a:pt x="8358" y="773"/>
                  </a:cubicBezTo>
                  <a:cubicBezTo>
                    <a:pt x="3750" y="773"/>
                    <a:pt x="1" y="1403"/>
                    <a:pt x="1" y="2147"/>
                  </a:cubicBezTo>
                  <a:cubicBezTo>
                    <a:pt x="1" y="2920"/>
                    <a:pt x="3750" y="3549"/>
                    <a:pt x="8358" y="3549"/>
                  </a:cubicBezTo>
                  <a:cubicBezTo>
                    <a:pt x="10103" y="3549"/>
                    <a:pt x="11821" y="3463"/>
                    <a:pt x="13566" y="3234"/>
                  </a:cubicBezTo>
                  <a:cubicBezTo>
                    <a:pt x="15632" y="3610"/>
                    <a:pt x="17722" y="3810"/>
                    <a:pt x="19814" y="3810"/>
                  </a:cubicBezTo>
                  <a:cubicBezTo>
                    <a:pt x="19954" y="3810"/>
                    <a:pt x="20095" y="3809"/>
                    <a:pt x="20235" y="3807"/>
                  </a:cubicBezTo>
                  <a:cubicBezTo>
                    <a:pt x="23726" y="3807"/>
                    <a:pt x="26731" y="3463"/>
                    <a:pt x="27990" y="2948"/>
                  </a:cubicBezTo>
                  <a:cubicBezTo>
                    <a:pt x="29937" y="3149"/>
                    <a:pt x="31940" y="3263"/>
                    <a:pt x="33915" y="3263"/>
                  </a:cubicBezTo>
                  <a:cubicBezTo>
                    <a:pt x="39467" y="3263"/>
                    <a:pt x="43989" y="2548"/>
                    <a:pt x="43989" y="1632"/>
                  </a:cubicBezTo>
                  <a:cubicBezTo>
                    <a:pt x="43989" y="745"/>
                    <a:pt x="39495" y="1"/>
                    <a:pt x="33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1;p45">
              <a:extLst>
                <a:ext uri="{FF2B5EF4-FFF2-40B4-BE49-F238E27FC236}">
                  <a16:creationId xmlns:a16="http://schemas.microsoft.com/office/drawing/2014/main" id="{9C4DC24A-8B03-C969-FA95-EDEDE10D48A5}"/>
                </a:ext>
              </a:extLst>
            </p:cNvPr>
            <p:cNvSpPr/>
            <p:nvPr/>
          </p:nvSpPr>
          <p:spPr>
            <a:xfrm>
              <a:off x="3674390" y="1836470"/>
              <a:ext cx="102114" cy="117219"/>
            </a:xfrm>
            <a:custGeom>
              <a:avLst/>
              <a:gdLst/>
              <a:ahLst/>
              <a:cxnLst/>
              <a:rect l="l" t="t" r="r" b="b"/>
              <a:pathLst>
                <a:path w="1183" h="1358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097" y="230"/>
                    <a:pt x="954" y="487"/>
                    <a:pt x="782" y="688"/>
                  </a:cubicBezTo>
                  <a:cubicBezTo>
                    <a:pt x="668" y="773"/>
                    <a:pt x="582" y="859"/>
                    <a:pt x="468" y="945"/>
                  </a:cubicBezTo>
                  <a:cubicBezTo>
                    <a:pt x="382" y="1031"/>
                    <a:pt x="267" y="1088"/>
                    <a:pt x="153" y="1146"/>
                  </a:cubicBezTo>
                  <a:lnTo>
                    <a:pt x="124" y="1146"/>
                  </a:lnTo>
                  <a:cubicBezTo>
                    <a:pt x="1" y="1220"/>
                    <a:pt x="69" y="1357"/>
                    <a:pt x="182" y="1357"/>
                  </a:cubicBezTo>
                  <a:cubicBezTo>
                    <a:pt x="200" y="1357"/>
                    <a:pt x="219" y="1354"/>
                    <a:pt x="239" y="1346"/>
                  </a:cubicBezTo>
                  <a:cubicBezTo>
                    <a:pt x="353" y="1260"/>
                    <a:pt x="468" y="1174"/>
                    <a:pt x="582" y="1088"/>
                  </a:cubicBezTo>
                  <a:cubicBezTo>
                    <a:pt x="696" y="974"/>
                    <a:pt x="782" y="859"/>
                    <a:pt x="868" y="745"/>
                  </a:cubicBezTo>
                  <a:cubicBezTo>
                    <a:pt x="1011" y="516"/>
                    <a:pt x="1126" y="258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2;p45">
              <a:extLst>
                <a:ext uri="{FF2B5EF4-FFF2-40B4-BE49-F238E27FC236}">
                  <a16:creationId xmlns:a16="http://schemas.microsoft.com/office/drawing/2014/main" id="{11C60575-C1A6-8231-D458-271B3A75BDF0}"/>
                </a:ext>
              </a:extLst>
            </p:cNvPr>
            <p:cNvSpPr/>
            <p:nvPr/>
          </p:nvSpPr>
          <p:spPr>
            <a:xfrm>
              <a:off x="3363907" y="1811783"/>
              <a:ext cx="129476" cy="37117"/>
            </a:xfrm>
            <a:custGeom>
              <a:avLst/>
              <a:gdLst/>
              <a:ahLst/>
              <a:cxnLst/>
              <a:rect l="l" t="t" r="r" b="b"/>
              <a:pathLst>
                <a:path w="1500" h="430" extrusionOk="0">
                  <a:moveTo>
                    <a:pt x="1" y="1"/>
                  </a:moveTo>
                  <a:lnTo>
                    <a:pt x="1" y="1"/>
                  </a:lnTo>
                  <a:cubicBezTo>
                    <a:pt x="86" y="86"/>
                    <a:pt x="172" y="172"/>
                    <a:pt x="287" y="230"/>
                  </a:cubicBezTo>
                  <a:cubicBezTo>
                    <a:pt x="373" y="287"/>
                    <a:pt x="487" y="344"/>
                    <a:pt x="630" y="373"/>
                  </a:cubicBezTo>
                  <a:cubicBezTo>
                    <a:pt x="745" y="401"/>
                    <a:pt x="859" y="430"/>
                    <a:pt x="1002" y="430"/>
                  </a:cubicBezTo>
                  <a:cubicBezTo>
                    <a:pt x="1117" y="401"/>
                    <a:pt x="1260" y="373"/>
                    <a:pt x="1374" y="315"/>
                  </a:cubicBezTo>
                  <a:lnTo>
                    <a:pt x="1403" y="344"/>
                  </a:lnTo>
                  <a:cubicBezTo>
                    <a:pt x="1500" y="296"/>
                    <a:pt x="1392" y="125"/>
                    <a:pt x="1305" y="125"/>
                  </a:cubicBezTo>
                  <a:cubicBezTo>
                    <a:pt x="1288" y="125"/>
                    <a:pt x="1273" y="130"/>
                    <a:pt x="1260" y="144"/>
                  </a:cubicBezTo>
                  <a:cubicBezTo>
                    <a:pt x="1174" y="201"/>
                    <a:pt x="1088" y="258"/>
                    <a:pt x="974" y="258"/>
                  </a:cubicBezTo>
                  <a:cubicBezTo>
                    <a:pt x="916" y="272"/>
                    <a:pt x="859" y="280"/>
                    <a:pt x="802" y="280"/>
                  </a:cubicBezTo>
                  <a:cubicBezTo>
                    <a:pt x="745" y="280"/>
                    <a:pt x="687" y="272"/>
                    <a:pt x="630" y="258"/>
                  </a:cubicBezTo>
                  <a:cubicBezTo>
                    <a:pt x="516" y="258"/>
                    <a:pt x="401" y="230"/>
                    <a:pt x="315" y="172"/>
                  </a:cubicBezTo>
                  <a:cubicBezTo>
                    <a:pt x="201" y="144"/>
                    <a:pt x="87" y="8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3;p45">
              <a:extLst>
                <a:ext uri="{FF2B5EF4-FFF2-40B4-BE49-F238E27FC236}">
                  <a16:creationId xmlns:a16="http://schemas.microsoft.com/office/drawing/2014/main" id="{26C76B26-947D-8975-DE4B-50074B07227E}"/>
                </a:ext>
              </a:extLst>
            </p:cNvPr>
            <p:cNvSpPr/>
            <p:nvPr/>
          </p:nvSpPr>
          <p:spPr>
            <a:xfrm>
              <a:off x="3314534" y="1948855"/>
              <a:ext cx="101337" cy="36944"/>
            </a:xfrm>
            <a:custGeom>
              <a:avLst/>
              <a:gdLst/>
              <a:ahLst/>
              <a:cxnLst/>
              <a:rect l="l" t="t" r="r" b="b"/>
              <a:pathLst>
                <a:path w="1174" h="428" extrusionOk="0">
                  <a:moveTo>
                    <a:pt x="1059" y="1"/>
                  </a:moveTo>
                  <a:cubicBezTo>
                    <a:pt x="1030" y="1"/>
                    <a:pt x="1002" y="15"/>
                    <a:pt x="973" y="44"/>
                  </a:cubicBezTo>
                  <a:cubicBezTo>
                    <a:pt x="859" y="158"/>
                    <a:pt x="687" y="244"/>
                    <a:pt x="544" y="301"/>
                  </a:cubicBezTo>
                  <a:cubicBezTo>
                    <a:pt x="418" y="343"/>
                    <a:pt x="277" y="370"/>
                    <a:pt x="143" y="370"/>
                  </a:cubicBezTo>
                  <a:cubicBezTo>
                    <a:pt x="94" y="370"/>
                    <a:pt x="46" y="366"/>
                    <a:pt x="0" y="359"/>
                  </a:cubicBezTo>
                  <a:lnTo>
                    <a:pt x="0" y="359"/>
                  </a:lnTo>
                  <a:cubicBezTo>
                    <a:pt x="126" y="401"/>
                    <a:pt x="267" y="427"/>
                    <a:pt x="412" y="427"/>
                  </a:cubicBezTo>
                  <a:cubicBezTo>
                    <a:pt x="465" y="427"/>
                    <a:pt x="519" y="424"/>
                    <a:pt x="573" y="416"/>
                  </a:cubicBezTo>
                  <a:cubicBezTo>
                    <a:pt x="773" y="387"/>
                    <a:pt x="945" y="330"/>
                    <a:pt x="1116" y="216"/>
                  </a:cubicBezTo>
                  <a:lnTo>
                    <a:pt x="1145" y="187"/>
                  </a:lnTo>
                  <a:cubicBezTo>
                    <a:pt x="1174" y="158"/>
                    <a:pt x="1174" y="72"/>
                    <a:pt x="1145" y="44"/>
                  </a:cubicBezTo>
                  <a:cubicBezTo>
                    <a:pt x="1116" y="15"/>
                    <a:pt x="1088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4;p45">
              <a:extLst>
                <a:ext uri="{FF2B5EF4-FFF2-40B4-BE49-F238E27FC236}">
                  <a16:creationId xmlns:a16="http://schemas.microsoft.com/office/drawing/2014/main" id="{F2D7D641-0D23-CEF6-9E72-44139DE490FC}"/>
                </a:ext>
              </a:extLst>
            </p:cNvPr>
            <p:cNvSpPr/>
            <p:nvPr/>
          </p:nvSpPr>
          <p:spPr>
            <a:xfrm>
              <a:off x="3329294" y="1876003"/>
              <a:ext cx="69313" cy="85282"/>
            </a:xfrm>
            <a:custGeom>
              <a:avLst/>
              <a:gdLst/>
              <a:ahLst/>
              <a:cxnLst/>
              <a:rect l="l" t="t" r="r" b="b"/>
              <a:pathLst>
                <a:path w="803" h="988" extrusionOk="0">
                  <a:moveTo>
                    <a:pt x="1" y="1"/>
                  </a:moveTo>
                  <a:cubicBezTo>
                    <a:pt x="144" y="115"/>
                    <a:pt x="316" y="230"/>
                    <a:pt x="430" y="401"/>
                  </a:cubicBezTo>
                  <a:cubicBezTo>
                    <a:pt x="516" y="459"/>
                    <a:pt x="545" y="544"/>
                    <a:pt x="573" y="630"/>
                  </a:cubicBezTo>
                  <a:cubicBezTo>
                    <a:pt x="602" y="688"/>
                    <a:pt x="573" y="745"/>
                    <a:pt x="545" y="773"/>
                  </a:cubicBezTo>
                  <a:lnTo>
                    <a:pt x="516" y="802"/>
                  </a:lnTo>
                  <a:cubicBezTo>
                    <a:pt x="431" y="887"/>
                    <a:pt x="503" y="987"/>
                    <a:pt x="593" y="987"/>
                  </a:cubicBezTo>
                  <a:cubicBezTo>
                    <a:pt x="624" y="987"/>
                    <a:pt x="658" y="975"/>
                    <a:pt x="688" y="945"/>
                  </a:cubicBezTo>
                  <a:cubicBezTo>
                    <a:pt x="774" y="859"/>
                    <a:pt x="802" y="688"/>
                    <a:pt x="745" y="573"/>
                  </a:cubicBezTo>
                  <a:cubicBezTo>
                    <a:pt x="688" y="459"/>
                    <a:pt x="602" y="373"/>
                    <a:pt x="516" y="315"/>
                  </a:cubicBezTo>
                  <a:cubicBezTo>
                    <a:pt x="344" y="172"/>
                    <a:pt x="173" y="8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5;p45">
              <a:extLst>
                <a:ext uri="{FF2B5EF4-FFF2-40B4-BE49-F238E27FC236}">
                  <a16:creationId xmlns:a16="http://schemas.microsoft.com/office/drawing/2014/main" id="{D463A22E-7526-3281-EB41-A3A522AFAEBD}"/>
                </a:ext>
              </a:extLst>
            </p:cNvPr>
            <p:cNvSpPr/>
            <p:nvPr/>
          </p:nvSpPr>
          <p:spPr>
            <a:xfrm>
              <a:off x="3420704" y="2140306"/>
              <a:ext cx="338537" cy="51963"/>
            </a:xfrm>
            <a:custGeom>
              <a:avLst/>
              <a:gdLst/>
              <a:ahLst/>
              <a:cxnLst/>
              <a:rect l="l" t="t" r="r" b="b"/>
              <a:pathLst>
                <a:path w="3922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287" y="144"/>
                    <a:pt x="602" y="259"/>
                    <a:pt x="917" y="373"/>
                  </a:cubicBezTo>
                  <a:cubicBezTo>
                    <a:pt x="1231" y="459"/>
                    <a:pt x="1546" y="516"/>
                    <a:pt x="1861" y="573"/>
                  </a:cubicBezTo>
                  <a:cubicBezTo>
                    <a:pt x="2205" y="602"/>
                    <a:pt x="2519" y="602"/>
                    <a:pt x="2863" y="602"/>
                  </a:cubicBezTo>
                  <a:cubicBezTo>
                    <a:pt x="3178" y="573"/>
                    <a:pt x="3521" y="516"/>
                    <a:pt x="3836" y="402"/>
                  </a:cubicBezTo>
                  <a:cubicBezTo>
                    <a:pt x="3893" y="373"/>
                    <a:pt x="3922" y="316"/>
                    <a:pt x="3893" y="259"/>
                  </a:cubicBezTo>
                  <a:cubicBezTo>
                    <a:pt x="3872" y="217"/>
                    <a:pt x="3836" y="190"/>
                    <a:pt x="3795" y="190"/>
                  </a:cubicBezTo>
                  <a:cubicBezTo>
                    <a:pt x="3781" y="190"/>
                    <a:pt x="3765" y="194"/>
                    <a:pt x="3750" y="201"/>
                  </a:cubicBezTo>
                  <a:cubicBezTo>
                    <a:pt x="3464" y="316"/>
                    <a:pt x="3149" y="402"/>
                    <a:pt x="2834" y="430"/>
                  </a:cubicBezTo>
                  <a:cubicBezTo>
                    <a:pt x="2612" y="450"/>
                    <a:pt x="2389" y="471"/>
                    <a:pt x="2166" y="471"/>
                  </a:cubicBezTo>
                  <a:cubicBezTo>
                    <a:pt x="2074" y="471"/>
                    <a:pt x="1982" y="467"/>
                    <a:pt x="1890" y="459"/>
                  </a:cubicBezTo>
                  <a:cubicBezTo>
                    <a:pt x="1546" y="430"/>
                    <a:pt x="1231" y="373"/>
                    <a:pt x="917" y="316"/>
                  </a:cubicBezTo>
                  <a:cubicBezTo>
                    <a:pt x="602" y="230"/>
                    <a:pt x="316" y="1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6;p45">
              <a:extLst>
                <a:ext uri="{FF2B5EF4-FFF2-40B4-BE49-F238E27FC236}">
                  <a16:creationId xmlns:a16="http://schemas.microsoft.com/office/drawing/2014/main" id="{ABA39FDD-4795-11FB-3CFE-7A25A851F181}"/>
                </a:ext>
              </a:extLst>
            </p:cNvPr>
            <p:cNvSpPr/>
            <p:nvPr/>
          </p:nvSpPr>
          <p:spPr>
            <a:xfrm>
              <a:off x="3428127" y="2078589"/>
              <a:ext cx="84073" cy="98920"/>
            </a:xfrm>
            <a:custGeom>
              <a:avLst/>
              <a:gdLst/>
              <a:ahLst/>
              <a:cxnLst/>
              <a:rect l="l" t="t" r="r" b="b"/>
              <a:pathLst>
                <a:path w="974" h="1146" extrusionOk="0">
                  <a:moveTo>
                    <a:pt x="1" y="0"/>
                  </a:moveTo>
                  <a:cubicBezTo>
                    <a:pt x="144" y="0"/>
                    <a:pt x="258" y="58"/>
                    <a:pt x="373" y="115"/>
                  </a:cubicBezTo>
                  <a:cubicBezTo>
                    <a:pt x="459" y="172"/>
                    <a:pt x="544" y="258"/>
                    <a:pt x="602" y="373"/>
                  </a:cubicBezTo>
                  <a:cubicBezTo>
                    <a:pt x="716" y="573"/>
                    <a:pt x="773" y="802"/>
                    <a:pt x="773" y="1031"/>
                  </a:cubicBezTo>
                  <a:lnTo>
                    <a:pt x="745" y="1031"/>
                  </a:lnTo>
                  <a:cubicBezTo>
                    <a:pt x="745" y="1117"/>
                    <a:pt x="802" y="1145"/>
                    <a:pt x="888" y="1145"/>
                  </a:cubicBezTo>
                  <a:cubicBezTo>
                    <a:pt x="945" y="1117"/>
                    <a:pt x="974" y="1088"/>
                    <a:pt x="974" y="1002"/>
                  </a:cubicBezTo>
                  <a:cubicBezTo>
                    <a:pt x="945" y="888"/>
                    <a:pt x="917" y="745"/>
                    <a:pt x="859" y="630"/>
                  </a:cubicBezTo>
                  <a:cubicBezTo>
                    <a:pt x="831" y="516"/>
                    <a:pt x="745" y="401"/>
                    <a:pt x="688" y="287"/>
                  </a:cubicBezTo>
                  <a:cubicBezTo>
                    <a:pt x="602" y="201"/>
                    <a:pt x="487" y="115"/>
                    <a:pt x="373" y="58"/>
                  </a:cubicBezTo>
                  <a:cubicBezTo>
                    <a:pt x="258" y="0"/>
                    <a:pt x="14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57;p45">
              <a:extLst>
                <a:ext uri="{FF2B5EF4-FFF2-40B4-BE49-F238E27FC236}">
                  <a16:creationId xmlns:a16="http://schemas.microsoft.com/office/drawing/2014/main" id="{D43443A9-9DBF-4FE4-B597-7122DC477B15}"/>
                </a:ext>
              </a:extLst>
            </p:cNvPr>
            <p:cNvSpPr/>
            <p:nvPr/>
          </p:nvSpPr>
          <p:spPr>
            <a:xfrm>
              <a:off x="3336718" y="2155756"/>
              <a:ext cx="160723" cy="49546"/>
            </a:xfrm>
            <a:custGeom>
              <a:avLst/>
              <a:gdLst/>
              <a:ahLst/>
              <a:cxnLst/>
              <a:rect l="l" t="t" r="r" b="b"/>
              <a:pathLst>
                <a:path w="1862" h="574" extrusionOk="0">
                  <a:moveTo>
                    <a:pt x="1732" y="1"/>
                  </a:moveTo>
                  <a:cubicBezTo>
                    <a:pt x="1704" y="1"/>
                    <a:pt x="1675" y="8"/>
                    <a:pt x="1661" y="22"/>
                  </a:cubicBezTo>
                  <a:cubicBezTo>
                    <a:pt x="1546" y="137"/>
                    <a:pt x="1432" y="223"/>
                    <a:pt x="1289" y="280"/>
                  </a:cubicBezTo>
                  <a:cubicBezTo>
                    <a:pt x="1174" y="366"/>
                    <a:pt x="1031" y="394"/>
                    <a:pt x="888" y="452"/>
                  </a:cubicBezTo>
                  <a:cubicBezTo>
                    <a:pt x="769" y="475"/>
                    <a:pt x="646" y="489"/>
                    <a:pt x="522" y="489"/>
                  </a:cubicBezTo>
                  <a:cubicBezTo>
                    <a:pt x="346" y="489"/>
                    <a:pt x="168" y="461"/>
                    <a:pt x="1" y="394"/>
                  </a:cubicBezTo>
                  <a:lnTo>
                    <a:pt x="1" y="394"/>
                  </a:lnTo>
                  <a:cubicBezTo>
                    <a:pt x="239" y="514"/>
                    <a:pt x="498" y="573"/>
                    <a:pt x="759" y="573"/>
                  </a:cubicBezTo>
                  <a:cubicBezTo>
                    <a:pt x="812" y="573"/>
                    <a:pt x="864" y="571"/>
                    <a:pt x="917" y="566"/>
                  </a:cubicBezTo>
                  <a:cubicBezTo>
                    <a:pt x="1060" y="537"/>
                    <a:pt x="1231" y="480"/>
                    <a:pt x="1374" y="423"/>
                  </a:cubicBezTo>
                  <a:cubicBezTo>
                    <a:pt x="1518" y="366"/>
                    <a:pt x="1661" y="280"/>
                    <a:pt x="1804" y="194"/>
                  </a:cubicBezTo>
                  <a:cubicBezTo>
                    <a:pt x="1861" y="137"/>
                    <a:pt x="1861" y="80"/>
                    <a:pt x="1804" y="22"/>
                  </a:cubicBezTo>
                  <a:cubicBezTo>
                    <a:pt x="1789" y="8"/>
                    <a:pt x="1761" y="1"/>
                    <a:pt x="1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58;p45">
              <a:extLst>
                <a:ext uri="{FF2B5EF4-FFF2-40B4-BE49-F238E27FC236}">
                  <a16:creationId xmlns:a16="http://schemas.microsoft.com/office/drawing/2014/main" id="{8A501823-9725-E01B-D6D6-D38A0A00FC3E}"/>
                </a:ext>
              </a:extLst>
            </p:cNvPr>
            <p:cNvSpPr/>
            <p:nvPr/>
          </p:nvSpPr>
          <p:spPr>
            <a:xfrm>
              <a:off x="3650480" y="1821710"/>
              <a:ext cx="42037" cy="225807"/>
            </a:xfrm>
            <a:custGeom>
              <a:avLst/>
              <a:gdLst/>
              <a:ahLst/>
              <a:cxnLst/>
              <a:rect l="l" t="t" r="r" b="b"/>
              <a:pathLst>
                <a:path w="487" h="2616" extrusionOk="0">
                  <a:moveTo>
                    <a:pt x="0" y="0"/>
                  </a:moveTo>
                  <a:cubicBezTo>
                    <a:pt x="201" y="372"/>
                    <a:pt x="315" y="801"/>
                    <a:pt x="315" y="1231"/>
                  </a:cubicBezTo>
                  <a:cubicBezTo>
                    <a:pt x="344" y="1431"/>
                    <a:pt x="315" y="1660"/>
                    <a:pt x="287" y="1860"/>
                  </a:cubicBezTo>
                  <a:cubicBezTo>
                    <a:pt x="258" y="2061"/>
                    <a:pt x="201" y="2261"/>
                    <a:pt x="115" y="2433"/>
                  </a:cubicBezTo>
                  <a:lnTo>
                    <a:pt x="115" y="2461"/>
                  </a:lnTo>
                  <a:cubicBezTo>
                    <a:pt x="86" y="2519"/>
                    <a:pt x="115" y="2576"/>
                    <a:pt x="172" y="2604"/>
                  </a:cubicBezTo>
                  <a:cubicBezTo>
                    <a:pt x="187" y="2612"/>
                    <a:pt x="203" y="2616"/>
                    <a:pt x="218" y="2616"/>
                  </a:cubicBezTo>
                  <a:cubicBezTo>
                    <a:pt x="258" y="2616"/>
                    <a:pt x="294" y="2589"/>
                    <a:pt x="315" y="2547"/>
                  </a:cubicBezTo>
                  <a:cubicBezTo>
                    <a:pt x="401" y="2318"/>
                    <a:pt x="430" y="2118"/>
                    <a:pt x="458" y="1889"/>
                  </a:cubicBezTo>
                  <a:cubicBezTo>
                    <a:pt x="487" y="1660"/>
                    <a:pt x="458" y="1431"/>
                    <a:pt x="430" y="1202"/>
                  </a:cubicBezTo>
                  <a:cubicBezTo>
                    <a:pt x="372" y="773"/>
                    <a:pt x="229" y="37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9;p45">
              <a:extLst>
                <a:ext uri="{FF2B5EF4-FFF2-40B4-BE49-F238E27FC236}">
                  <a16:creationId xmlns:a16="http://schemas.microsoft.com/office/drawing/2014/main" id="{5A05ECFD-CBFD-93CE-E7E0-F3FCBFE661AC}"/>
                </a:ext>
              </a:extLst>
            </p:cNvPr>
            <p:cNvSpPr/>
            <p:nvPr/>
          </p:nvSpPr>
          <p:spPr>
            <a:xfrm>
              <a:off x="3601107" y="1809280"/>
              <a:ext cx="88993" cy="106343"/>
            </a:xfrm>
            <a:custGeom>
              <a:avLst/>
              <a:gdLst/>
              <a:ahLst/>
              <a:cxnLst/>
              <a:rect l="l" t="t" r="r" b="b"/>
              <a:pathLst>
                <a:path w="1031" h="1232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259"/>
                    <a:pt x="143" y="487"/>
                    <a:pt x="286" y="716"/>
                  </a:cubicBezTo>
                  <a:cubicBezTo>
                    <a:pt x="429" y="917"/>
                    <a:pt x="658" y="1088"/>
                    <a:pt x="887" y="1232"/>
                  </a:cubicBezTo>
                  <a:cubicBezTo>
                    <a:pt x="944" y="1232"/>
                    <a:pt x="1002" y="1203"/>
                    <a:pt x="1030" y="1146"/>
                  </a:cubicBezTo>
                  <a:cubicBezTo>
                    <a:pt x="1030" y="1088"/>
                    <a:pt x="1002" y="1031"/>
                    <a:pt x="944" y="1003"/>
                  </a:cubicBezTo>
                  <a:cubicBezTo>
                    <a:pt x="830" y="974"/>
                    <a:pt x="744" y="917"/>
                    <a:pt x="630" y="860"/>
                  </a:cubicBezTo>
                  <a:cubicBezTo>
                    <a:pt x="544" y="802"/>
                    <a:pt x="458" y="716"/>
                    <a:pt x="372" y="631"/>
                  </a:cubicBezTo>
                  <a:cubicBezTo>
                    <a:pt x="200" y="459"/>
                    <a:pt x="86" y="23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0;p45">
              <a:extLst>
                <a:ext uri="{FF2B5EF4-FFF2-40B4-BE49-F238E27FC236}">
                  <a16:creationId xmlns:a16="http://schemas.microsoft.com/office/drawing/2014/main" id="{EE8041A3-545C-EAF6-17AA-16C2CB19AA4C}"/>
                </a:ext>
              </a:extLst>
            </p:cNvPr>
            <p:cNvSpPr/>
            <p:nvPr/>
          </p:nvSpPr>
          <p:spPr>
            <a:xfrm>
              <a:off x="3601107" y="2086012"/>
              <a:ext cx="91410" cy="104789"/>
            </a:xfrm>
            <a:custGeom>
              <a:avLst/>
              <a:gdLst/>
              <a:ahLst/>
              <a:cxnLst/>
              <a:rect l="l" t="t" r="r" b="b"/>
              <a:pathLst>
                <a:path w="1059" h="1214" extrusionOk="0">
                  <a:moveTo>
                    <a:pt x="0" y="0"/>
                  </a:moveTo>
                  <a:lnTo>
                    <a:pt x="0" y="0"/>
                  </a:lnTo>
                  <a:cubicBezTo>
                    <a:pt x="57" y="229"/>
                    <a:pt x="143" y="487"/>
                    <a:pt x="286" y="687"/>
                  </a:cubicBezTo>
                  <a:cubicBezTo>
                    <a:pt x="372" y="802"/>
                    <a:pt x="458" y="888"/>
                    <a:pt x="544" y="973"/>
                  </a:cubicBezTo>
                  <a:cubicBezTo>
                    <a:pt x="658" y="1059"/>
                    <a:pt x="773" y="1145"/>
                    <a:pt x="887" y="1202"/>
                  </a:cubicBezTo>
                  <a:cubicBezTo>
                    <a:pt x="903" y="1210"/>
                    <a:pt x="918" y="1214"/>
                    <a:pt x="933" y="1214"/>
                  </a:cubicBezTo>
                  <a:cubicBezTo>
                    <a:pt x="973" y="1214"/>
                    <a:pt x="1009" y="1187"/>
                    <a:pt x="1030" y="1145"/>
                  </a:cubicBezTo>
                  <a:cubicBezTo>
                    <a:pt x="1059" y="1059"/>
                    <a:pt x="1002" y="1002"/>
                    <a:pt x="944" y="1002"/>
                  </a:cubicBezTo>
                  <a:cubicBezTo>
                    <a:pt x="830" y="945"/>
                    <a:pt x="744" y="916"/>
                    <a:pt x="658" y="830"/>
                  </a:cubicBezTo>
                  <a:cubicBezTo>
                    <a:pt x="544" y="773"/>
                    <a:pt x="458" y="687"/>
                    <a:pt x="372" y="630"/>
                  </a:cubicBezTo>
                  <a:cubicBezTo>
                    <a:pt x="200" y="430"/>
                    <a:pt x="86" y="229"/>
                    <a:pt x="0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1;p45">
              <a:extLst>
                <a:ext uri="{FF2B5EF4-FFF2-40B4-BE49-F238E27FC236}">
                  <a16:creationId xmlns:a16="http://schemas.microsoft.com/office/drawing/2014/main" id="{AB4448C6-2865-5E81-A085-4DC3CF783590}"/>
                </a:ext>
              </a:extLst>
            </p:cNvPr>
            <p:cNvSpPr/>
            <p:nvPr/>
          </p:nvSpPr>
          <p:spPr>
            <a:xfrm>
              <a:off x="3795665" y="1997106"/>
              <a:ext cx="143891" cy="310829"/>
            </a:xfrm>
            <a:custGeom>
              <a:avLst/>
              <a:gdLst/>
              <a:ahLst/>
              <a:cxnLst/>
              <a:rect l="l" t="t" r="r" b="b"/>
              <a:pathLst>
                <a:path w="1667" h="3601" extrusionOk="0">
                  <a:moveTo>
                    <a:pt x="1667" y="0"/>
                  </a:moveTo>
                  <a:cubicBezTo>
                    <a:pt x="1638" y="315"/>
                    <a:pt x="1581" y="630"/>
                    <a:pt x="1524" y="944"/>
                  </a:cubicBezTo>
                  <a:cubicBezTo>
                    <a:pt x="1438" y="1259"/>
                    <a:pt x="1323" y="1574"/>
                    <a:pt x="1209" y="1860"/>
                  </a:cubicBezTo>
                  <a:cubicBezTo>
                    <a:pt x="1066" y="2146"/>
                    <a:pt x="894" y="2433"/>
                    <a:pt x="722" y="2690"/>
                  </a:cubicBezTo>
                  <a:cubicBezTo>
                    <a:pt x="551" y="2948"/>
                    <a:pt x="322" y="3205"/>
                    <a:pt x="93" y="3406"/>
                  </a:cubicBezTo>
                  <a:cubicBezTo>
                    <a:pt x="0" y="3475"/>
                    <a:pt x="76" y="3601"/>
                    <a:pt x="169" y="3601"/>
                  </a:cubicBezTo>
                  <a:cubicBezTo>
                    <a:pt x="191" y="3601"/>
                    <a:pt x="214" y="3594"/>
                    <a:pt x="236" y="3577"/>
                  </a:cubicBezTo>
                  <a:cubicBezTo>
                    <a:pt x="465" y="3320"/>
                    <a:pt x="694" y="3062"/>
                    <a:pt x="866" y="2776"/>
                  </a:cubicBezTo>
                  <a:cubicBezTo>
                    <a:pt x="1037" y="2519"/>
                    <a:pt x="1180" y="2204"/>
                    <a:pt x="1295" y="1918"/>
                  </a:cubicBezTo>
                  <a:cubicBezTo>
                    <a:pt x="1409" y="1603"/>
                    <a:pt x="1495" y="1288"/>
                    <a:pt x="1552" y="973"/>
                  </a:cubicBezTo>
                  <a:cubicBezTo>
                    <a:pt x="1610" y="630"/>
                    <a:pt x="1667" y="315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2;p45">
              <a:extLst>
                <a:ext uri="{FF2B5EF4-FFF2-40B4-BE49-F238E27FC236}">
                  <a16:creationId xmlns:a16="http://schemas.microsoft.com/office/drawing/2014/main" id="{08853AE3-46A9-AF91-9C8F-98DC158DF3B9}"/>
                </a:ext>
              </a:extLst>
            </p:cNvPr>
            <p:cNvSpPr/>
            <p:nvPr/>
          </p:nvSpPr>
          <p:spPr>
            <a:xfrm>
              <a:off x="3870329" y="1977339"/>
              <a:ext cx="64307" cy="117133"/>
            </a:xfrm>
            <a:custGeom>
              <a:avLst/>
              <a:gdLst/>
              <a:ahLst/>
              <a:cxnLst/>
              <a:rect l="l" t="t" r="r" b="b"/>
              <a:pathLst>
                <a:path w="745" h="1357" extrusionOk="0">
                  <a:moveTo>
                    <a:pt x="115" y="0"/>
                  </a:moveTo>
                  <a:cubicBezTo>
                    <a:pt x="58" y="86"/>
                    <a:pt x="29" y="229"/>
                    <a:pt x="1" y="343"/>
                  </a:cubicBezTo>
                  <a:cubicBezTo>
                    <a:pt x="1" y="487"/>
                    <a:pt x="29" y="601"/>
                    <a:pt x="58" y="744"/>
                  </a:cubicBezTo>
                  <a:cubicBezTo>
                    <a:pt x="115" y="859"/>
                    <a:pt x="201" y="973"/>
                    <a:pt x="287" y="1059"/>
                  </a:cubicBezTo>
                  <a:cubicBezTo>
                    <a:pt x="373" y="1173"/>
                    <a:pt x="458" y="1259"/>
                    <a:pt x="573" y="1345"/>
                  </a:cubicBezTo>
                  <a:cubicBezTo>
                    <a:pt x="588" y="1353"/>
                    <a:pt x="604" y="1356"/>
                    <a:pt x="618" y="1356"/>
                  </a:cubicBezTo>
                  <a:cubicBezTo>
                    <a:pt x="659" y="1356"/>
                    <a:pt x="695" y="1330"/>
                    <a:pt x="716" y="1288"/>
                  </a:cubicBezTo>
                  <a:cubicBezTo>
                    <a:pt x="745" y="1231"/>
                    <a:pt x="745" y="1173"/>
                    <a:pt x="687" y="1145"/>
                  </a:cubicBezTo>
                  <a:cubicBezTo>
                    <a:pt x="458" y="1030"/>
                    <a:pt x="287" y="887"/>
                    <a:pt x="172" y="687"/>
                  </a:cubicBezTo>
                  <a:cubicBezTo>
                    <a:pt x="115" y="572"/>
                    <a:pt x="58" y="458"/>
                    <a:pt x="58" y="343"/>
                  </a:cubicBezTo>
                  <a:cubicBezTo>
                    <a:pt x="58" y="229"/>
                    <a:pt x="86" y="115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3;p45">
              <a:extLst>
                <a:ext uri="{FF2B5EF4-FFF2-40B4-BE49-F238E27FC236}">
                  <a16:creationId xmlns:a16="http://schemas.microsoft.com/office/drawing/2014/main" id="{258F566D-6B76-8FBA-39EF-01F379696503}"/>
                </a:ext>
              </a:extLst>
            </p:cNvPr>
            <p:cNvSpPr/>
            <p:nvPr/>
          </p:nvSpPr>
          <p:spPr>
            <a:xfrm>
              <a:off x="3919703" y="1947646"/>
              <a:ext cx="101423" cy="129563"/>
            </a:xfrm>
            <a:custGeom>
              <a:avLst/>
              <a:gdLst/>
              <a:ahLst/>
              <a:cxnLst/>
              <a:rect l="l" t="t" r="r" b="b"/>
              <a:pathLst>
                <a:path w="1175" h="1501" extrusionOk="0">
                  <a:moveTo>
                    <a:pt x="1174" y="1"/>
                  </a:moveTo>
                  <a:cubicBezTo>
                    <a:pt x="1146" y="287"/>
                    <a:pt x="1031" y="573"/>
                    <a:pt x="831" y="802"/>
                  </a:cubicBezTo>
                  <a:cubicBezTo>
                    <a:pt x="716" y="916"/>
                    <a:pt x="631" y="1002"/>
                    <a:pt x="487" y="1088"/>
                  </a:cubicBezTo>
                  <a:cubicBezTo>
                    <a:pt x="373" y="1174"/>
                    <a:pt x="230" y="1231"/>
                    <a:pt x="115" y="1289"/>
                  </a:cubicBezTo>
                  <a:lnTo>
                    <a:pt x="87" y="1289"/>
                  </a:lnTo>
                  <a:cubicBezTo>
                    <a:pt x="30" y="1317"/>
                    <a:pt x="1" y="1374"/>
                    <a:pt x="30" y="1432"/>
                  </a:cubicBezTo>
                  <a:cubicBezTo>
                    <a:pt x="50" y="1474"/>
                    <a:pt x="87" y="1500"/>
                    <a:pt x="127" y="1500"/>
                  </a:cubicBezTo>
                  <a:cubicBezTo>
                    <a:pt x="142" y="1500"/>
                    <a:pt x="157" y="1497"/>
                    <a:pt x="173" y="1489"/>
                  </a:cubicBezTo>
                  <a:cubicBezTo>
                    <a:pt x="316" y="1432"/>
                    <a:pt x="459" y="1346"/>
                    <a:pt x="573" y="1231"/>
                  </a:cubicBezTo>
                  <a:cubicBezTo>
                    <a:pt x="716" y="1117"/>
                    <a:pt x="802" y="1002"/>
                    <a:pt x="917" y="888"/>
                  </a:cubicBezTo>
                  <a:cubicBezTo>
                    <a:pt x="1088" y="630"/>
                    <a:pt x="1174" y="315"/>
                    <a:pt x="1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4;p45">
              <a:extLst>
                <a:ext uri="{FF2B5EF4-FFF2-40B4-BE49-F238E27FC236}">
                  <a16:creationId xmlns:a16="http://schemas.microsoft.com/office/drawing/2014/main" id="{7910757E-AB69-8BA1-C0B5-1297A164FD3D}"/>
                </a:ext>
              </a:extLst>
            </p:cNvPr>
            <p:cNvSpPr/>
            <p:nvPr/>
          </p:nvSpPr>
          <p:spPr>
            <a:xfrm>
              <a:off x="3806109" y="2127962"/>
              <a:ext cx="56883" cy="126110"/>
            </a:xfrm>
            <a:custGeom>
              <a:avLst/>
              <a:gdLst/>
              <a:ahLst/>
              <a:cxnLst/>
              <a:rect l="l" t="t" r="r" b="b"/>
              <a:pathLst>
                <a:path w="659" h="1461" extrusionOk="0">
                  <a:moveTo>
                    <a:pt x="430" y="1317"/>
                  </a:moveTo>
                  <a:lnTo>
                    <a:pt x="430" y="1346"/>
                  </a:lnTo>
                  <a:lnTo>
                    <a:pt x="432" y="1346"/>
                  </a:lnTo>
                  <a:cubicBezTo>
                    <a:pt x="431" y="1337"/>
                    <a:pt x="430" y="1328"/>
                    <a:pt x="430" y="1317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72" y="173"/>
                    <a:pt x="287" y="402"/>
                    <a:pt x="372" y="630"/>
                  </a:cubicBezTo>
                  <a:cubicBezTo>
                    <a:pt x="401" y="745"/>
                    <a:pt x="430" y="859"/>
                    <a:pt x="458" y="974"/>
                  </a:cubicBezTo>
                  <a:cubicBezTo>
                    <a:pt x="458" y="1088"/>
                    <a:pt x="458" y="1231"/>
                    <a:pt x="458" y="1346"/>
                  </a:cubicBezTo>
                  <a:lnTo>
                    <a:pt x="432" y="1346"/>
                  </a:lnTo>
                  <a:cubicBezTo>
                    <a:pt x="443" y="1410"/>
                    <a:pt x="494" y="1435"/>
                    <a:pt x="544" y="1460"/>
                  </a:cubicBezTo>
                  <a:cubicBezTo>
                    <a:pt x="601" y="1460"/>
                    <a:pt x="659" y="1403"/>
                    <a:pt x="659" y="1346"/>
                  </a:cubicBezTo>
                  <a:cubicBezTo>
                    <a:pt x="659" y="1203"/>
                    <a:pt x="630" y="1060"/>
                    <a:pt x="601" y="945"/>
                  </a:cubicBezTo>
                  <a:cubicBezTo>
                    <a:pt x="573" y="802"/>
                    <a:pt x="544" y="688"/>
                    <a:pt x="487" y="573"/>
                  </a:cubicBezTo>
                  <a:cubicBezTo>
                    <a:pt x="372" y="344"/>
                    <a:pt x="201" y="144"/>
                    <a:pt x="0" y="1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5;p45">
              <a:extLst>
                <a:ext uri="{FF2B5EF4-FFF2-40B4-BE49-F238E27FC236}">
                  <a16:creationId xmlns:a16="http://schemas.microsoft.com/office/drawing/2014/main" id="{8E8884D1-75A9-7E39-42E5-5E53546DC1D5}"/>
                </a:ext>
              </a:extLst>
            </p:cNvPr>
            <p:cNvSpPr/>
            <p:nvPr/>
          </p:nvSpPr>
          <p:spPr>
            <a:xfrm>
              <a:off x="3329294" y="1922960"/>
              <a:ext cx="291581" cy="52913"/>
            </a:xfrm>
            <a:custGeom>
              <a:avLst/>
              <a:gdLst/>
              <a:ahLst/>
              <a:cxnLst/>
              <a:rect l="l" t="t" r="r" b="b"/>
              <a:pathLst>
                <a:path w="3378" h="613" extrusionOk="0">
                  <a:moveTo>
                    <a:pt x="1" y="0"/>
                  </a:moveTo>
                  <a:lnTo>
                    <a:pt x="1" y="0"/>
                  </a:lnTo>
                  <a:cubicBezTo>
                    <a:pt x="459" y="344"/>
                    <a:pt x="1003" y="544"/>
                    <a:pt x="1575" y="573"/>
                  </a:cubicBezTo>
                  <a:cubicBezTo>
                    <a:pt x="1819" y="599"/>
                    <a:pt x="2070" y="613"/>
                    <a:pt x="2323" y="613"/>
                  </a:cubicBezTo>
                  <a:cubicBezTo>
                    <a:pt x="2633" y="613"/>
                    <a:pt x="2948" y="591"/>
                    <a:pt x="3264" y="544"/>
                  </a:cubicBezTo>
                  <a:cubicBezTo>
                    <a:pt x="3321" y="516"/>
                    <a:pt x="3378" y="458"/>
                    <a:pt x="3349" y="401"/>
                  </a:cubicBezTo>
                  <a:cubicBezTo>
                    <a:pt x="3349" y="344"/>
                    <a:pt x="3292" y="315"/>
                    <a:pt x="3206" y="315"/>
                  </a:cubicBezTo>
                  <a:cubicBezTo>
                    <a:pt x="2780" y="410"/>
                    <a:pt x="2313" y="466"/>
                    <a:pt x="1857" y="466"/>
                  </a:cubicBezTo>
                  <a:cubicBezTo>
                    <a:pt x="1762" y="466"/>
                    <a:pt x="1668" y="463"/>
                    <a:pt x="1575" y="458"/>
                  </a:cubicBezTo>
                  <a:cubicBezTo>
                    <a:pt x="1031" y="458"/>
                    <a:pt x="487" y="28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6;p45">
              <a:extLst>
                <a:ext uri="{FF2B5EF4-FFF2-40B4-BE49-F238E27FC236}">
                  <a16:creationId xmlns:a16="http://schemas.microsoft.com/office/drawing/2014/main" id="{C301DC85-EA3F-50FD-A25E-8127E202D56A}"/>
                </a:ext>
              </a:extLst>
            </p:cNvPr>
            <p:cNvSpPr/>
            <p:nvPr/>
          </p:nvSpPr>
          <p:spPr>
            <a:xfrm>
              <a:off x="3398521" y="1774753"/>
              <a:ext cx="513934" cy="835035"/>
            </a:xfrm>
            <a:custGeom>
              <a:avLst/>
              <a:gdLst/>
              <a:ahLst/>
              <a:cxnLst/>
              <a:rect l="l" t="t" r="r" b="b"/>
              <a:pathLst>
                <a:path w="5954" h="9674" extrusionOk="0">
                  <a:moveTo>
                    <a:pt x="0" y="0"/>
                  </a:moveTo>
                  <a:lnTo>
                    <a:pt x="0" y="0"/>
                  </a:lnTo>
                  <a:cubicBezTo>
                    <a:pt x="773" y="544"/>
                    <a:pt x="1488" y="1202"/>
                    <a:pt x="2118" y="1918"/>
                  </a:cubicBezTo>
                  <a:cubicBezTo>
                    <a:pt x="2404" y="2290"/>
                    <a:pt x="2690" y="2662"/>
                    <a:pt x="2977" y="3063"/>
                  </a:cubicBezTo>
                  <a:cubicBezTo>
                    <a:pt x="3206" y="3463"/>
                    <a:pt x="3492" y="3864"/>
                    <a:pt x="3692" y="4293"/>
                  </a:cubicBezTo>
                  <a:cubicBezTo>
                    <a:pt x="4121" y="5123"/>
                    <a:pt x="4465" y="6010"/>
                    <a:pt x="4722" y="6926"/>
                  </a:cubicBezTo>
                  <a:cubicBezTo>
                    <a:pt x="4980" y="7813"/>
                    <a:pt x="5123" y="8729"/>
                    <a:pt x="5209" y="9674"/>
                  </a:cubicBezTo>
                  <a:lnTo>
                    <a:pt x="5953" y="9616"/>
                  </a:lnTo>
                  <a:cubicBezTo>
                    <a:pt x="5839" y="8643"/>
                    <a:pt x="5610" y="7670"/>
                    <a:pt x="5266" y="6754"/>
                  </a:cubicBezTo>
                  <a:cubicBezTo>
                    <a:pt x="4780" y="5352"/>
                    <a:pt x="4093" y="4064"/>
                    <a:pt x="3206" y="2891"/>
                  </a:cubicBezTo>
                  <a:cubicBezTo>
                    <a:pt x="2891" y="2519"/>
                    <a:pt x="2576" y="2147"/>
                    <a:pt x="2233" y="1803"/>
                  </a:cubicBezTo>
                  <a:cubicBezTo>
                    <a:pt x="1574" y="1116"/>
                    <a:pt x="830" y="51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7;p45">
              <a:extLst>
                <a:ext uri="{FF2B5EF4-FFF2-40B4-BE49-F238E27FC236}">
                  <a16:creationId xmlns:a16="http://schemas.microsoft.com/office/drawing/2014/main" id="{15DD204D-3FDC-7296-3143-0C3CFB20E83A}"/>
                </a:ext>
              </a:extLst>
            </p:cNvPr>
            <p:cNvSpPr/>
            <p:nvPr/>
          </p:nvSpPr>
          <p:spPr>
            <a:xfrm>
              <a:off x="3549230" y="1793829"/>
              <a:ext cx="32196" cy="28571"/>
            </a:xfrm>
            <a:custGeom>
              <a:avLst/>
              <a:gdLst/>
              <a:ahLst/>
              <a:cxnLst/>
              <a:rect l="l" t="t" r="r" b="b"/>
              <a:pathLst>
                <a:path w="373" h="331" extrusionOk="0">
                  <a:moveTo>
                    <a:pt x="333" y="1"/>
                  </a:moveTo>
                  <a:cubicBezTo>
                    <a:pt x="304" y="1"/>
                    <a:pt x="214" y="52"/>
                    <a:pt x="143" y="123"/>
                  </a:cubicBezTo>
                  <a:cubicBezTo>
                    <a:pt x="57" y="209"/>
                    <a:pt x="0" y="294"/>
                    <a:pt x="29" y="323"/>
                  </a:cubicBezTo>
                  <a:cubicBezTo>
                    <a:pt x="34" y="328"/>
                    <a:pt x="41" y="331"/>
                    <a:pt x="49" y="331"/>
                  </a:cubicBezTo>
                  <a:cubicBezTo>
                    <a:pt x="88" y="331"/>
                    <a:pt x="158" y="279"/>
                    <a:pt x="229" y="209"/>
                  </a:cubicBezTo>
                  <a:cubicBezTo>
                    <a:pt x="315" y="123"/>
                    <a:pt x="372" y="8"/>
                    <a:pt x="343" y="8"/>
                  </a:cubicBezTo>
                  <a:cubicBezTo>
                    <a:pt x="343" y="3"/>
                    <a:pt x="340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8;p45">
              <a:extLst>
                <a:ext uri="{FF2B5EF4-FFF2-40B4-BE49-F238E27FC236}">
                  <a16:creationId xmlns:a16="http://schemas.microsoft.com/office/drawing/2014/main" id="{848D3528-8164-97DB-1425-C9FDE3268CB2}"/>
                </a:ext>
              </a:extLst>
            </p:cNvPr>
            <p:cNvSpPr/>
            <p:nvPr/>
          </p:nvSpPr>
          <p:spPr>
            <a:xfrm>
              <a:off x="3541807" y="1762151"/>
              <a:ext cx="37117" cy="21061"/>
            </a:xfrm>
            <a:custGeom>
              <a:avLst/>
              <a:gdLst/>
              <a:ahLst/>
              <a:cxnLst/>
              <a:rect l="l" t="t" r="r" b="b"/>
              <a:pathLst>
                <a:path w="430" h="244" extrusionOk="0">
                  <a:moveTo>
                    <a:pt x="56" y="1"/>
                  </a:moveTo>
                  <a:cubicBezTo>
                    <a:pt x="30" y="1"/>
                    <a:pt x="11" y="10"/>
                    <a:pt x="0" y="32"/>
                  </a:cubicBezTo>
                  <a:cubicBezTo>
                    <a:pt x="0" y="60"/>
                    <a:pt x="86" y="118"/>
                    <a:pt x="172" y="175"/>
                  </a:cubicBezTo>
                  <a:cubicBezTo>
                    <a:pt x="256" y="217"/>
                    <a:pt x="339" y="243"/>
                    <a:pt x="390" y="243"/>
                  </a:cubicBezTo>
                  <a:cubicBezTo>
                    <a:pt x="408" y="243"/>
                    <a:pt x="422" y="240"/>
                    <a:pt x="429" y="232"/>
                  </a:cubicBezTo>
                  <a:cubicBezTo>
                    <a:pt x="429" y="204"/>
                    <a:pt x="344" y="118"/>
                    <a:pt x="229" y="60"/>
                  </a:cubicBezTo>
                  <a:cubicBezTo>
                    <a:pt x="158" y="25"/>
                    <a:pt x="99" y="1"/>
                    <a:pt x="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9;p45">
              <a:extLst>
                <a:ext uri="{FF2B5EF4-FFF2-40B4-BE49-F238E27FC236}">
                  <a16:creationId xmlns:a16="http://schemas.microsoft.com/office/drawing/2014/main" id="{BE50AA01-320A-D594-4A80-2D7C1DD4BEBB}"/>
                </a:ext>
              </a:extLst>
            </p:cNvPr>
            <p:cNvSpPr/>
            <p:nvPr/>
          </p:nvSpPr>
          <p:spPr>
            <a:xfrm>
              <a:off x="3536800" y="1779673"/>
              <a:ext cx="39620" cy="9927"/>
            </a:xfrm>
            <a:custGeom>
              <a:avLst/>
              <a:gdLst/>
              <a:ahLst/>
              <a:cxnLst/>
              <a:rect l="l" t="t" r="r" b="b"/>
              <a:pathLst>
                <a:path w="459" h="115" extrusionOk="0">
                  <a:moveTo>
                    <a:pt x="230" y="1"/>
                  </a:moveTo>
                  <a:cubicBezTo>
                    <a:pt x="115" y="1"/>
                    <a:pt x="1" y="1"/>
                    <a:pt x="1" y="58"/>
                  </a:cubicBezTo>
                  <a:cubicBezTo>
                    <a:pt x="1" y="86"/>
                    <a:pt x="87" y="115"/>
                    <a:pt x="230" y="115"/>
                  </a:cubicBezTo>
                  <a:cubicBezTo>
                    <a:pt x="344" y="115"/>
                    <a:pt x="459" y="115"/>
                    <a:pt x="459" y="86"/>
                  </a:cubicBezTo>
                  <a:cubicBezTo>
                    <a:pt x="459" y="29"/>
                    <a:pt x="373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0;p45">
              <a:extLst>
                <a:ext uri="{FF2B5EF4-FFF2-40B4-BE49-F238E27FC236}">
                  <a16:creationId xmlns:a16="http://schemas.microsoft.com/office/drawing/2014/main" id="{4FF400AD-F161-72F6-2E3B-741D65BF39F0}"/>
                </a:ext>
              </a:extLst>
            </p:cNvPr>
            <p:cNvSpPr/>
            <p:nvPr/>
          </p:nvSpPr>
          <p:spPr>
            <a:xfrm>
              <a:off x="3539304" y="1790204"/>
              <a:ext cx="39620" cy="15882"/>
            </a:xfrm>
            <a:custGeom>
              <a:avLst/>
              <a:gdLst/>
              <a:ahLst/>
              <a:cxnLst/>
              <a:rect l="l" t="t" r="r" b="b"/>
              <a:pathLst>
                <a:path w="459" h="184" extrusionOk="0">
                  <a:moveTo>
                    <a:pt x="358" y="0"/>
                  </a:moveTo>
                  <a:cubicBezTo>
                    <a:pt x="315" y="0"/>
                    <a:pt x="258" y="7"/>
                    <a:pt x="201" y="22"/>
                  </a:cubicBezTo>
                  <a:cubicBezTo>
                    <a:pt x="86" y="79"/>
                    <a:pt x="1" y="136"/>
                    <a:pt x="1" y="165"/>
                  </a:cubicBezTo>
                  <a:cubicBezTo>
                    <a:pt x="12" y="177"/>
                    <a:pt x="34" y="184"/>
                    <a:pt x="66" y="184"/>
                  </a:cubicBezTo>
                  <a:cubicBezTo>
                    <a:pt x="110" y="184"/>
                    <a:pt x="174" y="170"/>
                    <a:pt x="258" y="136"/>
                  </a:cubicBezTo>
                  <a:cubicBezTo>
                    <a:pt x="373" y="107"/>
                    <a:pt x="458" y="50"/>
                    <a:pt x="430" y="22"/>
                  </a:cubicBezTo>
                  <a:cubicBezTo>
                    <a:pt x="430" y="7"/>
                    <a:pt x="401" y="0"/>
                    <a:pt x="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1;p45">
              <a:extLst>
                <a:ext uri="{FF2B5EF4-FFF2-40B4-BE49-F238E27FC236}">
                  <a16:creationId xmlns:a16="http://schemas.microsoft.com/office/drawing/2014/main" id="{BFEB1879-88AB-37B9-03B9-9466D54DB0FA}"/>
                </a:ext>
              </a:extLst>
            </p:cNvPr>
            <p:cNvSpPr/>
            <p:nvPr/>
          </p:nvSpPr>
          <p:spPr>
            <a:xfrm>
              <a:off x="3566493" y="1796937"/>
              <a:ext cx="19853" cy="37203"/>
            </a:xfrm>
            <a:custGeom>
              <a:avLst/>
              <a:gdLst/>
              <a:ahLst/>
              <a:cxnLst/>
              <a:rect l="l" t="t" r="r" b="b"/>
              <a:pathLst>
                <a:path w="230" h="431" extrusionOk="0">
                  <a:moveTo>
                    <a:pt x="201" y="1"/>
                  </a:moveTo>
                  <a:cubicBezTo>
                    <a:pt x="172" y="1"/>
                    <a:pt x="115" y="87"/>
                    <a:pt x="58" y="201"/>
                  </a:cubicBezTo>
                  <a:cubicBezTo>
                    <a:pt x="0" y="316"/>
                    <a:pt x="0" y="430"/>
                    <a:pt x="29" y="430"/>
                  </a:cubicBezTo>
                  <a:cubicBezTo>
                    <a:pt x="58" y="430"/>
                    <a:pt x="115" y="344"/>
                    <a:pt x="172" y="230"/>
                  </a:cubicBezTo>
                  <a:cubicBezTo>
                    <a:pt x="201" y="115"/>
                    <a:pt x="229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2;p45">
              <a:extLst>
                <a:ext uri="{FF2B5EF4-FFF2-40B4-BE49-F238E27FC236}">
                  <a16:creationId xmlns:a16="http://schemas.microsoft.com/office/drawing/2014/main" id="{F789F8A3-948B-85A0-1C17-CC21B9E5CF2B}"/>
                </a:ext>
              </a:extLst>
            </p:cNvPr>
            <p:cNvSpPr/>
            <p:nvPr/>
          </p:nvSpPr>
          <p:spPr>
            <a:xfrm>
              <a:off x="3583757" y="1796937"/>
              <a:ext cx="10013" cy="42123"/>
            </a:xfrm>
            <a:custGeom>
              <a:avLst/>
              <a:gdLst/>
              <a:ahLst/>
              <a:cxnLst/>
              <a:rect l="l" t="t" r="r" b="b"/>
              <a:pathLst>
                <a:path w="116" h="488" extrusionOk="0">
                  <a:moveTo>
                    <a:pt x="58" y="1"/>
                  </a:moveTo>
                  <a:cubicBezTo>
                    <a:pt x="29" y="1"/>
                    <a:pt x="1" y="115"/>
                    <a:pt x="1" y="258"/>
                  </a:cubicBezTo>
                  <a:cubicBezTo>
                    <a:pt x="1" y="373"/>
                    <a:pt x="29" y="487"/>
                    <a:pt x="58" y="487"/>
                  </a:cubicBezTo>
                  <a:cubicBezTo>
                    <a:pt x="87" y="487"/>
                    <a:pt x="115" y="373"/>
                    <a:pt x="115" y="230"/>
                  </a:cubicBezTo>
                  <a:cubicBezTo>
                    <a:pt x="115" y="115"/>
                    <a:pt x="87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3;p45">
              <a:extLst>
                <a:ext uri="{FF2B5EF4-FFF2-40B4-BE49-F238E27FC236}">
                  <a16:creationId xmlns:a16="http://schemas.microsoft.com/office/drawing/2014/main" id="{C6599E0D-F984-0B80-C5E6-9B9F3CE9F89B}"/>
                </a:ext>
              </a:extLst>
            </p:cNvPr>
            <p:cNvSpPr/>
            <p:nvPr/>
          </p:nvSpPr>
          <p:spPr>
            <a:xfrm>
              <a:off x="3591180" y="1794520"/>
              <a:ext cx="22356" cy="37634"/>
            </a:xfrm>
            <a:custGeom>
              <a:avLst/>
              <a:gdLst/>
              <a:ahLst/>
              <a:cxnLst/>
              <a:rect l="l" t="t" r="r" b="b"/>
              <a:pathLst>
                <a:path w="259" h="436" extrusionOk="0">
                  <a:moveTo>
                    <a:pt x="29" y="0"/>
                  </a:moveTo>
                  <a:cubicBezTo>
                    <a:pt x="1" y="29"/>
                    <a:pt x="29" y="143"/>
                    <a:pt x="58" y="258"/>
                  </a:cubicBezTo>
                  <a:cubicBezTo>
                    <a:pt x="108" y="357"/>
                    <a:pt x="179" y="435"/>
                    <a:pt x="215" y="435"/>
                  </a:cubicBezTo>
                  <a:cubicBezTo>
                    <a:pt x="221" y="435"/>
                    <a:pt x="226" y="433"/>
                    <a:pt x="230" y="430"/>
                  </a:cubicBezTo>
                  <a:cubicBezTo>
                    <a:pt x="258" y="430"/>
                    <a:pt x="230" y="315"/>
                    <a:pt x="172" y="201"/>
                  </a:cubicBezTo>
                  <a:cubicBezTo>
                    <a:pt x="115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4;p45">
              <a:extLst>
                <a:ext uri="{FF2B5EF4-FFF2-40B4-BE49-F238E27FC236}">
                  <a16:creationId xmlns:a16="http://schemas.microsoft.com/office/drawing/2014/main" id="{4E0DCB54-CA42-E73D-A42D-4F7EE960F778}"/>
                </a:ext>
              </a:extLst>
            </p:cNvPr>
            <p:cNvSpPr/>
            <p:nvPr/>
          </p:nvSpPr>
          <p:spPr>
            <a:xfrm>
              <a:off x="3593683" y="1793829"/>
              <a:ext cx="34613" cy="26154"/>
            </a:xfrm>
            <a:custGeom>
              <a:avLst/>
              <a:gdLst/>
              <a:ahLst/>
              <a:cxnLst/>
              <a:rect l="l" t="t" r="r" b="b"/>
              <a:pathLst>
                <a:path w="401" h="303" extrusionOk="0">
                  <a:moveTo>
                    <a:pt x="50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0" y="8"/>
                    <a:pt x="57" y="123"/>
                    <a:pt x="172" y="209"/>
                  </a:cubicBezTo>
                  <a:cubicBezTo>
                    <a:pt x="242" y="255"/>
                    <a:pt x="331" y="302"/>
                    <a:pt x="362" y="302"/>
                  </a:cubicBezTo>
                  <a:cubicBezTo>
                    <a:pt x="368" y="302"/>
                    <a:pt x="372" y="300"/>
                    <a:pt x="372" y="294"/>
                  </a:cubicBezTo>
                  <a:cubicBezTo>
                    <a:pt x="401" y="266"/>
                    <a:pt x="344" y="209"/>
                    <a:pt x="229" y="94"/>
                  </a:cubicBezTo>
                  <a:cubicBezTo>
                    <a:pt x="159" y="47"/>
                    <a:pt x="89" y="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5;p45">
              <a:extLst>
                <a:ext uri="{FF2B5EF4-FFF2-40B4-BE49-F238E27FC236}">
                  <a16:creationId xmlns:a16="http://schemas.microsoft.com/office/drawing/2014/main" id="{960954E0-021B-A4AA-B0D7-EF43CBC357CF}"/>
                </a:ext>
              </a:extLst>
            </p:cNvPr>
            <p:cNvSpPr/>
            <p:nvPr/>
          </p:nvSpPr>
          <p:spPr>
            <a:xfrm>
              <a:off x="3598603" y="1788305"/>
              <a:ext cx="37117" cy="15537"/>
            </a:xfrm>
            <a:custGeom>
              <a:avLst/>
              <a:gdLst/>
              <a:ahLst/>
              <a:cxnLst/>
              <a:rect l="l" t="t" r="r" b="b"/>
              <a:pathLst>
                <a:path w="430" h="180" extrusionOk="0">
                  <a:moveTo>
                    <a:pt x="72" y="1"/>
                  </a:moveTo>
                  <a:cubicBezTo>
                    <a:pt x="29" y="1"/>
                    <a:pt x="0" y="15"/>
                    <a:pt x="0" y="44"/>
                  </a:cubicBezTo>
                  <a:cubicBezTo>
                    <a:pt x="0" y="72"/>
                    <a:pt x="86" y="129"/>
                    <a:pt x="201" y="158"/>
                  </a:cubicBezTo>
                  <a:cubicBezTo>
                    <a:pt x="258" y="172"/>
                    <a:pt x="315" y="180"/>
                    <a:pt x="358" y="180"/>
                  </a:cubicBezTo>
                  <a:cubicBezTo>
                    <a:pt x="401" y="180"/>
                    <a:pt x="430" y="172"/>
                    <a:pt x="430" y="158"/>
                  </a:cubicBezTo>
                  <a:cubicBezTo>
                    <a:pt x="430" y="101"/>
                    <a:pt x="344" y="72"/>
                    <a:pt x="229" y="44"/>
                  </a:cubicBezTo>
                  <a:cubicBezTo>
                    <a:pt x="172" y="15"/>
                    <a:pt x="115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6;p45">
              <a:extLst>
                <a:ext uri="{FF2B5EF4-FFF2-40B4-BE49-F238E27FC236}">
                  <a16:creationId xmlns:a16="http://schemas.microsoft.com/office/drawing/2014/main" id="{351E6204-8483-F239-29F5-F8D6A0BFD81A}"/>
                </a:ext>
              </a:extLst>
            </p:cNvPr>
            <p:cNvSpPr/>
            <p:nvPr/>
          </p:nvSpPr>
          <p:spPr>
            <a:xfrm>
              <a:off x="3598603" y="1777170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29" y="1"/>
                  </a:moveTo>
                  <a:cubicBezTo>
                    <a:pt x="86" y="1"/>
                    <a:pt x="0" y="58"/>
                    <a:pt x="0" y="87"/>
                  </a:cubicBezTo>
                  <a:cubicBezTo>
                    <a:pt x="0" y="107"/>
                    <a:pt x="58" y="127"/>
                    <a:pt x="132" y="127"/>
                  </a:cubicBezTo>
                  <a:cubicBezTo>
                    <a:pt x="162" y="127"/>
                    <a:pt x="196" y="124"/>
                    <a:pt x="229" y="115"/>
                  </a:cubicBezTo>
                  <a:cubicBezTo>
                    <a:pt x="344" y="115"/>
                    <a:pt x="458" y="58"/>
                    <a:pt x="458" y="30"/>
                  </a:cubicBezTo>
                  <a:cubicBezTo>
                    <a:pt x="458" y="1"/>
                    <a:pt x="344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7;p45">
              <a:extLst>
                <a:ext uri="{FF2B5EF4-FFF2-40B4-BE49-F238E27FC236}">
                  <a16:creationId xmlns:a16="http://schemas.microsoft.com/office/drawing/2014/main" id="{69409923-C74B-6FE8-4A77-DBA750C067B0}"/>
                </a:ext>
              </a:extLst>
            </p:cNvPr>
            <p:cNvSpPr/>
            <p:nvPr/>
          </p:nvSpPr>
          <p:spPr>
            <a:xfrm>
              <a:off x="3596100" y="1758957"/>
              <a:ext cx="37203" cy="24169"/>
            </a:xfrm>
            <a:custGeom>
              <a:avLst/>
              <a:gdLst/>
              <a:ahLst/>
              <a:cxnLst/>
              <a:rect l="l" t="t" r="r" b="b"/>
              <a:pathLst>
                <a:path w="431" h="280" extrusionOk="0">
                  <a:moveTo>
                    <a:pt x="370" y="1"/>
                  </a:moveTo>
                  <a:cubicBezTo>
                    <a:pt x="328" y="1"/>
                    <a:pt x="258" y="33"/>
                    <a:pt x="173" y="97"/>
                  </a:cubicBezTo>
                  <a:cubicBezTo>
                    <a:pt x="58" y="155"/>
                    <a:pt x="1" y="241"/>
                    <a:pt x="1" y="269"/>
                  </a:cubicBezTo>
                  <a:cubicBezTo>
                    <a:pt x="8" y="276"/>
                    <a:pt x="19" y="280"/>
                    <a:pt x="33" y="280"/>
                  </a:cubicBezTo>
                  <a:cubicBezTo>
                    <a:pt x="74" y="280"/>
                    <a:pt x="144" y="248"/>
                    <a:pt x="230" y="183"/>
                  </a:cubicBezTo>
                  <a:cubicBezTo>
                    <a:pt x="344" y="126"/>
                    <a:pt x="430" y="40"/>
                    <a:pt x="401" y="12"/>
                  </a:cubicBezTo>
                  <a:cubicBezTo>
                    <a:pt x="394" y="4"/>
                    <a:pt x="384" y="1"/>
                    <a:pt x="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8;p45">
              <a:extLst>
                <a:ext uri="{FF2B5EF4-FFF2-40B4-BE49-F238E27FC236}">
                  <a16:creationId xmlns:a16="http://schemas.microsoft.com/office/drawing/2014/main" id="{32212932-0C8D-35F8-B7F4-1BE56828CDED}"/>
                </a:ext>
              </a:extLst>
            </p:cNvPr>
            <p:cNvSpPr/>
            <p:nvPr/>
          </p:nvSpPr>
          <p:spPr>
            <a:xfrm>
              <a:off x="3591180" y="1744629"/>
              <a:ext cx="27276" cy="33319"/>
            </a:xfrm>
            <a:custGeom>
              <a:avLst/>
              <a:gdLst/>
              <a:ahLst/>
              <a:cxnLst/>
              <a:rect l="l" t="t" r="r" b="b"/>
              <a:pathLst>
                <a:path w="316" h="386" extrusionOk="0">
                  <a:moveTo>
                    <a:pt x="282" y="0"/>
                  </a:moveTo>
                  <a:cubicBezTo>
                    <a:pt x="264" y="0"/>
                    <a:pt x="190" y="78"/>
                    <a:pt x="115" y="178"/>
                  </a:cubicBezTo>
                  <a:cubicBezTo>
                    <a:pt x="29" y="263"/>
                    <a:pt x="1" y="378"/>
                    <a:pt x="29" y="378"/>
                  </a:cubicBezTo>
                  <a:cubicBezTo>
                    <a:pt x="34" y="383"/>
                    <a:pt x="41" y="385"/>
                    <a:pt x="49" y="385"/>
                  </a:cubicBezTo>
                  <a:cubicBezTo>
                    <a:pt x="86" y="385"/>
                    <a:pt x="153" y="330"/>
                    <a:pt x="201" y="235"/>
                  </a:cubicBezTo>
                  <a:cubicBezTo>
                    <a:pt x="287" y="120"/>
                    <a:pt x="315" y="34"/>
                    <a:pt x="287" y="6"/>
                  </a:cubicBezTo>
                  <a:cubicBezTo>
                    <a:pt x="287" y="2"/>
                    <a:pt x="285" y="0"/>
                    <a:pt x="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79;p45">
              <a:extLst>
                <a:ext uri="{FF2B5EF4-FFF2-40B4-BE49-F238E27FC236}">
                  <a16:creationId xmlns:a16="http://schemas.microsoft.com/office/drawing/2014/main" id="{A0D679CE-6345-3375-A88E-D32554FEE6DD}"/>
                </a:ext>
              </a:extLst>
            </p:cNvPr>
            <p:cNvSpPr/>
            <p:nvPr/>
          </p:nvSpPr>
          <p:spPr>
            <a:xfrm>
              <a:off x="3586260" y="1737292"/>
              <a:ext cx="12430" cy="39965"/>
            </a:xfrm>
            <a:custGeom>
              <a:avLst/>
              <a:gdLst/>
              <a:ahLst/>
              <a:cxnLst/>
              <a:rect l="l" t="t" r="r" b="b"/>
              <a:pathLst>
                <a:path w="144" h="463" extrusionOk="0">
                  <a:moveTo>
                    <a:pt x="133" y="1"/>
                  </a:moveTo>
                  <a:cubicBezTo>
                    <a:pt x="103" y="1"/>
                    <a:pt x="55" y="103"/>
                    <a:pt x="29" y="205"/>
                  </a:cubicBezTo>
                  <a:cubicBezTo>
                    <a:pt x="0" y="348"/>
                    <a:pt x="0" y="434"/>
                    <a:pt x="29" y="463"/>
                  </a:cubicBezTo>
                  <a:cubicBezTo>
                    <a:pt x="58" y="463"/>
                    <a:pt x="115" y="348"/>
                    <a:pt x="143" y="234"/>
                  </a:cubicBezTo>
                  <a:cubicBezTo>
                    <a:pt x="143" y="119"/>
                    <a:pt x="143" y="5"/>
                    <a:pt x="143" y="5"/>
                  </a:cubicBezTo>
                  <a:cubicBezTo>
                    <a:pt x="140" y="2"/>
                    <a:pt x="137" y="1"/>
                    <a:pt x="1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0;p45">
              <a:extLst>
                <a:ext uri="{FF2B5EF4-FFF2-40B4-BE49-F238E27FC236}">
                  <a16:creationId xmlns:a16="http://schemas.microsoft.com/office/drawing/2014/main" id="{2704AE5C-8A64-0F0F-32D5-7CDA479E633C}"/>
                </a:ext>
              </a:extLst>
            </p:cNvPr>
            <p:cNvSpPr/>
            <p:nvPr/>
          </p:nvSpPr>
          <p:spPr>
            <a:xfrm>
              <a:off x="3573917" y="1737723"/>
              <a:ext cx="14847" cy="39533"/>
            </a:xfrm>
            <a:custGeom>
              <a:avLst/>
              <a:gdLst/>
              <a:ahLst/>
              <a:cxnLst/>
              <a:rect l="l" t="t" r="r" b="b"/>
              <a:pathLst>
                <a:path w="172" h="458" extrusionOk="0">
                  <a:moveTo>
                    <a:pt x="29" y="0"/>
                  </a:moveTo>
                  <a:cubicBezTo>
                    <a:pt x="0" y="0"/>
                    <a:pt x="0" y="114"/>
                    <a:pt x="29" y="229"/>
                  </a:cubicBezTo>
                  <a:cubicBezTo>
                    <a:pt x="57" y="372"/>
                    <a:pt x="86" y="458"/>
                    <a:pt x="143" y="458"/>
                  </a:cubicBezTo>
                  <a:cubicBezTo>
                    <a:pt x="172" y="429"/>
                    <a:pt x="172" y="343"/>
                    <a:pt x="143" y="200"/>
                  </a:cubicBezTo>
                  <a:cubicBezTo>
                    <a:pt x="86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81;p45">
              <a:extLst>
                <a:ext uri="{FF2B5EF4-FFF2-40B4-BE49-F238E27FC236}">
                  <a16:creationId xmlns:a16="http://schemas.microsoft.com/office/drawing/2014/main" id="{18135875-533F-C987-2FFA-C303511497D6}"/>
                </a:ext>
              </a:extLst>
            </p:cNvPr>
            <p:cNvSpPr/>
            <p:nvPr/>
          </p:nvSpPr>
          <p:spPr>
            <a:xfrm>
              <a:off x="3554150" y="1745060"/>
              <a:ext cx="29693" cy="32887"/>
            </a:xfrm>
            <a:custGeom>
              <a:avLst/>
              <a:gdLst/>
              <a:ahLst/>
              <a:cxnLst/>
              <a:rect l="l" t="t" r="r" b="b"/>
              <a:pathLst>
                <a:path w="344" h="381" extrusionOk="0">
                  <a:moveTo>
                    <a:pt x="29" y="1"/>
                  </a:moveTo>
                  <a:cubicBezTo>
                    <a:pt x="0" y="29"/>
                    <a:pt x="58" y="115"/>
                    <a:pt x="115" y="230"/>
                  </a:cubicBezTo>
                  <a:cubicBezTo>
                    <a:pt x="186" y="325"/>
                    <a:pt x="257" y="380"/>
                    <a:pt x="296" y="380"/>
                  </a:cubicBezTo>
                  <a:cubicBezTo>
                    <a:pt x="304" y="380"/>
                    <a:pt x="310" y="378"/>
                    <a:pt x="315" y="373"/>
                  </a:cubicBezTo>
                  <a:cubicBezTo>
                    <a:pt x="344" y="373"/>
                    <a:pt x="315" y="258"/>
                    <a:pt x="229" y="173"/>
                  </a:cubicBezTo>
                  <a:cubicBezTo>
                    <a:pt x="143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2;p45">
              <a:extLst>
                <a:ext uri="{FF2B5EF4-FFF2-40B4-BE49-F238E27FC236}">
                  <a16:creationId xmlns:a16="http://schemas.microsoft.com/office/drawing/2014/main" id="{7494FB92-D1E6-1433-920A-50428E8B767B}"/>
                </a:ext>
              </a:extLst>
            </p:cNvPr>
            <p:cNvSpPr/>
            <p:nvPr/>
          </p:nvSpPr>
          <p:spPr>
            <a:xfrm>
              <a:off x="3546727" y="1751879"/>
              <a:ext cx="34700" cy="28485"/>
            </a:xfrm>
            <a:custGeom>
              <a:avLst/>
              <a:gdLst/>
              <a:ahLst/>
              <a:cxnLst/>
              <a:rect l="l" t="t" r="r" b="b"/>
              <a:pathLst>
                <a:path w="402" h="330" extrusionOk="0">
                  <a:moveTo>
                    <a:pt x="49" y="0"/>
                  </a:moveTo>
                  <a:cubicBezTo>
                    <a:pt x="41" y="0"/>
                    <a:pt x="34" y="3"/>
                    <a:pt x="29" y="8"/>
                  </a:cubicBezTo>
                  <a:cubicBezTo>
                    <a:pt x="0" y="36"/>
                    <a:pt x="58" y="122"/>
                    <a:pt x="172" y="208"/>
                  </a:cubicBezTo>
                  <a:cubicBezTo>
                    <a:pt x="243" y="279"/>
                    <a:pt x="313" y="330"/>
                    <a:pt x="352" y="330"/>
                  </a:cubicBezTo>
                  <a:cubicBezTo>
                    <a:pt x="361" y="330"/>
                    <a:pt x="367" y="328"/>
                    <a:pt x="372" y="323"/>
                  </a:cubicBezTo>
                  <a:cubicBezTo>
                    <a:pt x="401" y="294"/>
                    <a:pt x="344" y="208"/>
                    <a:pt x="258" y="122"/>
                  </a:cubicBezTo>
                  <a:cubicBezTo>
                    <a:pt x="164" y="52"/>
                    <a:pt x="89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3;p45">
              <a:extLst>
                <a:ext uri="{FF2B5EF4-FFF2-40B4-BE49-F238E27FC236}">
                  <a16:creationId xmlns:a16="http://schemas.microsoft.com/office/drawing/2014/main" id="{E2A7CFD0-E10F-201F-632A-DBB5B11E8ABD}"/>
                </a:ext>
              </a:extLst>
            </p:cNvPr>
            <p:cNvSpPr/>
            <p:nvPr/>
          </p:nvSpPr>
          <p:spPr>
            <a:xfrm>
              <a:off x="3539304" y="1768193"/>
              <a:ext cx="39620" cy="17781"/>
            </a:xfrm>
            <a:custGeom>
              <a:avLst/>
              <a:gdLst/>
              <a:ahLst/>
              <a:cxnLst/>
              <a:rect l="l" t="t" r="r" b="b"/>
              <a:pathLst>
                <a:path w="459" h="206" extrusionOk="0">
                  <a:moveTo>
                    <a:pt x="51" y="0"/>
                  </a:moveTo>
                  <a:cubicBezTo>
                    <a:pt x="20" y="0"/>
                    <a:pt x="1" y="7"/>
                    <a:pt x="1" y="19"/>
                  </a:cubicBezTo>
                  <a:cubicBezTo>
                    <a:pt x="1" y="48"/>
                    <a:pt x="86" y="134"/>
                    <a:pt x="201" y="162"/>
                  </a:cubicBezTo>
                  <a:cubicBezTo>
                    <a:pt x="258" y="191"/>
                    <a:pt x="315" y="205"/>
                    <a:pt x="358" y="205"/>
                  </a:cubicBezTo>
                  <a:cubicBezTo>
                    <a:pt x="401" y="205"/>
                    <a:pt x="430" y="191"/>
                    <a:pt x="430" y="162"/>
                  </a:cubicBezTo>
                  <a:cubicBezTo>
                    <a:pt x="458" y="134"/>
                    <a:pt x="373" y="76"/>
                    <a:pt x="230" y="48"/>
                  </a:cubicBezTo>
                  <a:cubicBezTo>
                    <a:pt x="162" y="14"/>
                    <a:pt x="95" y="0"/>
                    <a:pt x="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4;p45">
              <a:extLst>
                <a:ext uri="{FF2B5EF4-FFF2-40B4-BE49-F238E27FC236}">
                  <a16:creationId xmlns:a16="http://schemas.microsoft.com/office/drawing/2014/main" id="{9C40F095-965A-5F80-8D9C-EE7FCB6A03B7}"/>
                </a:ext>
              </a:extLst>
            </p:cNvPr>
            <p:cNvSpPr/>
            <p:nvPr/>
          </p:nvSpPr>
          <p:spPr>
            <a:xfrm>
              <a:off x="3536800" y="1784593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30" y="1"/>
                  </a:moveTo>
                  <a:cubicBezTo>
                    <a:pt x="115" y="29"/>
                    <a:pt x="1" y="58"/>
                    <a:pt x="1" y="87"/>
                  </a:cubicBezTo>
                  <a:cubicBezTo>
                    <a:pt x="1" y="107"/>
                    <a:pt x="58" y="127"/>
                    <a:pt x="132" y="127"/>
                  </a:cubicBezTo>
                  <a:cubicBezTo>
                    <a:pt x="163" y="127"/>
                    <a:pt x="196" y="124"/>
                    <a:pt x="230" y="115"/>
                  </a:cubicBezTo>
                  <a:cubicBezTo>
                    <a:pt x="373" y="115"/>
                    <a:pt x="459" y="87"/>
                    <a:pt x="459" y="29"/>
                  </a:cubicBezTo>
                  <a:cubicBezTo>
                    <a:pt x="459" y="1"/>
                    <a:pt x="344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5;p45">
              <a:extLst>
                <a:ext uri="{FF2B5EF4-FFF2-40B4-BE49-F238E27FC236}">
                  <a16:creationId xmlns:a16="http://schemas.microsoft.com/office/drawing/2014/main" id="{325AEF7F-575C-BCA0-B3F2-02C681F523AE}"/>
                </a:ext>
              </a:extLst>
            </p:cNvPr>
            <p:cNvSpPr/>
            <p:nvPr/>
          </p:nvSpPr>
          <p:spPr>
            <a:xfrm>
              <a:off x="3541807" y="1791067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95" y="0"/>
                  </a:moveTo>
                  <a:cubicBezTo>
                    <a:pt x="353" y="0"/>
                    <a:pt x="284" y="27"/>
                    <a:pt x="201" y="69"/>
                  </a:cubicBezTo>
                  <a:cubicBezTo>
                    <a:pt x="86" y="155"/>
                    <a:pt x="0" y="212"/>
                    <a:pt x="29" y="241"/>
                  </a:cubicBezTo>
                  <a:cubicBezTo>
                    <a:pt x="29" y="248"/>
                    <a:pt x="37" y="252"/>
                    <a:pt x="51" y="252"/>
                  </a:cubicBezTo>
                  <a:cubicBezTo>
                    <a:pt x="90" y="252"/>
                    <a:pt x="174" y="225"/>
                    <a:pt x="258" y="183"/>
                  </a:cubicBezTo>
                  <a:cubicBezTo>
                    <a:pt x="372" y="126"/>
                    <a:pt x="429" y="40"/>
                    <a:pt x="429" y="12"/>
                  </a:cubicBezTo>
                  <a:cubicBezTo>
                    <a:pt x="422" y="4"/>
                    <a:pt x="410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6;p45">
              <a:extLst>
                <a:ext uri="{FF2B5EF4-FFF2-40B4-BE49-F238E27FC236}">
                  <a16:creationId xmlns:a16="http://schemas.microsoft.com/office/drawing/2014/main" id="{6390EC4A-D520-DB5C-9DAD-D20706121E78}"/>
                </a:ext>
              </a:extLst>
            </p:cNvPr>
            <p:cNvSpPr/>
            <p:nvPr/>
          </p:nvSpPr>
          <p:spPr>
            <a:xfrm>
              <a:off x="3554150" y="1796332"/>
              <a:ext cx="29693" cy="32801"/>
            </a:xfrm>
            <a:custGeom>
              <a:avLst/>
              <a:gdLst/>
              <a:ahLst/>
              <a:cxnLst/>
              <a:rect l="l" t="t" r="r" b="b"/>
              <a:pathLst>
                <a:path w="344" h="380" extrusionOk="0">
                  <a:moveTo>
                    <a:pt x="296" y="1"/>
                  </a:moveTo>
                  <a:cubicBezTo>
                    <a:pt x="257" y="1"/>
                    <a:pt x="186" y="56"/>
                    <a:pt x="115" y="151"/>
                  </a:cubicBezTo>
                  <a:cubicBezTo>
                    <a:pt x="58" y="237"/>
                    <a:pt x="0" y="351"/>
                    <a:pt x="29" y="380"/>
                  </a:cubicBezTo>
                  <a:cubicBezTo>
                    <a:pt x="58" y="380"/>
                    <a:pt x="143" y="323"/>
                    <a:pt x="229" y="208"/>
                  </a:cubicBezTo>
                  <a:cubicBezTo>
                    <a:pt x="286" y="122"/>
                    <a:pt x="344" y="8"/>
                    <a:pt x="315" y="8"/>
                  </a:cubicBezTo>
                  <a:cubicBezTo>
                    <a:pt x="310" y="3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7;p45">
              <a:extLst>
                <a:ext uri="{FF2B5EF4-FFF2-40B4-BE49-F238E27FC236}">
                  <a16:creationId xmlns:a16="http://schemas.microsoft.com/office/drawing/2014/main" id="{A75CCE29-212E-82D2-4A01-08AC32C84C50}"/>
                </a:ext>
              </a:extLst>
            </p:cNvPr>
            <p:cNvSpPr/>
            <p:nvPr/>
          </p:nvSpPr>
          <p:spPr>
            <a:xfrm>
              <a:off x="3573917" y="1796937"/>
              <a:ext cx="14847" cy="39620"/>
            </a:xfrm>
            <a:custGeom>
              <a:avLst/>
              <a:gdLst/>
              <a:ahLst/>
              <a:cxnLst/>
              <a:rect l="l" t="t" r="r" b="b"/>
              <a:pathLst>
                <a:path w="172" h="459" extrusionOk="0">
                  <a:moveTo>
                    <a:pt x="143" y="1"/>
                  </a:moveTo>
                  <a:cubicBezTo>
                    <a:pt x="115" y="1"/>
                    <a:pt x="57" y="87"/>
                    <a:pt x="29" y="230"/>
                  </a:cubicBezTo>
                  <a:cubicBezTo>
                    <a:pt x="0" y="344"/>
                    <a:pt x="0" y="459"/>
                    <a:pt x="29" y="459"/>
                  </a:cubicBezTo>
                  <a:cubicBezTo>
                    <a:pt x="57" y="459"/>
                    <a:pt x="115" y="373"/>
                    <a:pt x="143" y="258"/>
                  </a:cubicBezTo>
                  <a:cubicBezTo>
                    <a:pt x="172" y="115"/>
                    <a:pt x="172" y="29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8;p45">
              <a:extLst>
                <a:ext uri="{FF2B5EF4-FFF2-40B4-BE49-F238E27FC236}">
                  <a16:creationId xmlns:a16="http://schemas.microsoft.com/office/drawing/2014/main" id="{093FFAD7-87D7-0BDB-DD9F-24A932EA33A6}"/>
                </a:ext>
              </a:extLst>
            </p:cNvPr>
            <p:cNvSpPr/>
            <p:nvPr/>
          </p:nvSpPr>
          <p:spPr>
            <a:xfrm>
              <a:off x="3586260" y="1796937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29" y="1"/>
                  </a:moveTo>
                  <a:cubicBezTo>
                    <a:pt x="0" y="29"/>
                    <a:pt x="0" y="115"/>
                    <a:pt x="29" y="258"/>
                  </a:cubicBezTo>
                  <a:cubicBezTo>
                    <a:pt x="86" y="373"/>
                    <a:pt x="115" y="459"/>
                    <a:pt x="143" y="459"/>
                  </a:cubicBezTo>
                  <a:cubicBezTo>
                    <a:pt x="172" y="459"/>
                    <a:pt x="172" y="344"/>
                    <a:pt x="143" y="230"/>
                  </a:cubicBezTo>
                  <a:cubicBezTo>
                    <a:pt x="115" y="87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9;p45">
              <a:extLst>
                <a:ext uri="{FF2B5EF4-FFF2-40B4-BE49-F238E27FC236}">
                  <a16:creationId xmlns:a16="http://schemas.microsoft.com/office/drawing/2014/main" id="{ED77794C-5341-62D0-22A1-C1EE52428017}"/>
                </a:ext>
              </a:extLst>
            </p:cNvPr>
            <p:cNvSpPr/>
            <p:nvPr/>
          </p:nvSpPr>
          <p:spPr>
            <a:xfrm>
              <a:off x="3591180" y="1796332"/>
              <a:ext cx="27276" cy="32801"/>
            </a:xfrm>
            <a:custGeom>
              <a:avLst/>
              <a:gdLst/>
              <a:ahLst/>
              <a:cxnLst/>
              <a:rect l="l" t="t" r="r" b="b"/>
              <a:pathLst>
                <a:path w="316" h="380" extrusionOk="0">
                  <a:moveTo>
                    <a:pt x="49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1" y="8"/>
                    <a:pt x="29" y="122"/>
                    <a:pt x="115" y="208"/>
                  </a:cubicBezTo>
                  <a:cubicBezTo>
                    <a:pt x="201" y="323"/>
                    <a:pt x="287" y="380"/>
                    <a:pt x="287" y="380"/>
                  </a:cubicBezTo>
                  <a:cubicBezTo>
                    <a:pt x="315" y="351"/>
                    <a:pt x="287" y="265"/>
                    <a:pt x="201" y="151"/>
                  </a:cubicBezTo>
                  <a:cubicBezTo>
                    <a:pt x="153" y="56"/>
                    <a:pt x="86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0;p45">
              <a:extLst>
                <a:ext uri="{FF2B5EF4-FFF2-40B4-BE49-F238E27FC236}">
                  <a16:creationId xmlns:a16="http://schemas.microsoft.com/office/drawing/2014/main" id="{45F65DC0-FB2A-0F3E-FBC3-4BDBFD159E2D}"/>
                </a:ext>
              </a:extLst>
            </p:cNvPr>
            <p:cNvSpPr/>
            <p:nvPr/>
          </p:nvSpPr>
          <p:spPr>
            <a:xfrm>
              <a:off x="3596100" y="1791067"/>
              <a:ext cx="37203" cy="24169"/>
            </a:xfrm>
            <a:custGeom>
              <a:avLst/>
              <a:gdLst/>
              <a:ahLst/>
              <a:cxnLst/>
              <a:rect l="l" t="t" r="r" b="b"/>
              <a:pathLst>
                <a:path w="431" h="280" extrusionOk="0">
                  <a:moveTo>
                    <a:pt x="33" y="1"/>
                  </a:moveTo>
                  <a:cubicBezTo>
                    <a:pt x="19" y="1"/>
                    <a:pt x="8" y="4"/>
                    <a:pt x="1" y="12"/>
                  </a:cubicBezTo>
                  <a:cubicBezTo>
                    <a:pt x="1" y="40"/>
                    <a:pt x="58" y="126"/>
                    <a:pt x="173" y="183"/>
                  </a:cubicBezTo>
                  <a:cubicBezTo>
                    <a:pt x="258" y="248"/>
                    <a:pt x="344" y="280"/>
                    <a:pt x="382" y="280"/>
                  </a:cubicBezTo>
                  <a:cubicBezTo>
                    <a:pt x="394" y="280"/>
                    <a:pt x="401" y="276"/>
                    <a:pt x="401" y="269"/>
                  </a:cubicBezTo>
                  <a:cubicBezTo>
                    <a:pt x="430" y="241"/>
                    <a:pt x="344" y="155"/>
                    <a:pt x="230" y="97"/>
                  </a:cubicBezTo>
                  <a:cubicBezTo>
                    <a:pt x="144" y="33"/>
                    <a:pt x="74" y="1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1;p45">
              <a:extLst>
                <a:ext uri="{FF2B5EF4-FFF2-40B4-BE49-F238E27FC236}">
                  <a16:creationId xmlns:a16="http://schemas.microsoft.com/office/drawing/2014/main" id="{CBAC3E1C-3E2D-98EB-4C62-5DEA088EE747}"/>
                </a:ext>
              </a:extLst>
            </p:cNvPr>
            <p:cNvSpPr/>
            <p:nvPr/>
          </p:nvSpPr>
          <p:spPr>
            <a:xfrm>
              <a:off x="3598603" y="1784593"/>
              <a:ext cx="39620" cy="12430"/>
            </a:xfrm>
            <a:custGeom>
              <a:avLst/>
              <a:gdLst/>
              <a:ahLst/>
              <a:cxnLst/>
              <a:rect l="l" t="t" r="r" b="b"/>
              <a:pathLst>
                <a:path w="459" h="144" extrusionOk="0">
                  <a:moveTo>
                    <a:pt x="229" y="1"/>
                  </a:moveTo>
                  <a:cubicBezTo>
                    <a:pt x="115" y="1"/>
                    <a:pt x="0" y="1"/>
                    <a:pt x="0" y="29"/>
                  </a:cubicBezTo>
                  <a:cubicBezTo>
                    <a:pt x="0" y="58"/>
                    <a:pt x="86" y="115"/>
                    <a:pt x="229" y="144"/>
                  </a:cubicBezTo>
                  <a:cubicBezTo>
                    <a:pt x="344" y="144"/>
                    <a:pt x="458" y="144"/>
                    <a:pt x="458" y="115"/>
                  </a:cubicBezTo>
                  <a:cubicBezTo>
                    <a:pt x="458" y="87"/>
                    <a:pt x="372" y="29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2;p45">
              <a:extLst>
                <a:ext uri="{FF2B5EF4-FFF2-40B4-BE49-F238E27FC236}">
                  <a16:creationId xmlns:a16="http://schemas.microsoft.com/office/drawing/2014/main" id="{F7121309-F717-9F0E-43ED-EB372C97AAD3}"/>
                </a:ext>
              </a:extLst>
            </p:cNvPr>
            <p:cNvSpPr/>
            <p:nvPr/>
          </p:nvSpPr>
          <p:spPr>
            <a:xfrm>
              <a:off x="3596100" y="1770437"/>
              <a:ext cx="42123" cy="16141"/>
            </a:xfrm>
            <a:custGeom>
              <a:avLst/>
              <a:gdLst/>
              <a:ahLst/>
              <a:cxnLst/>
              <a:rect l="l" t="t" r="r" b="b"/>
              <a:pathLst>
                <a:path w="488" h="187" extrusionOk="0">
                  <a:moveTo>
                    <a:pt x="387" y="0"/>
                  </a:moveTo>
                  <a:cubicBezTo>
                    <a:pt x="344" y="0"/>
                    <a:pt x="287" y="7"/>
                    <a:pt x="230" y="22"/>
                  </a:cubicBezTo>
                  <a:cubicBezTo>
                    <a:pt x="115" y="79"/>
                    <a:pt x="1" y="136"/>
                    <a:pt x="29" y="165"/>
                  </a:cubicBezTo>
                  <a:cubicBezTo>
                    <a:pt x="29" y="179"/>
                    <a:pt x="58" y="186"/>
                    <a:pt x="101" y="186"/>
                  </a:cubicBezTo>
                  <a:cubicBezTo>
                    <a:pt x="144" y="186"/>
                    <a:pt x="201" y="179"/>
                    <a:pt x="258" y="165"/>
                  </a:cubicBezTo>
                  <a:cubicBezTo>
                    <a:pt x="373" y="136"/>
                    <a:pt x="487" y="79"/>
                    <a:pt x="459" y="22"/>
                  </a:cubicBezTo>
                  <a:cubicBezTo>
                    <a:pt x="459" y="7"/>
                    <a:pt x="430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3;p45">
              <a:extLst>
                <a:ext uri="{FF2B5EF4-FFF2-40B4-BE49-F238E27FC236}">
                  <a16:creationId xmlns:a16="http://schemas.microsoft.com/office/drawing/2014/main" id="{C71DD814-B17F-03D9-8078-4D5A00ADE718}"/>
                </a:ext>
              </a:extLst>
            </p:cNvPr>
            <p:cNvSpPr/>
            <p:nvPr/>
          </p:nvSpPr>
          <p:spPr>
            <a:xfrm>
              <a:off x="3593683" y="1754037"/>
              <a:ext cx="34613" cy="26327"/>
            </a:xfrm>
            <a:custGeom>
              <a:avLst/>
              <a:gdLst/>
              <a:ahLst/>
              <a:cxnLst/>
              <a:rect l="l" t="t" r="r" b="b"/>
              <a:pathLst>
                <a:path w="401" h="305" extrusionOk="0">
                  <a:moveTo>
                    <a:pt x="341" y="1"/>
                  </a:moveTo>
                  <a:cubicBezTo>
                    <a:pt x="301" y="1"/>
                    <a:pt x="236" y="33"/>
                    <a:pt x="172" y="97"/>
                  </a:cubicBezTo>
                  <a:cubicBezTo>
                    <a:pt x="57" y="183"/>
                    <a:pt x="0" y="269"/>
                    <a:pt x="29" y="298"/>
                  </a:cubicBezTo>
                  <a:cubicBezTo>
                    <a:pt x="34" y="303"/>
                    <a:pt x="41" y="305"/>
                    <a:pt x="49" y="305"/>
                  </a:cubicBezTo>
                  <a:cubicBezTo>
                    <a:pt x="88" y="305"/>
                    <a:pt x="158" y="254"/>
                    <a:pt x="229" y="183"/>
                  </a:cubicBezTo>
                  <a:cubicBezTo>
                    <a:pt x="344" y="126"/>
                    <a:pt x="401" y="11"/>
                    <a:pt x="372" y="11"/>
                  </a:cubicBezTo>
                  <a:cubicBezTo>
                    <a:pt x="365" y="4"/>
                    <a:pt x="354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4;p45">
              <a:extLst>
                <a:ext uri="{FF2B5EF4-FFF2-40B4-BE49-F238E27FC236}">
                  <a16:creationId xmlns:a16="http://schemas.microsoft.com/office/drawing/2014/main" id="{19CFE07F-A5B5-CA2D-9D50-B5AC218898A4}"/>
                </a:ext>
              </a:extLst>
            </p:cNvPr>
            <p:cNvSpPr/>
            <p:nvPr/>
          </p:nvSpPr>
          <p:spPr>
            <a:xfrm>
              <a:off x="3588677" y="1740140"/>
              <a:ext cx="22356" cy="37634"/>
            </a:xfrm>
            <a:custGeom>
              <a:avLst/>
              <a:gdLst/>
              <a:ahLst/>
              <a:cxnLst/>
              <a:rect l="l" t="t" r="r" b="b"/>
              <a:pathLst>
                <a:path w="259" h="436" extrusionOk="0">
                  <a:moveTo>
                    <a:pt x="230" y="1"/>
                  </a:moveTo>
                  <a:cubicBezTo>
                    <a:pt x="201" y="1"/>
                    <a:pt x="144" y="86"/>
                    <a:pt x="87" y="201"/>
                  </a:cubicBezTo>
                  <a:cubicBezTo>
                    <a:pt x="30" y="315"/>
                    <a:pt x="1" y="430"/>
                    <a:pt x="30" y="430"/>
                  </a:cubicBezTo>
                  <a:cubicBezTo>
                    <a:pt x="33" y="434"/>
                    <a:pt x="38" y="435"/>
                    <a:pt x="44" y="435"/>
                  </a:cubicBezTo>
                  <a:cubicBezTo>
                    <a:pt x="80" y="435"/>
                    <a:pt x="152" y="358"/>
                    <a:pt x="201" y="258"/>
                  </a:cubicBezTo>
                  <a:cubicBezTo>
                    <a:pt x="259" y="115"/>
                    <a:pt x="259" y="29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5;p45">
              <a:extLst>
                <a:ext uri="{FF2B5EF4-FFF2-40B4-BE49-F238E27FC236}">
                  <a16:creationId xmlns:a16="http://schemas.microsoft.com/office/drawing/2014/main" id="{0B70B49A-EC0A-82B8-88CF-4C3C7E23D2BE}"/>
                </a:ext>
              </a:extLst>
            </p:cNvPr>
            <p:cNvSpPr/>
            <p:nvPr/>
          </p:nvSpPr>
          <p:spPr>
            <a:xfrm>
              <a:off x="3583757" y="1735220"/>
              <a:ext cx="10013" cy="42037"/>
            </a:xfrm>
            <a:custGeom>
              <a:avLst/>
              <a:gdLst/>
              <a:ahLst/>
              <a:cxnLst/>
              <a:rect l="l" t="t" r="r" b="b"/>
              <a:pathLst>
                <a:path w="116" h="487" extrusionOk="0">
                  <a:moveTo>
                    <a:pt x="58" y="0"/>
                  </a:moveTo>
                  <a:cubicBezTo>
                    <a:pt x="1" y="0"/>
                    <a:pt x="1" y="115"/>
                    <a:pt x="1" y="229"/>
                  </a:cubicBezTo>
                  <a:cubicBezTo>
                    <a:pt x="1" y="372"/>
                    <a:pt x="29" y="487"/>
                    <a:pt x="58" y="487"/>
                  </a:cubicBezTo>
                  <a:cubicBezTo>
                    <a:pt x="87" y="487"/>
                    <a:pt x="115" y="372"/>
                    <a:pt x="115" y="258"/>
                  </a:cubicBezTo>
                  <a:cubicBezTo>
                    <a:pt x="115" y="115"/>
                    <a:pt x="115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6;p45">
              <a:extLst>
                <a:ext uri="{FF2B5EF4-FFF2-40B4-BE49-F238E27FC236}">
                  <a16:creationId xmlns:a16="http://schemas.microsoft.com/office/drawing/2014/main" id="{CFDDADF4-3FAC-1DE5-A88A-7C0CABF8822F}"/>
                </a:ext>
              </a:extLst>
            </p:cNvPr>
            <p:cNvSpPr/>
            <p:nvPr/>
          </p:nvSpPr>
          <p:spPr>
            <a:xfrm>
              <a:off x="3566493" y="1739795"/>
              <a:ext cx="19853" cy="37462"/>
            </a:xfrm>
            <a:custGeom>
              <a:avLst/>
              <a:gdLst/>
              <a:ahLst/>
              <a:cxnLst/>
              <a:rect l="l" t="t" r="r" b="b"/>
              <a:pathLst>
                <a:path w="230" h="434" extrusionOk="0">
                  <a:moveTo>
                    <a:pt x="39" y="0"/>
                  </a:moveTo>
                  <a:cubicBezTo>
                    <a:pt x="35" y="0"/>
                    <a:pt x="32" y="2"/>
                    <a:pt x="29" y="5"/>
                  </a:cubicBezTo>
                  <a:cubicBezTo>
                    <a:pt x="0" y="5"/>
                    <a:pt x="0" y="119"/>
                    <a:pt x="58" y="234"/>
                  </a:cubicBezTo>
                  <a:cubicBezTo>
                    <a:pt x="115" y="348"/>
                    <a:pt x="172" y="434"/>
                    <a:pt x="201" y="434"/>
                  </a:cubicBezTo>
                  <a:cubicBezTo>
                    <a:pt x="229" y="434"/>
                    <a:pt x="201" y="319"/>
                    <a:pt x="172" y="205"/>
                  </a:cubicBezTo>
                  <a:cubicBezTo>
                    <a:pt x="121" y="103"/>
                    <a:pt x="70" y="0"/>
                    <a:pt x="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7;p45">
              <a:extLst>
                <a:ext uri="{FF2B5EF4-FFF2-40B4-BE49-F238E27FC236}">
                  <a16:creationId xmlns:a16="http://schemas.microsoft.com/office/drawing/2014/main" id="{63F54000-C120-BF04-1857-2EE3548B0CE4}"/>
                </a:ext>
              </a:extLst>
            </p:cNvPr>
            <p:cNvSpPr/>
            <p:nvPr/>
          </p:nvSpPr>
          <p:spPr>
            <a:xfrm>
              <a:off x="3568651" y="1771042"/>
              <a:ext cx="37462" cy="29866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229" y="0"/>
                  </a:moveTo>
                  <a:cubicBezTo>
                    <a:pt x="183" y="0"/>
                    <a:pt x="133" y="15"/>
                    <a:pt x="90" y="43"/>
                  </a:cubicBezTo>
                  <a:cubicBezTo>
                    <a:pt x="1" y="177"/>
                    <a:pt x="120" y="346"/>
                    <a:pt x="258" y="346"/>
                  </a:cubicBezTo>
                  <a:cubicBezTo>
                    <a:pt x="298" y="346"/>
                    <a:pt x="338" y="332"/>
                    <a:pt x="376" y="301"/>
                  </a:cubicBezTo>
                  <a:cubicBezTo>
                    <a:pt x="433" y="215"/>
                    <a:pt x="433" y="101"/>
                    <a:pt x="347" y="43"/>
                  </a:cubicBezTo>
                  <a:cubicBezTo>
                    <a:pt x="319" y="15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8;p45">
              <a:extLst>
                <a:ext uri="{FF2B5EF4-FFF2-40B4-BE49-F238E27FC236}">
                  <a16:creationId xmlns:a16="http://schemas.microsoft.com/office/drawing/2014/main" id="{A7DFC374-0B94-AE79-E658-1F6EDA7F471A}"/>
                </a:ext>
              </a:extLst>
            </p:cNvPr>
            <p:cNvSpPr/>
            <p:nvPr/>
          </p:nvSpPr>
          <p:spPr>
            <a:xfrm>
              <a:off x="3571413" y="1777170"/>
              <a:ext cx="36944" cy="19508"/>
            </a:xfrm>
            <a:custGeom>
              <a:avLst/>
              <a:gdLst/>
              <a:ahLst/>
              <a:cxnLst/>
              <a:rect l="l" t="t" r="r" b="b"/>
              <a:pathLst>
                <a:path w="428" h="226" extrusionOk="0">
                  <a:moveTo>
                    <a:pt x="315" y="1"/>
                  </a:moveTo>
                  <a:cubicBezTo>
                    <a:pt x="315" y="30"/>
                    <a:pt x="315" y="87"/>
                    <a:pt x="287" y="115"/>
                  </a:cubicBezTo>
                  <a:cubicBezTo>
                    <a:pt x="244" y="144"/>
                    <a:pt x="194" y="158"/>
                    <a:pt x="147" y="158"/>
                  </a:cubicBezTo>
                  <a:cubicBezTo>
                    <a:pt x="101" y="158"/>
                    <a:pt x="58" y="144"/>
                    <a:pt x="29" y="115"/>
                  </a:cubicBezTo>
                  <a:lnTo>
                    <a:pt x="1" y="115"/>
                  </a:lnTo>
                  <a:cubicBezTo>
                    <a:pt x="1" y="194"/>
                    <a:pt x="59" y="226"/>
                    <a:pt x="128" y="226"/>
                  </a:cubicBezTo>
                  <a:cubicBezTo>
                    <a:pt x="258" y="226"/>
                    <a:pt x="428" y="113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9;p45">
              <a:extLst>
                <a:ext uri="{FF2B5EF4-FFF2-40B4-BE49-F238E27FC236}">
                  <a16:creationId xmlns:a16="http://schemas.microsoft.com/office/drawing/2014/main" id="{D79359CC-D371-3002-65D6-8A6E4F8D9181}"/>
                </a:ext>
              </a:extLst>
            </p:cNvPr>
            <p:cNvSpPr/>
            <p:nvPr/>
          </p:nvSpPr>
          <p:spPr>
            <a:xfrm>
              <a:off x="3272498" y="2186658"/>
              <a:ext cx="32196" cy="30384"/>
            </a:xfrm>
            <a:custGeom>
              <a:avLst/>
              <a:gdLst/>
              <a:ahLst/>
              <a:cxnLst/>
              <a:rect l="l" t="t" r="r" b="b"/>
              <a:pathLst>
                <a:path w="373" h="352" extrusionOk="0">
                  <a:moveTo>
                    <a:pt x="334" y="0"/>
                  </a:moveTo>
                  <a:cubicBezTo>
                    <a:pt x="304" y="0"/>
                    <a:pt x="214" y="52"/>
                    <a:pt x="144" y="122"/>
                  </a:cubicBezTo>
                  <a:cubicBezTo>
                    <a:pt x="58" y="208"/>
                    <a:pt x="1" y="323"/>
                    <a:pt x="29" y="351"/>
                  </a:cubicBezTo>
                  <a:cubicBezTo>
                    <a:pt x="29" y="351"/>
                    <a:pt x="144" y="294"/>
                    <a:pt x="230" y="208"/>
                  </a:cubicBezTo>
                  <a:cubicBezTo>
                    <a:pt x="315" y="122"/>
                    <a:pt x="373" y="36"/>
                    <a:pt x="344" y="8"/>
                  </a:cubicBezTo>
                  <a:cubicBezTo>
                    <a:pt x="344" y="3"/>
                    <a:pt x="341" y="0"/>
                    <a:pt x="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0;p45">
              <a:extLst>
                <a:ext uri="{FF2B5EF4-FFF2-40B4-BE49-F238E27FC236}">
                  <a16:creationId xmlns:a16="http://schemas.microsoft.com/office/drawing/2014/main" id="{58AB8582-BD35-8823-289B-6361236CEF14}"/>
                </a:ext>
              </a:extLst>
            </p:cNvPr>
            <p:cNvSpPr/>
            <p:nvPr/>
          </p:nvSpPr>
          <p:spPr>
            <a:xfrm>
              <a:off x="3265074" y="2156188"/>
              <a:ext cx="37203" cy="19767"/>
            </a:xfrm>
            <a:custGeom>
              <a:avLst/>
              <a:gdLst/>
              <a:ahLst/>
              <a:cxnLst/>
              <a:rect l="l" t="t" r="r" b="b"/>
              <a:pathLst>
                <a:path w="431" h="229" extrusionOk="0">
                  <a:moveTo>
                    <a:pt x="54" y="0"/>
                  </a:moveTo>
                  <a:cubicBezTo>
                    <a:pt x="29" y="0"/>
                    <a:pt x="11" y="7"/>
                    <a:pt x="1" y="17"/>
                  </a:cubicBezTo>
                  <a:cubicBezTo>
                    <a:pt x="1" y="46"/>
                    <a:pt x="58" y="103"/>
                    <a:pt x="173" y="160"/>
                  </a:cubicBezTo>
                  <a:cubicBezTo>
                    <a:pt x="256" y="202"/>
                    <a:pt x="340" y="229"/>
                    <a:pt x="379" y="229"/>
                  </a:cubicBezTo>
                  <a:cubicBezTo>
                    <a:pt x="393" y="229"/>
                    <a:pt x="401" y="225"/>
                    <a:pt x="401" y="218"/>
                  </a:cubicBezTo>
                  <a:cubicBezTo>
                    <a:pt x="430" y="189"/>
                    <a:pt x="344" y="132"/>
                    <a:pt x="230" y="75"/>
                  </a:cubicBezTo>
                  <a:cubicBezTo>
                    <a:pt x="157" y="20"/>
                    <a:pt x="96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1;p45">
              <a:extLst>
                <a:ext uri="{FF2B5EF4-FFF2-40B4-BE49-F238E27FC236}">
                  <a16:creationId xmlns:a16="http://schemas.microsoft.com/office/drawing/2014/main" id="{AD8BFD7F-3F0D-61FF-5B40-38CA1351C7A5}"/>
                </a:ext>
              </a:extLst>
            </p:cNvPr>
            <p:cNvSpPr/>
            <p:nvPr/>
          </p:nvSpPr>
          <p:spPr>
            <a:xfrm>
              <a:off x="3260154" y="2172416"/>
              <a:ext cx="39620" cy="10013"/>
            </a:xfrm>
            <a:custGeom>
              <a:avLst/>
              <a:gdLst/>
              <a:ahLst/>
              <a:cxnLst/>
              <a:rect l="l" t="t" r="r" b="b"/>
              <a:pathLst>
                <a:path w="459" h="116" extrusionOk="0">
                  <a:moveTo>
                    <a:pt x="230" y="1"/>
                  </a:moveTo>
                  <a:cubicBezTo>
                    <a:pt x="115" y="1"/>
                    <a:pt x="1" y="1"/>
                    <a:pt x="1" y="58"/>
                  </a:cubicBezTo>
                  <a:cubicBezTo>
                    <a:pt x="1" y="115"/>
                    <a:pt x="86" y="115"/>
                    <a:pt x="230" y="115"/>
                  </a:cubicBezTo>
                  <a:cubicBezTo>
                    <a:pt x="344" y="115"/>
                    <a:pt x="458" y="115"/>
                    <a:pt x="458" y="87"/>
                  </a:cubicBezTo>
                  <a:cubicBezTo>
                    <a:pt x="458" y="30"/>
                    <a:pt x="373" y="30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2;p45">
              <a:extLst>
                <a:ext uri="{FF2B5EF4-FFF2-40B4-BE49-F238E27FC236}">
                  <a16:creationId xmlns:a16="http://schemas.microsoft.com/office/drawing/2014/main" id="{A437B4EA-5429-6FAC-8B16-CEA7B5EE5364}"/>
                </a:ext>
              </a:extLst>
            </p:cNvPr>
            <p:cNvSpPr/>
            <p:nvPr/>
          </p:nvSpPr>
          <p:spPr>
            <a:xfrm>
              <a:off x="3262658" y="2183205"/>
              <a:ext cx="39620" cy="15623"/>
            </a:xfrm>
            <a:custGeom>
              <a:avLst/>
              <a:gdLst/>
              <a:ahLst/>
              <a:cxnLst/>
              <a:rect l="l" t="t" r="r" b="b"/>
              <a:pathLst>
                <a:path w="459" h="181" extrusionOk="0">
                  <a:moveTo>
                    <a:pt x="379" y="0"/>
                  </a:moveTo>
                  <a:cubicBezTo>
                    <a:pt x="335" y="0"/>
                    <a:pt x="268" y="14"/>
                    <a:pt x="201" y="48"/>
                  </a:cubicBezTo>
                  <a:cubicBezTo>
                    <a:pt x="86" y="76"/>
                    <a:pt x="0" y="134"/>
                    <a:pt x="0" y="162"/>
                  </a:cubicBezTo>
                  <a:cubicBezTo>
                    <a:pt x="0" y="174"/>
                    <a:pt x="20" y="181"/>
                    <a:pt x="51" y="181"/>
                  </a:cubicBezTo>
                  <a:cubicBezTo>
                    <a:pt x="95" y="181"/>
                    <a:pt x="162" y="167"/>
                    <a:pt x="229" y="134"/>
                  </a:cubicBezTo>
                  <a:cubicBezTo>
                    <a:pt x="372" y="105"/>
                    <a:pt x="458" y="48"/>
                    <a:pt x="429" y="19"/>
                  </a:cubicBezTo>
                  <a:cubicBezTo>
                    <a:pt x="429" y="7"/>
                    <a:pt x="410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3;p45">
              <a:extLst>
                <a:ext uri="{FF2B5EF4-FFF2-40B4-BE49-F238E27FC236}">
                  <a16:creationId xmlns:a16="http://schemas.microsoft.com/office/drawing/2014/main" id="{8B919506-76D8-CBDE-5D08-56973AA35472}"/>
                </a:ext>
              </a:extLst>
            </p:cNvPr>
            <p:cNvSpPr/>
            <p:nvPr/>
          </p:nvSpPr>
          <p:spPr>
            <a:xfrm>
              <a:off x="3289847" y="2189765"/>
              <a:ext cx="19767" cy="37634"/>
            </a:xfrm>
            <a:custGeom>
              <a:avLst/>
              <a:gdLst/>
              <a:ahLst/>
              <a:cxnLst/>
              <a:rect l="l" t="t" r="r" b="b"/>
              <a:pathLst>
                <a:path w="229" h="436" extrusionOk="0">
                  <a:moveTo>
                    <a:pt x="200" y="0"/>
                  </a:moveTo>
                  <a:cubicBezTo>
                    <a:pt x="172" y="0"/>
                    <a:pt x="114" y="86"/>
                    <a:pt x="57" y="201"/>
                  </a:cubicBezTo>
                  <a:cubicBezTo>
                    <a:pt x="0" y="315"/>
                    <a:pt x="0" y="430"/>
                    <a:pt x="29" y="430"/>
                  </a:cubicBezTo>
                  <a:cubicBezTo>
                    <a:pt x="32" y="433"/>
                    <a:pt x="37" y="435"/>
                    <a:pt x="41" y="435"/>
                  </a:cubicBezTo>
                  <a:cubicBezTo>
                    <a:pt x="72" y="435"/>
                    <a:pt x="122" y="354"/>
                    <a:pt x="172" y="229"/>
                  </a:cubicBezTo>
                  <a:cubicBezTo>
                    <a:pt x="200" y="115"/>
                    <a:pt x="229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4;p45">
              <a:extLst>
                <a:ext uri="{FF2B5EF4-FFF2-40B4-BE49-F238E27FC236}">
                  <a16:creationId xmlns:a16="http://schemas.microsoft.com/office/drawing/2014/main" id="{89F441D1-0346-968B-3EE3-920D879EC520}"/>
                </a:ext>
              </a:extLst>
            </p:cNvPr>
            <p:cNvSpPr/>
            <p:nvPr/>
          </p:nvSpPr>
          <p:spPr>
            <a:xfrm>
              <a:off x="3307111" y="2189765"/>
              <a:ext cx="9927" cy="42037"/>
            </a:xfrm>
            <a:custGeom>
              <a:avLst/>
              <a:gdLst/>
              <a:ahLst/>
              <a:cxnLst/>
              <a:rect l="l" t="t" r="r" b="b"/>
              <a:pathLst>
                <a:path w="115" h="487" extrusionOk="0">
                  <a:moveTo>
                    <a:pt x="58" y="0"/>
                  </a:moveTo>
                  <a:cubicBezTo>
                    <a:pt x="0" y="0"/>
                    <a:pt x="0" y="115"/>
                    <a:pt x="0" y="258"/>
                  </a:cubicBezTo>
                  <a:cubicBezTo>
                    <a:pt x="0" y="372"/>
                    <a:pt x="29" y="487"/>
                    <a:pt x="58" y="487"/>
                  </a:cubicBezTo>
                  <a:cubicBezTo>
                    <a:pt x="86" y="487"/>
                    <a:pt x="115" y="372"/>
                    <a:pt x="115" y="258"/>
                  </a:cubicBezTo>
                  <a:cubicBezTo>
                    <a:pt x="115" y="115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5;p45">
              <a:extLst>
                <a:ext uri="{FF2B5EF4-FFF2-40B4-BE49-F238E27FC236}">
                  <a16:creationId xmlns:a16="http://schemas.microsoft.com/office/drawing/2014/main" id="{EB713B43-B261-1538-9E7C-301E1EEF5D51}"/>
                </a:ext>
              </a:extLst>
            </p:cNvPr>
            <p:cNvSpPr/>
            <p:nvPr/>
          </p:nvSpPr>
          <p:spPr>
            <a:xfrm>
              <a:off x="3312031" y="2189765"/>
              <a:ext cx="24773" cy="37117"/>
            </a:xfrm>
            <a:custGeom>
              <a:avLst/>
              <a:gdLst/>
              <a:ahLst/>
              <a:cxnLst/>
              <a:rect l="l" t="t" r="r" b="b"/>
              <a:pathLst>
                <a:path w="287" h="430" extrusionOk="0">
                  <a:moveTo>
                    <a:pt x="29" y="0"/>
                  </a:moveTo>
                  <a:cubicBezTo>
                    <a:pt x="1" y="29"/>
                    <a:pt x="29" y="115"/>
                    <a:pt x="86" y="229"/>
                  </a:cubicBezTo>
                  <a:cubicBezTo>
                    <a:pt x="144" y="344"/>
                    <a:pt x="201" y="430"/>
                    <a:pt x="230" y="430"/>
                  </a:cubicBezTo>
                  <a:cubicBezTo>
                    <a:pt x="287" y="401"/>
                    <a:pt x="258" y="287"/>
                    <a:pt x="201" y="172"/>
                  </a:cubicBezTo>
                  <a:cubicBezTo>
                    <a:pt x="144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6;p45">
              <a:extLst>
                <a:ext uri="{FF2B5EF4-FFF2-40B4-BE49-F238E27FC236}">
                  <a16:creationId xmlns:a16="http://schemas.microsoft.com/office/drawing/2014/main" id="{11ADD014-B491-2AAE-3B98-44792DDE4305}"/>
                </a:ext>
              </a:extLst>
            </p:cNvPr>
            <p:cNvSpPr/>
            <p:nvPr/>
          </p:nvSpPr>
          <p:spPr>
            <a:xfrm>
              <a:off x="3316951" y="2186658"/>
              <a:ext cx="34700" cy="26327"/>
            </a:xfrm>
            <a:custGeom>
              <a:avLst/>
              <a:gdLst/>
              <a:ahLst/>
              <a:cxnLst/>
              <a:rect l="l" t="t" r="r" b="b"/>
              <a:pathLst>
                <a:path w="402" h="305" extrusionOk="0">
                  <a:moveTo>
                    <a:pt x="39" y="0"/>
                  </a:moveTo>
                  <a:cubicBezTo>
                    <a:pt x="33" y="0"/>
                    <a:pt x="29" y="3"/>
                    <a:pt x="29" y="8"/>
                  </a:cubicBezTo>
                  <a:cubicBezTo>
                    <a:pt x="1" y="36"/>
                    <a:pt x="58" y="122"/>
                    <a:pt x="144" y="208"/>
                  </a:cubicBezTo>
                  <a:cubicBezTo>
                    <a:pt x="230" y="272"/>
                    <a:pt x="300" y="305"/>
                    <a:pt x="341" y="305"/>
                  </a:cubicBezTo>
                  <a:cubicBezTo>
                    <a:pt x="355" y="305"/>
                    <a:pt x="366" y="301"/>
                    <a:pt x="373" y="294"/>
                  </a:cubicBezTo>
                  <a:cubicBezTo>
                    <a:pt x="401" y="294"/>
                    <a:pt x="344" y="208"/>
                    <a:pt x="230" y="122"/>
                  </a:cubicBezTo>
                  <a:cubicBezTo>
                    <a:pt x="159" y="52"/>
                    <a:pt x="69" y="0"/>
                    <a:pt x="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;p45">
              <a:extLst>
                <a:ext uri="{FF2B5EF4-FFF2-40B4-BE49-F238E27FC236}">
                  <a16:creationId xmlns:a16="http://schemas.microsoft.com/office/drawing/2014/main" id="{FF56CBF4-0760-DBC8-FEB3-91FE49910C9A}"/>
                </a:ext>
              </a:extLst>
            </p:cNvPr>
            <p:cNvSpPr/>
            <p:nvPr/>
          </p:nvSpPr>
          <p:spPr>
            <a:xfrm>
              <a:off x="3319454" y="2181134"/>
              <a:ext cx="42037" cy="15537"/>
            </a:xfrm>
            <a:custGeom>
              <a:avLst/>
              <a:gdLst/>
              <a:ahLst/>
              <a:cxnLst/>
              <a:rect l="l" t="t" r="r" b="b"/>
              <a:pathLst>
                <a:path w="487" h="180" extrusionOk="0">
                  <a:moveTo>
                    <a:pt x="101" y="0"/>
                  </a:moveTo>
                  <a:cubicBezTo>
                    <a:pt x="58" y="0"/>
                    <a:pt x="29" y="14"/>
                    <a:pt x="29" y="43"/>
                  </a:cubicBezTo>
                  <a:cubicBezTo>
                    <a:pt x="0" y="72"/>
                    <a:pt x="86" y="129"/>
                    <a:pt x="229" y="158"/>
                  </a:cubicBezTo>
                  <a:cubicBezTo>
                    <a:pt x="287" y="172"/>
                    <a:pt x="344" y="179"/>
                    <a:pt x="387" y="179"/>
                  </a:cubicBezTo>
                  <a:cubicBezTo>
                    <a:pt x="430" y="179"/>
                    <a:pt x="458" y="172"/>
                    <a:pt x="458" y="158"/>
                  </a:cubicBezTo>
                  <a:cubicBezTo>
                    <a:pt x="487" y="100"/>
                    <a:pt x="372" y="72"/>
                    <a:pt x="258" y="43"/>
                  </a:cubicBezTo>
                  <a:cubicBezTo>
                    <a:pt x="201" y="14"/>
                    <a:pt x="144" y="0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8;p45">
              <a:extLst>
                <a:ext uri="{FF2B5EF4-FFF2-40B4-BE49-F238E27FC236}">
                  <a16:creationId xmlns:a16="http://schemas.microsoft.com/office/drawing/2014/main" id="{1697AADD-B473-DE83-1A57-7829CEC47A92}"/>
                </a:ext>
              </a:extLst>
            </p:cNvPr>
            <p:cNvSpPr/>
            <p:nvPr/>
          </p:nvSpPr>
          <p:spPr>
            <a:xfrm>
              <a:off x="3321957" y="2169999"/>
              <a:ext cx="39533" cy="11567"/>
            </a:xfrm>
            <a:custGeom>
              <a:avLst/>
              <a:gdLst/>
              <a:ahLst/>
              <a:cxnLst/>
              <a:rect l="l" t="t" r="r" b="b"/>
              <a:pathLst>
                <a:path w="458" h="134" extrusionOk="0">
                  <a:moveTo>
                    <a:pt x="229" y="0"/>
                  </a:moveTo>
                  <a:cubicBezTo>
                    <a:pt x="86" y="29"/>
                    <a:pt x="0" y="58"/>
                    <a:pt x="0" y="86"/>
                  </a:cubicBezTo>
                  <a:cubicBezTo>
                    <a:pt x="0" y="120"/>
                    <a:pt x="39" y="134"/>
                    <a:pt x="95" y="134"/>
                  </a:cubicBezTo>
                  <a:cubicBezTo>
                    <a:pt x="134" y="134"/>
                    <a:pt x="182" y="127"/>
                    <a:pt x="229" y="115"/>
                  </a:cubicBezTo>
                  <a:cubicBezTo>
                    <a:pt x="343" y="115"/>
                    <a:pt x="458" y="86"/>
                    <a:pt x="458" y="29"/>
                  </a:cubicBezTo>
                  <a:cubicBezTo>
                    <a:pt x="458" y="0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9;p45">
              <a:extLst>
                <a:ext uri="{FF2B5EF4-FFF2-40B4-BE49-F238E27FC236}">
                  <a16:creationId xmlns:a16="http://schemas.microsoft.com/office/drawing/2014/main" id="{F87087CA-A5FE-DCE1-ADC2-0B8D817E76DF}"/>
                </a:ext>
              </a:extLst>
            </p:cNvPr>
            <p:cNvSpPr/>
            <p:nvPr/>
          </p:nvSpPr>
          <p:spPr>
            <a:xfrm>
              <a:off x="3319454" y="2152045"/>
              <a:ext cx="37117" cy="23910"/>
            </a:xfrm>
            <a:custGeom>
              <a:avLst/>
              <a:gdLst/>
              <a:ahLst/>
              <a:cxnLst/>
              <a:rect l="l" t="t" r="r" b="b"/>
              <a:pathLst>
                <a:path w="430" h="277" extrusionOk="0">
                  <a:moveTo>
                    <a:pt x="380" y="0"/>
                  </a:moveTo>
                  <a:cubicBezTo>
                    <a:pt x="340" y="0"/>
                    <a:pt x="266" y="47"/>
                    <a:pt x="172" y="94"/>
                  </a:cubicBezTo>
                  <a:cubicBezTo>
                    <a:pt x="58" y="151"/>
                    <a:pt x="0" y="237"/>
                    <a:pt x="0" y="266"/>
                  </a:cubicBezTo>
                  <a:cubicBezTo>
                    <a:pt x="8" y="273"/>
                    <a:pt x="18" y="276"/>
                    <a:pt x="32" y="276"/>
                  </a:cubicBezTo>
                  <a:cubicBezTo>
                    <a:pt x="74" y="276"/>
                    <a:pt x="144" y="244"/>
                    <a:pt x="229" y="180"/>
                  </a:cubicBezTo>
                  <a:cubicBezTo>
                    <a:pt x="344" y="123"/>
                    <a:pt x="430" y="37"/>
                    <a:pt x="401" y="8"/>
                  </a:cubicBezTo>
                  <a:cubicBezTo>
                    <a:pt x="396" y="3"/>
                    <a:pt x="389" y="0"/>
                    <a:pt x="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0;p45">
              <a:extLst>
                <a:ext uri="{FF2B5EF4-FFF2-40B4-BE49-F238E27FC236}">
                  <a16:creationId xmlns:a16="http://schemas.microsoft.com/office/drawing/2014/main" id="{4D09AE8D-A3E2-AC2F-8508-AD6D5F0A7A6B}"/>
                </a:ext>
              </a:extLst>
            </p:cNvPr>
            <p:cNvSpPr/>
            <p:nvPr/>
          </p:nvSpPr>
          <p:spPr>
            <a:xfrm>
              <a:off x="3314534" y="2137371"/>
              <a:ext cx="27276" cy="33146"/>
            </a:xfrm>
            <a:custGeom>
              <a:avLst/>
              <a:gdLst/>
              <a:ahLst/>
              <a:cxnLst/>
              <a:rect l="l" t="t" r="r" b="b"/>
              <a:pathLst>
                <a:path w="316" h="384" extrusionOk="0">
                  <a:moveTo>
                    <a:pt x="272" y="1"/>
                  </a:moveTo>
                  <a:cubicBezTo>
                    <a:pt x="235" y="1"/>
                    <a:pt x="164" y="75"/>
                    <a:pt x="115" y="149"/>
                  </a:cubicBezTo>
                  <a:cubicBezTo>
                    <a:pt x="29" y="264"/>
                    <a:pt x="0" y="350"/>
                    <a:pt x="29" y="378"/>
                  </a:cubicBezTo>
                  <a:cubicBezTo>
                    <a:pt x="33" y="382"/>
                    <a:pt x="38" y="384"/>
                    <a:pt x="43" y="384"/>
                  </a:cubicBezTo>
                  <a:cubicBezTo>
                    <a:pt x="80" y="384"/>
                    <a:pt x="151" y="310"/>
                    <a:pt x="201" y="235"/>
                  </a:cubicBezTo>
                  <a:cubicBezTo>
                    <a:pt x="286" y="121"/>
                    <a:pt x="315" y="6"/>
                    <a:pt x="286" y="6"/>
                  </a:cubicBezTo>
                  <a:cubicBezTo>
                    <a:pt x="283" y="2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11;p45">
              <a:extLst>
                <a:ext uri="{FF2B5EF4-FFF2-40B4-BE49-F238E27FC236}">
                  <a16:creationId xmlns:a16="http://schemas.microsoft.com/office/drawing/2014/main" id="{92407610-33F8-F179-1576-8261C0CE3C49}"/>
                </a:ext>
              </a:extLst>
            </p:cNvPr>
            <p:cNvSpPr/>
            <p:nvPr/>
          </p:nvSpPr>
          <p:spPr>
            <a:xfrm>
              <a:off x="3309528" y="2130466"/>
              <a:ext cx="12516" cy="39620"/>
            </a:xfrm>
            <a:custGeom>
              <a:avLst/>
              <a:gdLst/>
              <a:ahLst/>
              <a:cxnLst/>
              <a:rect l="l" t="t" r="r" b="b"/>
              <a:pathLst>
                <a:path w="145" h="459" extrusionOk="0">
                  <a:moveTo>
                    <a:pt x="115" y="0"/>
                  </a:moveTo>
                  <a:cubicBezTo>
                    <a:pt x="115" y="0"/>
                    <a:pt x="58" y="86"/>
                    <a:pt x="30" y="201"/>
                  </a:cubicBezTo>
                  <a:cubicBezTo>
                    <a:pt x="1" y="344"/>
                    <a:pt x="1" y="458"/>
                    <a:pt x="30" y="458"/>
                  </a:cubicBezTo>
                  <a:cubicBezTo>
                    <a:pt x="58" y="458"/>
                    <a:pt x="115" y="373"/>
                    <a:pt x="115" y="229"/>
                  </a:cubicBezTo>
                  <a:cubicBezTo>
                    <a:pt x="144" y="115"/>
                    <a:pt x="144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12;p45">
              <a:extLst>
                <a:ext uri="{FF2B5EF4-FFF2-40B4-BE49-F238E27FC236}">
                  <a16:creationId xmlns:a16="http://schemas.microsoft.com/office/drawing/2014/main" id="{FA2755EC-3DCC-6F58-D773-5DA3DA1BE84F}"/>
                </a:ext>
              </a:extLst>
            </p:cNvPr>
            <p:cNvSpPr/>
            <p:nvPr/>
          </p:nvSpPr>
          <p:spPr>
            <a:xfrm>
              <a:off x="3294768" y="2130466"/>
              <a:ext cx="17350" cy="39620"/>
            </a:xfrm>
            <a:custGeom>
              <a:avLst/>
              <a:gdLst/>
              <a:ahLst/>
              <a:cxnLst/>
              <a:rect l="l" t="t" r="r" b="b"/>
              <a:pathLst>
                <a:path w="201" h="459" extrusionOk="0">
                  <a:moveTo>
                    <a:pt x="57" y="0"/>
                  </a:moveTo>
                  <a:cubicBezTo>
                    <a:pt x="29" y="0"/>
                    <a:pt x="0" y="115"/>
                    <a:pt x="57" y="229"/>
                  </a:cubicBezTo>
                  <a:cubicBezTo>
                    <a:pt x="86" y="373"/>
                    <a:pt x="115" y="458"/>
                    <a:pt x="143" y="458"/>
                  </a:cubicBezTo>
                  <a:cubicBezTo>
                    <a:pt x="201" y="458"/>
                    <a:pt x="201" y="344"/>
                    <a:pt x="143" y="201"/>
                  </a:cubicBezTo>
                  <a:cubicBezTo>
                    <a:pt x="115" y="86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13;p45">
              <a:extLst>
                <a:ext uri="{FF2B5EF4-FFF2-40B4-BE49-F238E27FC236}">
                  <a16:creationId xmlns:a16="http://schemas.microsoft.com/office/drawing/2014/main" id="{EE7EB789-55B9-40C1-3F99-4DF62EC9C1A4}"/>
                </a:ext>
              </a:extLst>
            </p:cNvPr>
            <p:cNvSpPr/>
            <p:nvPr/>
          </p:nvSpPr>
          <p:spPr>
            <a:xfrm>
              <a:off x="3277418" y="2137889"/>
              <a:ext cx="29780" cy="34613"/>
            </a:xfrm>
            <a:custGeom>
              <a:avLst/>
              <a:gdLst/>
              <a:ahLst/>
              <a:cxnLst/>
              <a:rect l="l" t="t" r="r" b="b"/>
              <a:pathLst>
                <a:path w="345" h="401" extrusionOk="0">
                  <a:moveTo>
                    <a:pt x="30" y="0"/>
                  </a:moveTo>
                  <a:cubicBezTo>
                    <a:pt x="1" y="29"/>
                    <a:pt x="58" y="143"/>
                    <a:pt x="115" y="229"/>
                  </a:cubicBezTo>
                  <a:cubicBezTo>
                    <a:pt x="201" y="344"/>
                    <a:pt x="287" y="401"/>
                    <a:pt x="316" y="401"/>
                  </a:cubicBezTo>
                  <a:cubicBezTo>
                    <a:pt x="344" y="372"/>
                    <a:pt x="316" y="258"/>
                    <a:pt x="230" y="172"/>
                  </a:cubicBezTo>
                  <a:cubicBezTo>
                    <a:pt x="115" y="58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14;p45">
              <a:extLst>
                <a:ext uri="{FF2B5EF4-FFF2-40B4-BE49-F238E27FC236}">
                  <a16:creationId xmlns:a16="http://schemas.microsoft.com/office/drawing/2014/main" id="{1D66084B-F5D5-D8FE-D853-A4B435D70524}"/>
                </a:ext>
              </a:extLst>
            </p:cNvPr>
            <p:cNvSpPr/>
            <p:nvPr/>
          </p:nvSpPr>
          <p:spPr>
            <a:xfrm>
              <a:off x="3270081" y="2145312"/>
              <a:ext cx="34613" cy="27881"/>
            </a:xfrm>
            <a:custGeom>
              <a:avLst/>
              <a:gdLst/>
              <a:ahLst/>
              <a:cxnLst/>
              <a:rect l="l" t="t" r="r" b="b"/>
              <a:pathLst>
                <a:path w="401" h="323" extrusionOk="0">
                  <a:moveTo>
                    <a:pt x="29" y="0"/>
                  </a:moveTo>
                  <a:cubicBezTo>
                    <a:pt x="0" y="29"/>
                    <a:pt x="57" y="115"/>
                    <a:pt x="172" y="201"/>
                  </a:cubicBezTo>
                  <a:cubicBezTo>
                    <a:pt x="242" y="271"/>
                    <a:pt x="313" y="322"/>
                    <a:pt x="352" y="322"/>
                  </a:cubicBezTo>
                  <a:cubicBezTo>
                    <a:pt x="360" y="322"/>
                    <a:pt x="367" y="320"/>
                    <a:pt x="372" y="315"/>
                  </a:cubicBezTo>
                  <a:cubicBezTo>
                    <a:pt x="401" y="315"/>
                    <a:pt x="343" y="201"/>
                    <a:pt x="229" y="115"/>
                  </a:cubicBezTo>
                  <a:cubicBezTo>
                    <a:pt x="143" y="29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15;p45">
              <a:extLst>
                <a:ext uri="{FF2B5EF4-FFF2-40B4-BE49-F238E27FC236}">
                  <a16:creationId xmlns:a16="http://schemas.microsoft.com/office/drawing/2014/main" id="{63C01244-A874-B1FC-9412-77DA3A7CBEBE}"/>
                </a:ext>
              </a:extLst>
            </p:cNvPr>
            <p:cNvSpPr/>
            <p:nvPr/>
          </p:nvSpPr>
          <p:spPr>
            <a:xfrm>
              <a:off x="3260154" y="2161540"/>
              <a:ext cx="42123" cy="17177"/>
            </a:xfrm>
            <a:custGeom>
              <a:avLst/>
              <a:gdLst/>
              <a:ahLst/>
              <a:cxnLst/>
              <a:rect l="l" t="t" r="r" b="b"/>
              <a:pathLst>
                <a:path w="488" h="199" extrusionOk="0">
                  <a:moveTo>
                    <a:pt x="56" y="1"/>
                  </a:moveTo>
                  <a:cubicBezTo>
                    <a:pt x="39" y="1"/>
                    <a:pt x="29" y="4"/>
                    <a:pt x="29" y="13"/>
                  </a:cubicBezTo>
                  <a:cubicBezTo>
                    <a:pt x="1" y="41"/>
                    <a:pt x="115" y="127"/>
                    <a:pt x="230" y="156"/>
                  </a:cubicBezTo>
                  <a:cubicBezTo>
                    <a:pt x="287" y="184"/>
                    <a:pt x="344" y="199"/>
                    <a:pt x="387" y="199"/>
                  </a:cubicBezTo>
                  <a:cubicBezTo>
                    <a:pt x="430" y="199"/>
                    <a:pt x="458" y="184"/>
                    <a:pt x="458" y="156"/>
                  </a:cubicBezTo>
                  <a:cubicBezTo>
                    <a:pt x="487" y="127"/>
                    <a:pt x="373" y="70"/>
                    <a:pt x="258" y="41"/>
                  </a:cubicBezTo>
                  <a:cubicBezTo>
                    <a:pt x="177" y="21"/>
                    <a:pt x="96" y="1"/>
                    <a:pt x="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16;p45">
              <a:extLst>
                <a:ext uri="{FF2B5EF4-FFF2-40B4-BE49-F238E27FC236}">
                  <a16:creationId xmlns:a16="http://schemas.microsoft.com/office/drawing/2014/main" id="{04ACA2C0-43F2-8A4A-05F8-B2BD7C0C05E2}"/>
                </a:ext>
              </a:extLst>
            </p:cNvPr>
            <p:cNvSpPr/>
            <p:nvPr/>
          </p:nvSpPr>
          <p:spPr>
            <a:xfrm>
              <a:off x="3260154" y="2177422"/>
              <a:ext cx="39620" cy="12430"/>
            </a:xfrm>
            <a:custGeom>
              <a:avLst/>
              <a:gdLst/>
              <a:ahLst/>
              <a:cxnLst/>
              <a:rect l="l" t="t" r="r" b="b"/>
              <a:pathLst>
                <a:path w="459" h="144" extrusionOk="0">
                  <a:moveTo>
                    <a:pt x="230" y="0"/>
                  </a:moveTo>
                  <a:cubicBezTo>
                    <a:pt x="86" y="29"/>
                    <a:pt x="1" y="57"/>
                    <a:pt x="1" y="86"/>
                  </a:cubicBezTo>
                  <a:cubicBezTo>
                    <a:pt x="1" y="115"/>
                    <a:pt x="115" y="143"/>
                    <a:pt x="230" y="143"/>
                  </a:cubicBezTo>
                  <a:cubicBezTo>
                    <a:pt x="373" y="143"/>
                    <a:pt x="458" y="86"/>
                    <a:pt x="458" y="57"/>
                  </a:cubicBezTo>
                  <a:cubicBezTo>
                    <a:pt x="458" y="29"/>
                    <a:pt x="344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17;p45">
              <a:extLst>
                <a:ext uri="{FF2B5EF4-FFF2-40B4-BE49-F238E27FC236}">
                  <a16:creationId xmlns:a16="http://schemas.microsoft.com/office/drawing/2014/main" id="{9652C00C-2FC1-08AA-1868-96DAE1B3B66F}"/>
                </a:ext>
              </a:extLst>
            </p:cNvPr>
            <p:cNvSpPr/>
            <p:nvPr/>
          </p:nvSpPr>
          <p:spPr>
            <a:xfrm>
              <a:off x="3265074" y="2183896"/>
              <a:ext cx="37203" cy="21752"/>
            </a:xfrm>
            <a:custGeom>
              <a:avLst/>
              <a:gdLst/>
              <a:ahLst/>
              <a:cxnLst/>
              <a:rect l="l" t="t" r="r" b="b"/>
              <a:pathLst>
                <a:path w="431" h="252" extrusionOk="0">
                  <a:moveTo>
                    <a:pt x="394" y="0"/>
                  </a:moveTo>
                  <a:cubicBezTo>
                    <a:pt x="346" y="0"/>
                    <a:pt x="266" y="33"/>
                    <a:pt x="201" y="97"/>
                  </a:cubicBezTo>
                  <a:cubicBezTo>
                    <a:pt x="87" y="154"/>
                    <a:pt x="1" y="211"/>
                    <a:pt x="1" y="240"/>
                  </a:cubicBezTo>
                  <a:cubicBezTo>
                    <a:pt x="8" y="248"/>
                    <a:pt x="22" y="251"/>
                    <a:pt x="41" y="251"/>
                  </a:cubicBezTo>
                  <a:cubicBezTo>
                    <a:pt x="91" y="251"/>
                    <a:pt x="175" y="225"/>
                    <a:pt x="258" y="183"/>
                  </a:cubicBezTo>
                  <a:cubicBezTo>
                    <a:pt x="344" y="126"/>
                    <a:pt x="430" y="40"/>
                    <a:pt x="430" y="11"/>
                  </a:cubicBezTo>
                  <a:cubicBezTo>
                    <a:pt x="423" y="4"/>
                    <a:pt x="410" y="0"/>
                    <a:pt x="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18;p45">
              <a:extLst>
                <a:ext uri="{FF2B5EF4-FFF2-40B4-BE49-F238E27FC236}">
                  <a16:creationId xmlns:a16="http://schemas.microsoft.com/office/drawing/2014/main" id="{5B26F6F3-CC2D-951C-7E1A-05A13ADF809B}"/>
                </a:ext>
              </a:extLst>
            </p:cNvPr>
            <p:cNvSpPr/>
            <p:nvPr/>
          </p:nvSpPr>
          <p:spPr>
            <a:xfrm>
              <a:off x="3277418" y="2189161"/>
              <a:ext cx="27276" cy="33232"/>
            </a:xfrm>
            <a:custGeom>
              <a:avLst/>
              <a:gdLst/>
              <a:ahLst/>
              <a:cxnLst/>
              <a:rect l="l" t="t" r="r" b="b"/>
              <a:pathLst>
                <a:path w="316" h="385" extrusionOk="0">
                  <a:moveTo>
                    <a:pt x="270" y="0"/>
                  </a:moveTo>
                  <a:cubicBezTo>
                    <a:pt x="238" y="0"/>
                    <a:pt x="187" y="56"/>
                    <a:pt x="115" y="150"/>
                  </a:cubicBezTo>
                  <a:cubicBezTo>
                    <a:pt x="30" y="265"/>
                    <a:pt x="1" y="351"/>
                    <a:pt x="30" y="379"/>
                  </a:cubicBezTo>
                  <a:cubicBezTo>
                    <a:pt x="30" y="383"/>
                    <a:pt x="32" y="385"/>
                    <a:pt x="35" y="385"/>
                  </a:cubicBezTo>
                  <a:cubicBezTo>
                    <a:pt x="59" y="385"/>
                    <a:pt x="152" y="307"/>
                    <a:pt x="201" y="208"/>
                  </a:cubicBezTo>
                  <a:cubicBezTo>
                    <a:pt x="287" y="122"/>
                    <a:pt x="316" y="7"/>
                    <a:pt x="287" y="7"/>
                  </a:cubicBezTo>
                  <a:cubicBezTo>
                    <a:pt x="282" y="2"/>
                    <a:pt x="276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19;p45">
              <a:extLst>
                <a:ext uri="{FF2B5EF4-FFF2-40B4-BE49-F238E27FC236}">
                  <a16:creationId xmlns:a16="http://schemas.microsoft.com/office/drawing/2014/main" id="{68E768F6-7AE7-9987-1EF9-09EAEB24328B}"/>
                </a:ext>
              </a:extLst>
            </p:cNvPr>
            <p:cNvSpPr/>
            <p:nvPr/>
          </p:nvSpPr>
          <p:spPr>
            <a:xfrm>
              <a:off x="3297184" y="2192182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144" y="1"/>
                  </a:moveTo>
                  <a:cubicBezTo>
                    <a:pt x="115" y="1"/>
                    <a:pt x="58" y="87"/>
                    <a:pt x="29" y="201"/>
                  </a:cubicBezTo>
                  <a:cubicBezTo>
                    <a:pt x="1" y="344"/>
                    <a:pt x="1" y="459"/>
                    <a:pt x="29" y="459"/>
                  </a:cubicBezTo>
                  <a:cubicBezTo>
                    <a:pt x="58" y="459"/>
                    <a:pt x="115" y="344"/>
                    <a:pt x="144" y="230"/>
                  </a:cubicBezTo>
                  <a:cubicBezTo>
                    <a:pt x="173" y="115"/>
                    <a:pt x="173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20;p45">
              <a:extLst>
                <a:ext uri="{FF2B5EF4-FFF2-40B4-BE49-F238E27FC236}">
                  <a16:creationId xmlns:a16="http://schemas.microsoft.com/office/drawing/2014/main" id="{1C2DAC89-E307-8225-7EBA-E9BA86743EF9}"/>
                </a:ext>
              </a:extLst>
            </p:cNvPr>
            <p:cNvSpPr/>
            <p:nvPr/>
          </p:nvSpPr>
          <p:spPr>
            <a:xfrm>
              <a:off x="3309528" y="2189765"/>
              <a:ext cx="14933" cy="39965"/>
            </a:xfrm>
            <a:custGeom>
              <a:avLst/>
              <a:gdLst/>
              <a:ahLst/>
              <a:cxnLst/>
              <a:rect l="l" t="t" r="r" b="b"/>
              <a:pathLst>
                <a:path w="173" h="463" extrusionOk="0">
                  <a:moveTo>
                    <a:pt x="30" y="0"/>
                  </a:moveTo>
                  <a:cubicBezTo>
                    <a:pt x="1" y="29"/>
                    <a:pt x="1" y="115"/>
                    <a:pt x="30" y="258"/>
                  </a:cubicBezTo>
                  <a:cubicBezTo>
                    <a:pt x="81" y="360"/>
                    <a:pt x="109" y="463"/>
                    <a:pt x="135" y="463"/>
                  </a:cubicBezTo>
                  <a:cubicBezTo>
                    <a:pt x="138" y="463"/>
                    <a:pt x="141" y="461"/>
                    <a:pt x="144" y="458"/>
                  </a:cubicBezTo>
                  <a:cubicBezTo>
                    <a:pt x="173" y="458"/>
                    <a:pt x="173" y="344"/>
                    <a:pt x="144" y="229"/>
                  </a:cubicBezTo>
                  <a:cubicBezTo>
                    <a:pt x="115" y="115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21;p45">
              <a:extLst>
                <a:ext uri="{FF2B5EF4-FFF2-40B4-BE49-F238E27FC236}">
                  <a16:creationId xmlns:a16="http://schemas.microsoft.com/office/drawing/2014/main" id="{AC25A05C-F391-13A5-A9CF-53382AEAFE04}"/>
                </a:ext>
              </a:extLst>
            </p:cNvPr>
            <p:cNvSpPr/>
            <p:nvPr/>
          </p:nvSpPr>
          <p:spPr>
            <a:xfrm>
              <a:off x="3314534" y="2189161"/>
              <a:ext cx="27276" cy="33232"/>
            </a:xfrm>
            <a:custGeom>
              <a:avLst/>
              <a:gdLst/>
              <a:ahLst/>
              <a:cxnLst/>
              <a:rect l="l" t="t" r="r" b="b"/>
              <a:pathLst>
                <a:path w="316" h="385" extrusionOk="0">
                  <a:moveTo>
                    <a:pt x="48" y="0"/>
                  </a:moveTo>
                  <a:cubicBezTo>
                    <a:pt x="40" y="0"/>
                    <a:pt x="34" y="2"/>
                    <a:pt x="29" y="7"/>
                  </a:cubicBezTo>
                  <a:cubicBezTo>
                    <a:pt x="0" y="7"/>
                    <a:pt x="29" y="122"/>
                    <a:pt x="115" y="236"/>
                  </a:cubicBezTo>
                  <a:cubicBezTo>
                    <a:pt x="189" y="311"/>
                    <a:pt x="242" y="385"/>
                    <a:pt x="273" y="385"/>
                  </a:cubicBezTo>
                  <a:cubicBezTo>
                    <a:pt x="278" y="385"/>
                    <a:pt x="283" y="383"/>
                    <a:pt x="286" y="379"/>
                  </a:cubicBezTo>
                  <a:cubicBezTo>
                    <a:pt x="315" y="351"/>
                    <a:pt x="286" y="265"/>
                    <a:pt x="201" y="150"/>
                  </a:cubicBezTo>
                  <a:cubicBezTo>
                    <a:pt x="153" y="56"/>
                    <a:pt x="86" y="0"/>
                    <a:pt x="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022;p45">
              <a:extLst>
                <a:ext uri="{FF2B5EF4-FFF2-40B4-BE49-F238E27FC236}">
                  <a16:creationId xmlns:a16="http://schemas.microsoft.com/office/drawing/2014/main" id="{7479DDF7-A2C3-D0A7-26DC-5DB95CF1CAC1}"/>
                </a:ext>
              </a:extLst>
            </p:cNvPr>
            <p:cNvSpPr/>
            <p:nvPr/>
          </p:nvSpPr>
          <p:spPr>
            <a:xfrm>
              <a:off x="3319454" y="2183896"/>
              <a:ext cx="37117" cy="24169"/>
            </a:xfrm>
            <a:custGeom>
              <a:avLst/>
              <a:gdLst/>
              <a:ahLst/>
              <a:cxnLst/>
              <a:rect l="l" t="t" r="r" b="b"/>
              <a:pathLst>
                <a:path w="430" h="280" extrusionOk="0">
                  <a:moveTo>
                    <a:pt x="32" y="0"/>
                  </a:moveTo>
                  <a:cubicBezTo>
                    <a:pt x="18" y="0"/>
                    <a:pt x="8" y="4"/>
                    <a:pt x="0" y="11"/>
                  </a:cubicBezTo>
                  <a:cubicBezTo>
                    <a:pt x="0" y="40"/>
                    <a:pt x="58" y="126"/>
                    <a:pt x="172" y="183"/>
                  </a:cubicBezTo>
                  <a:cubicBezTo>
                    <a:pt x="258" y="247"/>
                    <a:pt x="328" y="279"/>
                    <a:pt x="369" y="279"/>
                  </a:cubicBezTo>
                  <a:cubicBezTo>
                    <a:pt x="383" y="279"/>
                    <a:pt x="394" y="276"/>
                    <a:pt x="401" y="269"/>
                  </a:cubicBezTo>
                  <a:cubicBezTo>
                    <a:pt x="430" y="240"/>
                    <a:pt x="344" y="154"/>
                    <a:pt x="229" y="97"/>
                  </a:cubicBezTo>
                  <a:cubicBezTo>
                    <a:pt x="144" y="33"/>
                    <a:pt x="74" y="0"/>
                    <a:pt x="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023;p45">
              <a:extLst>
                <a:ext uri="{FF2B5EF4-FFF2-40B4-BE49-F238E27FC236}">
                  <a16:creationId xmlns:a16="http://schemas.microsoft.com/office/drawing/2014/main" id="{83F7C0DD-922F-3628-D35F-4B0A18AFC829}"/>
                </a:ext>
              </a:extLst>
            </p:cNvPr>
            <p:cNvSpPr/>
            <p:nvPr/>
          </p:nvSpPr>
          <p:spPr>
            <a:xfrm>
              <a:off x="3321957" y="2179839"/>
              <a:ext cx="39533" cy="10013"/>
            </a:xfrm>
            <a:custGeom>
              <a:avLst/>
              <a:gdLst/>
              <a:ahLst/>
              <a:cxnLst/>
              <a:rect l="l" t="t" r="r" b="b"/>
              <a:pathLst>
                <a:path w="458" h="116" extrusionOk="0">
                  <a:moveTo>
                    <a:pt x="229" y="1"/>
                  </a:moveTo>
                  <a:cubicBezTo>
                    <a:pt x="86" y="1"/>
                    <a:pt x="0" y="1"/>
                    <a:pt x="0" y="29"/>
                  </a:cubicBezTo>
                  <a:cubicBezTo>
                    <a:pt x="0" y="58"/>
                    <a:pt x="86" y="87"/>
                    <a:pt x="229" y="115"/>
                  </a:cubicBezTo>
                  <a:cubicBezTo>
                    <a:pt x="343" y="115"/>
                    <a:pt x="458" y="115"/>
                    <a:pt x="458" y="87"/>
                  </a:cubicBezTo>
                  <a:cubicBezTo>
                    <a:pt x="458" y="58"/>
                    <a:pt x="343" y="29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024;p45">
              <a:extLst>
                <a:ext uri="{FF2B5EF4-FFF2-40B4-BE49-F238E27FC236}">
                  <a16:creationId xmlns:a16="http://schemas.microsoft.com/office/drawing/2014/main" id="{EA229BD0-B7E6-026B-ACA5-09C02E178F75}"/>
                </a:ext>
              </a:extLst>
            </p:cNvPr>
            <p:cNvSpPr/>
            <p:nvPr/>
          </p:nvSpPr>
          <p:spPr>
            <a:xfrm>
              <a:off x="3319454" y="2163784"/>
              <a:ext cx="39620" cy="15537"/>
            </a:xfrm>
            <a:custGeom>
              <a:avLst/>
              <a:gdLst/>
              <a:ahLst/>
              <a:cxnLst/>
              <a:rect l="l" t="t" r="r" b="b"/>
              <a:pathLst>
                <a:path w="459" h="180" extrusionOk="0">
                  <a:moveTo>
                    <a:pt x="387" y="1"/>
                  </a:moveTo>
                  <a:cubicBezTo>
                    <a:pt x="344" y="1"/>
                    <a:pt x="287" y="15"/>
                    <a:pt x="229" y="44"/>
                  </a:cubicBezTo>
                  <a:cubicBezTo>
                    <a:pt x="86" y="72"/>
                    <a:pt x="0" y="130"/>
                    <a:pt x="0" y="158"/>
                  </a:cubicBezTo>
                  <a:cubicBezTo>
                    <a:pt x="15" y="173"/>
                    <a:pt x="43" y="180"/>
                    <a:pt x="86" y="180"/>
                  </a:cubicBezTo>
                  <a:cubicBezTo>
                    <a:pt x="129" y="180"/>
                    <a:pt x="186" y="173"/>
                    <a:pt x="258" y="158"/>
                  </a:cubicBezTo>
                  <a:cubicBezTo>
                    <a:pt x="372" y="130"/>
                    <a:pt x="458" y="72"/>
                    <a:pt x="458" y="44"/>
                  </a:cubicBezTo>
                  <a:cubicBezTo>
                    <a:pt x="458" y="15"/>
                    <a:pt x="430" y="1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025;p45">
              <a:extLst>
                <a:ext uri="{FF2B5EF4-FFF2-40B4-BE49-F238E27FC236}">
                  <a16:creationId xmlns:a16="http://schemas.microsoft.com/office/drawing/2014/main" id="{9ADC347B-087F-8ABE-71B4-0A28182071F1}"/>
                </a:ext>
              </a:extLst>
            </p:cNvPr>
            <p:cNvSpPr/>
            <p:nvPr/>
          </p:nvSpPr>
          <p:spPr>
            <a:xfrm>
              <a:off x="3316951" y="2147125"/>
              <a:ext cx="34700" cy="26068"/>
            </a:xfrm>
            <a:custGeom>
              <a:avLst/>
              <a:gdLst/>
              <a:ahLst/>
              <a:cxnLst/>
              <a:rect l="l" t="t" r="r" b="b"/>
              <a:pathLst>
                <a:path w="402" h="302" extrusionOk="0">
                  <a:moveTo>
                    <a:pt x="352" y="0"/>
                  </a:moveTo>
                  <a:cubicBezTo>
                    <a:pt x="313" y="0"/>
                    <a:pt x="243" y="47"/>
                    <a:pt x="173" y="94"/>
                  </a:cubicBezTo>
                  <a:cubicBezTo>
                    <a:pt x="58" y="180"/>
                    <a:pt x="1" y="265"/>
                    <a:pt x="29" y="294"/>
                  </a:cubicBezTo>
                  <a:cubicBezTo>
                    <a:pt x="29" y="299"/>
                    <a:pt x="33" y="302"/>
                    <a:pt x="40" y="302"/>
                  </a:cubicBezTo>
                  <a:cubicBezTo>
                    <a:pt x="70" y="302"/>
                    <a:pt x="160" y="255"/>
                    <a:pt x="230" y="208"/>
                  </a:cubicBezTo>
                  <a:cubicBezTo>
                    <a:pt x="344" y="122"/>
                    <a:pt x="401" y="36"/>
                    <a:pt x="373" y="8"/>
                  </a:cubicBezTo>
                  <a:cubicBezTo>
                    <a:pt x="368" y="3"/>
                    <a:pt x="360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026;p45">
              <a:extLst>
                <a:ext uri="{FF2B5EF4-FFF2-40B4-BE49-F238E27FC236}">
                  <a16:creationId xmlns:a16="http://schemas.microsoft.com/office/drawing/2014/main" id="{246E061C-7479-A6C0-D12C-600CA5784C1B}"/>
                </a:ext>
              </a:extLst>
            </p:cNvPr>
            <p:cNvSpPr/>
            <p:nvPr/>
          </p:nvSpPr>
          <p:spPr>
            <a:xfrm>
              <a:off x="3312031" y="2134954"/>
              <a:ext cx="22356" cy="37548"/>
            </a:xfrm>
            <a:custGeom>
              <a:avLst/>
              <a:gdLst/>
              <a:ahLst/>
              <a:cxnLst/>
              <a:rect l="l" t="t" r="r" b="b"/>
              <a:pathLst>
                <a:path w="259" h="435" extrusionOk="0">
                  <a:moveTo>
                    <a:pt x="217" y="0"/>
                  </a:moveTo>
                  <a:cubicBezTo>
                    <a:pt x="186" y="0"/>
                    <a:pt x="136" y="78"/>
                    <a:pt x="86" y="177"/>
                  </a:cubicBezTo>
                  <a:cubicBezTo>
                    <a:pt x="29" y="292"/>
                    <a:pt x="1" y="406"/>
                    <a:pt x="29" y="435"/>
                  </a:cubicBezTo>
                  <a:cubicBezTo>
                    <a:pt x="58" y="435"/>
                    <a:pt x="144" y="349"/>
                    <a:pt x="201" y="235"/>
                  </a:cubicBezTo>
                  <a:cubicBezTo>
                    <a:pt x="230" y="120"/>
                    <a:pt x="258" y="6"/>
                    <a:pt x="230" y="6"/>
                  </a:cubicBezTo>
                  <a:cubicBezTo>
                    <a:pt x="226" y="2"/>
                    <a:pt x="222" y="0"/>
                    <a:pt x="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027;p45">
              <a:extLst>
                <a:ext uri="{FF2B5EF4-FFF2-40B4-BE49-F238E27FC236}">
                  <a16:creationId xmlns:a16="http://schemas.microsoft.com/office/drawing/2014/main" id="{1FAFA8B0-4124-67F4-C39A-3C6EF5719DCC}"/>
                </a:ext>
              </a:extLst>
            </p:cNvPr>
            <p:cNvSpPr/>
            <p:nvPr/>
          </p:nvSpPr>
          <p:spPr>
            <a:xfrm>
              <a:off x="3307111" y="2130466"/>
              <a:ext cx="9927" cy="39620"/>
            </a:xfrm>
            <a:custGeom>
              <a:avLst/>
              <a:gdLst/>
              <a:ahLst/>
              <a:cxnLst/>
              <a:rect l="l" t="t" r="r" b="b"/>
              <a:pathLst>
                <a:path w="115" h="459" extrusionOk="0">
                  <a:moveTo>
                    <a:pt x="58" y="0"/>
                  </a:moveTo>
                  <a:cubicBezTo>
                    <a:pt x="29" y="0"/>
                    <a:pt x="0" y="86"/>
                    <a:pt x="0" y="229"/>
                  </a:cubicBezTo>
                  <a:cubicBezTo>
                    <a:pt x="0" y="344"/>
                    <a:pt x="0" y="458"/>
                    <a:pt x="29" y="458"/>
                  </a:cubicBezTo>
                  <a:cubicBezTo>
                    <a:pt x="86" y="458"/>
                    <a:pt x="115" y="344"/>
                    <a:pt x="115" y="229"/>
                  </a:cubicBezTo>
                  <a:cubicBezTo>
                    <a:pt x="115" y="86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028;p45">
              <a:extLst>
                <a:ext uri="{FF2B5EF4-FFF2-40B4-BE49-F238E27FC236}">
                  <a16:creationId xmlns:a16="http://schemas.microsoft.com/office/drawing/2014/main" id="{49377E63-C7FF-756E-E928-6E2A30DAA396}"/>
                </a:ext>
              </a:extLst>
            </p:cNvPr>
            <p:cNvSpPr/>
            <p:nvPr/>
          </p:nvSpPr>
          <p:spPr>
            <a:xfrm>
              <a:off x="3289847" y="2132969"/>
              <a:ext cx="19767" cy="37462"/>
            </a:xfrm>
            <a:custGeom>
              <a:avLst/>
              <a:gdLst/>
              <a:ahLst/>
              <a:cxnLst/>
              <a:rect l="l" t="t" r="r" b="b"/>
              <a:pathLst>
                <a:path w="229" h="434" extrusionOk="0">
                  <a:moveTo>
                    <a:pt x="29" y="0"/>
                  </a:moveTo>
                  <a:cubicBezTo>
                    <a:pt x="0" y="0"/>
                    <a:pt x="0" y="115"/>
                    <a:pt x="57" y="229"/>
                  </a:cubicBezTo>
                  <a:cubicBezTo>
                    <a:pt x="108" y="331"/>
                    <a:pt x="160" y="434"/>
                    <a:pt x="190" y="434"/>
                  </a:cubicBezTo>
                  <a:cubicBezTo>
                    <a:pt x="194" y="434"/>
                    <a:pt x="197" y="432"/>
                    <a:pt x="200" y="429"/>
                  </a:cubicBezTo>
                  <a:cubicBezTo>
                    <a:pt x="229" y="429"/>
                    <a:pt x="200" y="315"/>
                    <a:pt x="172" y="200"/>
                  </a:cubicBezTo>
                  <a:cubicBezTo>
                    <a:pt x="143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029;p45">
              <a:extLst>
                <a:ext uri="{FF2B5EF4-FFF2-40B4-BE49-F238E27FC236}">
                  <a16:creationId xmlns:a16="http://schemas.microsoft.com/office/drawing/2014/main" id="{0E1C1777-0B1E-E2EC-D955-454D49D65DDA}"/>
                </a:ext>
              </a:extLst>
            </p:cNvPr>
            <p:cNvSpPr/>
            <p:nvPr/>
          </p:nvSpPr>
          <p:spPr>
            <a:xfrm>
              <a:off x="3306593" y="2164302"/>
              <a:ext cx="22788" cy="29607"/>
            </a:xfrm>
            <a:custGeom>
              <a:avLst/>
              <a:gdLst/>
              <a:ahLst/>
              <a:cxnLst/>
              <a:rect l="l" t="t" r="r" b="b"/>
              <a:pathLst>
                <a:path w="264" h="343" extrusionOk="0">
                  <a:moveTo>
                    <a:pt x="110" y="1"/>
                  </a:moveTo>
                  <a:cubicBezTo>
                    <a:pt x="3" y="1"/>
                    <a:pt x="0" y="343"/>
                    <a:pt x="103" y="343"/>
                  </a:cubicBezTo>
                  <a:cubicBezTo>
                    <a:pt x="124" y="343"/>
                    <a:pt x="149" y="329"/>
                    <a:pt x="178" y="295"/>
                  </a:cubicBezTo>
                  <a:cubicBezTo>
                    <a:pt x="264" y="238"/>
                    <a:pt x="264" y="124"/>
                    <a:pt x="178" y="38"/>
                  </a:cubicBezTo>
                  <a:cubicBezTo>
                    <a:pt x="152" y="12"/>
                    <a:pt x="129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030;p45">
              <a:extLst>
                <a:ext uri="{FF2B5EF4-FFF2-40B4-BE49-F238E27FC236}">
                  <a16:creationId xmlns:a16="http://schemas.microsoft.com/office/drawing/2014/main" id="{B951A61C-5923-43AD-19BD-CE4B7D0FA4E2}"/>
                </a:ext>
              </a:extLst>
            </p:cNvPr>
            <p:cNvSpPr/>
            <p:nvPr/>
          </p:nvSpPr>
          <p:spPr>
            <a:xfrm>
              <a:off x="3294768" y="2169999"/>
              <a:ext cx="36858" cy="26154"/>
            </a:xfrm>
            <a:custGeom>
              <a:avLst/>
              <a:gdLst/>
              <a:ahLst/>
              <a:cxnLst/>
              <a:rect l="l" t="t" r="r" b="b"/>
              <a:pathLst>
                <a:path w="427" h="303" extrusionOk="0">
                  <a:moveTo>
                    <a:pt x="315" y="0"/>
                  </a:moveTo>
                  <a:cubicBezTo>
                    <a:pt x="315" y="58"/>
                    <a:pt x="286" y="115"/>
                    <a:pt x="258" y="143"/>
                  </a:cubicBezTo>
                  <a:cubicBezTo>
                    <a:pt x="229" y="172"/>
                    <a:pt x="186" y="186"/>
                    <a:pt x="140" y="186"/>
                  </a:cubicBezTo>
                  <a:cubicBezTo>
                    <a:pt x="93" y="186"/>
                    <a:pt x="43" y="172"/>
                    <a:pt x="0" y="143"/>
                  </a:cubicBezTo>
                  <a:lnTo>
                    <a:pt x="0" y="143"/>
                  </a:lnTo>
                  <a:cubicBezTo>
                    <a:pt x="0" y="172"/>
                    <a:pt x="29" y="229"/>
                    <a:pt x="57" y="258"/>
                  </a:cubicBezTo>
                  <a:cubicBezTo>
                    <a:pt x="95" y="289"/>
                    <a:pt x="136" y="303"/>
                    <a:pt x="175" y="303"/>
                  </a:cubicBezTo>
                  <a:cubicBezTo>
                    <a:pt x="312" y="303"/>
                    <a:pt x="427" y="134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031;p45">
              <a:extLst>
                <a:ext uri="{FF2B5EF4-FFF2-40B4-BE49-F238E27FC236}">
                  <a16:creationId xmlns:a16="http://schemas.microsoft.com/office/drawing/2014/main" id="{E7D318CD-3305-57EC-B215-6537C080D255}"/>
                </a:ext>
              </a:extLst>
            </p:cNvPr>
            <p:cNvSpPr/>
            <p:nvPr/>
          </p:nvSpPr>
          <p:spPr>
            <a:xfrm>
              <a:off x="3262658" y="1873586"/>
              <a:ext cx="32196" cy="29693"/>
            </a:xfrm>
            <a:custGeom>
              <a:avLst/>
              <a:gdLst/>
              <a:ahLst/>
              <a:cxnLst/>
              <a:rect l="l" t="t" r="r" b="b"/>
              <a:pathLst>
                <a:path w="373" h="344" extrusionOk="0">
                  <a:moveTo>
                    <a:pt x="344" y="0"/>
                  </a:moveTo>
                  <a:cubicBezTo>
                    <a:pt x="344" y="0"/>
                    <a:pt x="229" y="29"/>
                    <a:pt x="143" y="143"/>
                  </a:cubicBezTo>
                  <a:cubicBezTo>
                    <a:pt x="57" y="229"/>
                    <a:pt x="0" y="315"/>
                    <a:pt x="29" y="343"/>
                  </a:cubicBezTo>
                  <a:cubicBezTo>
                    <a:pt x="57" y="343"/>
                    <a:pt x="143" y="315"/>
                    <a:pt x="229" y="229"/>
                  </a:cubicBezTo>
                  <a:cubicBezTo>
                    <a:pt x="315" y="115"/>
                    <a:pt x="372" y="29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032;p45">
              <a:extLst>
                <a:ext uri="{FF2B5EF4-FFF2-40B4-BE49-F238E27FC236}">
                  <a16:creationId xmlns:a16="http://schemas.microsoft.com/office/drawing/2014/main" id="{1D4501BC-9CFA-57C6-9E83-5FFF2F372A94}"/>
                </a:ext>
              </a:extLst>
            </p:cNvPr>
            <p:cNvSpPr/>
            <p:nvPr/>
          </p:nvSpPr>
          <p:spPr>
            <a:xfrm>
              <a:off x="3255234" y="1842944"/>
              <a:ext cx="37117" cy="19853"/>
            </a:xfrm>
            <a:custGeom>
              <a:avLst/>
              <a:gdLst/>
              <a:ahLst/>
              <a:cxnLst/>
              <a:rect l="l" t="t" r="r" b="b"/>
              <a:pathLst>
                <a:path w="430" h="230" extrusionOk="0">
                  <a:moveTo>
                    <a:pt x="35" y="0"/>
                  </a:moveTo>
                  <a:cubicBezTo>
                    <a:pt x="20" y="0"/>
                    <a:pt x="8" y="4"/>
                    <a:pt x="0" y="12"/>
                  </a:cubicBezTo>
                  <a:cubicBezTo>
                    <a:pt x="0" y="40"/>
                    <a:pt x="86" y="97"/>
                    <a:pt x="201" y="155"/>
                  </a:cubicBezTo>
                  <a:cubicBezTo>
                    <a:pt x="255" y="209"/>
                    <a:pt x="321" y="229"/>
                    <a:pt x="369" y="229"/>
                  </a:cubicBezTo>
                  <a:cubicBezTo>
                    <a:pt x="397" y="229"/>
                    <a:pt x="419" y="222"/>
                    <a:pt x="430" y="212"/>
                  </a:cubicBezTo>
                  <a:cubicBezTo>
                    <a:pt x="430" y="183"/>
                    <a:pt x="344" y="126"/>
                    <a:pt x="229" y="69"/>
                  </a:cubicBezTo>
                  <a:cubicBezTo>
                    <a:pt x="145" y="27"/>
                    <a:pt x="77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33;p45">
              <a:extLst>
                <a:ext uri="{FF2B5EF4-FFF2-40B4-BE49-F238E27FC236}">
                  <a16:creationId xmlns:a16="http://schemas.microsoft.com/office/drawing/2014/main" id="{F6877221-EE77-2B87-25B0-9A99A0769160}"/>
                </a:ext>
              </a:extLst>
            </p:cNvPr>
            <p:cNvSpPr/>
            <p:nvPr/>
          </p:nvSpPr>
          <p:spPr>
            <a:xfrm>
              <a:off x="3250314" y="1860207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131" y="0"/>
                  </a:moveTo>
                  <a:cubicBezTo>
                    <a:pt x="57" y="0"/>
                    <a:pt x="0" y="20"/>
                    <a:pt x="0" y="41"/>
                  </a:cubicBezTo>
                  <a:cubicBezTo>
                    <a:pt x="0" y="98"/>
                    <a:pt x="86" y="98"/>
                    <a:pt x="229" y="126"/>
                  </a:cubicBezTo>
                  <a:cubicBezTo>
                    <a:pt x="344" y="126"/>
                    <a:pt x="458" y="126"/>
                    <a:pt x="458" y="69"/>
                  </a:cubicBezTo>
                  <a:cubicBezTo>
                    <a:pt x="458" y="12"/>
                    <a:pt x="372" y="12"/>
                    <a:pt x="229" y="12"/>
                  </a:cubicBezTo>
                  <a:cubicBezTo>
                    <a:pt x="196" y="4"/>
                    <a:pt x="162" y="0"/>
                    <a:pt x="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34;p45">
              <a:extLst>
                <a:ext uri="{FF2B5EF4-FFF2-40B4-BE49-F238E27FC236}">
                  <a16:creationId xmlns:a16="http://schemas.microsoft.com/office/drawing/2014/main" id="{42BC6090-E2B4-DA5E-EE89-A387B2E3109B}"/>
                </a:ext>
              </a:extLst>
            </p:cNvPr>
            <p:cNvSpPr/>
            <p:nvPr/>
          </p:nvSpPr>
          <p:spPr>
            <a:xfrm>
              <a:off x="3252731" y="1869443"/>
              <a:ext cx="39620" cy="17522"/>
            </a:xfrm>
            <a:custGeom>
              <a:avLst/>
              <a:gdLst/>
              <a:ahLst/>
              <a:cxnLst/>
              <a:rect l="l" t="t" r="r" b="b"/>
              <a:pathLst>
                <a:path w="459" h="203" extrusionOk="0">
                  <a:moveTo>
                    <a:pt x="385" y="1"/>
                  </a:moveTo>
                  <a:cubicBezTo>
                    <a:pt x="335" y="1"/>
                    <a:pt x="268" y="15"/>
                    <a:pt x="201" y="48"/>
                  </a:cubicBezTo>
                  <a:cubicBezTo>
                    <a:pt x="87" y="77"/>
                    <a:pt x="1" y="134"/>
                    <a:pt x="1" y="191"/>
                  </a:cubicBezTo>
                  <a:cubicBezTo>
                    <a:pt x="9" y="200"/>
                    <a:pt x="25" y="203"/>
                    <a:pt x="46" y="203"/>
                  </a:cubicBezTo>
                  <a:cubicBezTo>
                    <a:pt x="96" y="203"/>
                    <a:pt x="177" y="183"/>
                    <a:pt x="258" y="163"/>
                  </a:cubicBezTo>
                  <a:cubicBezTo>
                    <a:pt x="373" y="105"/>
                    <a:pt x="459" y="48"/>
                    <a:pt x="459" y="19"/>
                  </a:cubicBezTo>
                  <a:cubicBezTo>
                    <a:pt x="447" y="8"/>
                    <a:pt x="420" y="1"/>
                    <a:pt x="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35;p45">
              <a:extLst>
                <a:ext uri="{FF2B5EF4-FFF2-40B4-BE49-F238E27FC236}">
                  <a16:creationId xmlns:a16="http://schemas.microsoft.com/office/drawing/2014/main" id="{5D51E085-B783-6B74-B545-58A223805966}"/>
                </a:ext>
              </a:extLst>
            </p:cNvPr>
            <p:cNvSpPr/>
            <p:nvPr/>
          </p:nvSpPr>
          <p:spPr>
            <a:xfrm>
              <a:off x="3279921" y="1876003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201" y="1"/>
                  </a:moveTo>
                  <a:cubicBezTo>
                    <a:pt x="172" y="1"/>
                    <a:pt x="115" y="87"/>
                    <a:pt x="58" y="201"/>
                  </a:cubicBezTo>
                  <a:cubicBezTo>
                    <a:pt x="29" y="315"/>
                    <a:pt x="1" y="430"/>
                    <a:pt x="29" y="430"/>
                  </a:cubicBezTo>
                  <a:cubicBezTo>
                    <a:pt x="33" y="434"/>
                    <a:pt x="37" y="436"/>
                    <a:pt x="42" y="436"/>
                  </a:cubicBezTo>
                  <a:cubicBezTo>
                    <a:pt x="73" y="436"/>
                    <a:pt x="123" y="358"/>
                    <a:pt x="172" y="258"/>
                  </a:cubicBezTo>
                  <a:cubicBezTo>
                    <a:pt x="229" y="144"/>
                    <a:pt x="229" y="29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36;p45">
              <a:extLst>
                <a:ext uri="{FF2B5EF4-FFF2-40B4-BE49-F238E27FC236}">
                  <a16:creationId xmlns:a16="http://schemas.microsoft.com/office/drawing/2014/main" id="{AF13EC2D-025C-15E1-2F22-59853657788C}"/>
                </a:ext>
              </a:extLst>
            </p:cNvPr>
            <p:cNvSpPr/>
            <p:nvPr/>
          </p:nvSpPr>
          <p:spPr>
            <a:xfrm>
              <a:off x="3297184" y="1878506"/>
              <a:ext cx="10013" cy="39620"/>
            </a:xfrm>
            <a:custGeom>
              <a:avLst/>
              <a:gdLst/>
              <a:ahLst/>
              <a:cxnLst/>
              <a:rect l="l" t="t" r="r" b="b"/>
              <a:pathLst>
                <a:path w="116" h="459" extrusionOk="0">
                  <a:moveTo>
                    <a:pt x="58" y="0"/>
                  </a:moveTo>
                  <a:cubicBezTo>
                    <a:pt x="29" y="0"/>
                    <a:pt x="1" y="86"/>
                    <a:pt x="1" y="229"/>
                  </a:cubicBezTo>
                  <a:cubicBezTo>
                    <a:pt x="1" y="344"/>
                    <a:pt x="29" y="458"/>
                    <a:pt x="58" y="458"/>
                  </a:cubicBezTo>
                  <a:cubicBezTo>
                    <a:pt x="87" y="458"/>
                    <a:pt x="115" y="344"/>
                    <a:pt x="115" y="229"/>
                  </a:cubicBezTo>
                  <a:cubicBezTo>
                    <a:pt x="115" y="86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37;p45">
              <a:extLst>
                <a:ext uri="{FF2B5EF4-FFF2-40B4-BE49-F238E27FC236}">
                  <a16:creationId xmlns:a16="http://schemas.microsoft.com/office/drawing/2014/main" id="{C2F04359-9802-47E7-9B76-A785D0069F7B}"/>
                </a:ext>
              </a:extLst>
            </p:cNvPr>
            <p:cNvSpPr/>
            <p:nvPr/>
          </p:nvSpPr>
          <p:spPr>
            <a:xfrm>
              <a:off x="3302191" y="1876003"/>
              <a:ext cx="24773" cy="37117"/>
            </a:xfrm>
            <a:custGeom>
              <a:avLst/>
              <a:gdLst/>
              <a:ahLst/>
              <a:cxnLst/>
              <a:rect l="l" t="t" r="r" b="b"/>
              <a:pathLst>
                <a:path w="287" h="430" extrusionOk="0">
                  <a:moveTo>
                    <a:pt x="57" y="1"/>
                  </a:moveTo>
                  <a:cubicBezTo>
                    <a:pt x="0" y="29"/>
                    <a:pt x="57" y="115"/>
                    <a:pt x="86" y="230"/>
                  </a:cubicBezTo>
                  <a:cubicBezTo>
                    <a:pt x="143" y="344"/>
                    <a:pt x="200" y="430"/>
                    <a:pt x="258" y="430"/>
                  </a:cubicBezTo>
                  <a:cubicBezTo>
                    <a:pt x="286" y="401"/>
                    <a:pt x="258" y="315"/>
                    <a:pt x="200" y="201"/>
                  </a:cubicBezTo>
                  <a:cubicBezTo>
                    <a:pt x="143" y="87"/>
                    <a:pt x="86" y="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38;p45">
              <a:extLst>
                <a:ext uri="{FF2B5EF4-FFF2-40B4-BE49-F238E27FC236}">
                  <a16:creationId xmlns:a16="http://schemas.microsoft.com/office/drawing/2014/main" id="{9508055A-0805-1074-0A1A-5D169A67B0B5}"/>
                </a:ext>
              </a:extLst>
            </p:cNvPr>
            <p:cNvSpPr/>
            <p:nvPr/>
          </p:nvSpPr>
          <p:spPr>
            <a:xfrm>
              <a:off x="3307111" y="1872896"/>
              <a:ext cx="34700" cy="28571"/>
            </a:xfrm>
            <a:custGeom>
              <a:avLst/>
              <a:gdLst/>
              <a:ahLst/>
              <a:cxnLst/>
              <a:rect l="l" t="t" r="r" b="b"/>
              <a:pathLst>
                <a:path w="402" h="331" extrusionOk="0">
                  <a:moveTo>
                    <a:pt x="49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0" y="37"/>
                    <a:pt x="58" y="123"/>
                    <a:pt x="172" y="208"/>
                  </a:cubicBezTo>
                  <a:cubicBezTo>
                    <a:pt x="243" y="279"/>
                    <a:pt x="313" y="330"/>
                    <a:pt x="352" y="330"/>
                  </a:cubicBezTo>
                  <a:cubicBezTo>
                    <a:pt x="360" y="330"/>
                    <a:pt x="367" y="328"/>
                    <a:pt x="372" y="323"/>
                  </a:cubicBezTo>
                  <a:cubicBezTo>
                    <a:pt x="401" y="294"/>
                    <a:pt x="344" y="208"/>
                    <a:pt x="229" y="123"/>
                  </a:cubicBezTo>
                  <a:cubicBezTo>
                    <a:pt x="159" y="52"/>
                    <a:pt x="88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39;p45">
              <a:extLst>
                <a:ext uri="{FF2B5EF4-FFF2-40B4-BE49-F238E27FC236}">
                  <a16:creationId xmlns:a16="http://schemas.microsoft.com/office/drawing/2014/main" id="{1F50E568-AEE7-6036-CF1F-23BE50285345}"/>
                </a:ext>
              </a:extLst>
            </p:cNvPr>
            <p:cNvSpPr/>
            <p:nvPr/>
          </p:nvSpPr>
          <p:spPr>
            <a:xfrm>
              <a:off x="3312031" y="1868235"/>
              <a:ext cx="37117" cy="15623"/>
            </a:xfrm>
            <a:custGeom>
              <a:avLst/>
              <a:gdLst/>
              <a:ahLst/>
              <a:cxnLst/>
              <a:rect l="l" t="t" r="r" b="b"/>
              <a:pathLst>
                <a:path w="430" h="181" extrusionOk="0">
                  <a:moveTo>
                    <a:pt x="53" y="0"/>
                  </a:moveTo>
                  <a:cubicBezTo>
                    <a:pt x="21" y="0"/>
                    <a:pt x="1" y="9"/>
                    <a:pt x="1" y="33"/>
                  </a:cubicBezTo>
                  <a:cubicBezTo>
                    <a:pt x="1" y="62"/>
                    <a:pt x="86" y="119"/>
                    <a:pt x="201" y="148"/>
                  </a:cubicBezTo>
                  <a:cubicBezTo>
                    <a:pt x="267" y="164"/>
                    <a:pt x="333" y="181"/>
                    <a:pt x="377" y="181"/>
                  </a:cubicBezTo>
                  <a:cubicBezTo>
                    <a:pt x="409" y="181"/>
                    <a:pt x="430" y="172"/>
                    <a:pt x="430" y="148"/>
                  </a:cubicBezTo>
                  <a:cubicBezTo>
                    <a:pt x="430" y="119"/>
                    <a:pt x="344" y="62"/>
                    <a:pt x="230" y="33"/>
                  </a:cubicBezTo>
                  <a:cubicBezTo>
                    <a:pt x="163" y="17"/>
                    <a:pt x="97" y="0"/>
                    <a:pt x="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40;p45">
              <a:extLst>
                <a:ext uri="{FF2B5EF4-FFF2-40B4-BE49-F238E27FC236}">
                  <a16:creationId xmlns:a16="http://schemas.microsoft.com/office/drawing/2014/main" id="{15F201A0-32AF-39C7-D80D-9F5EEBEE46DD}"/>
                </a:ext>
              </a:extLst>
            </p:cNvPr>
            <p:cNvSpPr/>
            <p:nvPr/>
          </p:nvSpPr>
          <p:spPr>
            <a:xfrm>
              <a:off x="3312031" y="1857100"/>
              <a:ext cx="39620" cy="11567"/>
            </a:xfrm>
            <a:custGeom>
              <a:avLst/>
              <a:gdLst/>
              <a:ahLst/>
              <a:cxnLst/>
              <a:rect l="l" t="t" r="r" b="b"/>
              <a:pathLst>
                <a:path w="459" h="134" extrusionOk="0">
                  <a:moveTo>
                    <a:pt x="364" y="1"/>
                  </a:moveTo>
                  <a:cubicBezTo>
                    <a:pt x="324" y="1"/>
                    <a:pt x="277" y="7"/>
                    <a:pt x="230" y="19"/>
                  </a:cubicBezTo>
                  <a:cubicBezTo>
                    <a:pt x="86" y="19"/>
                    <a:pt x="1" y="77"/>
                    <a:pt x="1" y="105"/>
                  </a:cubicBezTo>
                  <a:cubicBezTo>
                    <a:pt x="1" y="134"/>
                    <a:pt x="115" y="134"/>
                    <a:pt x="230" y="134"/>
                  </a:cubicBezTo>
                  <a:cubicBezTo>
                    <a:pt x="344" y="105"/>
                    <a:pt x="458" y="77"/>
                    <a:pt x="458" y="48"/>
                  </a:cubicBezTo>
                  <a:cubicBezTo>
                    <a:pt x="458" y="14"/>
                    <a:pt x="419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41;p45">
              <a:extLst>
                <a:ext uri="{FF2B5EF4-FFF2-40B4-BE49-F238E27FC236}">
                  <a16:creationId xmlns:a16="http://schemas.microsoft.com/office/drawing/2014/main" id="{6787EB8C-6B05-D94E-F64C-98885F169527}"/>
                </a:ext>
              </a:extLst>
            </p:cNvPr>
            <p:cNvSpPr/>
            <p:nvPr/>
          </p:nvSpPr>
          <p:spPr>
            <a:xfrm>
              <a:off x="3309528" y="1840440"/>
              <a:ext cx="37203" cy="21838"/>
            </a:xfrm>
            <a:custGeom>
              <a:avLst/>
              <a:gdLst/>
              <a:ahLst/>
              <a:cxnLst/>
              <a:rect l="l" t="t" r="r" b="b"/>
              <a:pathLst>
                <a:path w="431" h="253" extrusionOk="0">
                  <a:moveTo>
                    <a:pt x="391" y="1"/>
                  </a:moveTo>
                  <a:cubicBezTo>
                    <a:pt x="342" y="1"/>
                    <a:pt x="264" y="27"/>
                    <a:pt x="201" y="69"/>
                  </a:cubicBezTo>
                  <a:cubicBezTo>
                    <a:pt x="87" y="126"/>
                    <a:pt x="1" y="212"/>
                    <a:pt x="30" y="241"/>
                  </a:cubicBezTo>
                  <a:cubicBezTo>
                    <a:pt x="30" y="249"/>
                    <a:pt x="38" y="252"/>
                    <a:pt x="52" y="252"/>
                  </a:cubicBezTo>
                  <a:cubicBezTo>
                    <a:pt x="91" y="252"/>
                    <a:pt x="175" y="226"/>
                    <a:pt x="259" y="184"/>
                  </a:cubicBezTo>
                  <a:cubicBezTo>
                    <a:pt x="373" y="98"/>
                    <a:pt x="430" y="41"/>
                    <a:pt x="430" y="12"/>
                  </a:cubicBezTo>
                  <a:cubicBezTo>
                    <a:pt x="423" y="4"/>
                    <a:pt x="409" y="1"/>
                    <a:pt x="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42;p45">
              <a:extLst>
                <a:ext uri="{FF2B5EF4-FFF2-40B4-BE49-F238E27FC236}">
                  <a16:creationId xmlns:a16="http://schemas.microsoft.com/office/drawing/2014/main" id="{5458A579-A674-57B7-DA3F-AB6D718926AC}"/>
                </a:ext>
              </a:extLst>
            </p:cNvPr>
            <p:cNvSpPr/>
            <p:nvPr/>
          </p:nvSpPr>
          <p:spPr>
            <a:xfrm>
              <a:off x="3304608" y="1824127"/>
              <a:ext cx="27276" cy="34700"/>
            </a:xfrm>
            <a:custGeom>
              <a:avLst/>
              <a:gdLst/>
              <a:ahLst/>
              <a:cxnLst/>
              <a:rect l="l" t="t" r="r" b="b"/>
              <a:pathLst>
                <a:path w="316" h="402" extrusionOk="0">
                  <a:moveTo>
                    <a:pt x="287" y="1"/>
                  </a:moveTo>
                  <a:cubicBezTo>
                    <a:pt x="287" y="1"/>
                    <a:pt x="201" y="58"/>
                    <a:pt x="115" y="172"/>
                  </a:cubicBezTo>
                  <a:cubicBezTo>
                    <a:pt x="29" y="287"/>
                    <a:pt x="1" y="373"/>
                    <a:pt x="29" y="401"/>
                  </a:cubicBezTo>
                  <a:cubicBezTo>
                    <a:pt x="58" y="401"/>
                    <a:pt x="144" y="344"/>
                    <a:pt x="201" y="230"/>
                  </a:cubicBezTo>
                  <a:cubicBezTo>
                    <a:pt x="287" y="144"/>
                    <a:pt x="316" y="29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43;p45">
              <a:extLst>
                <a:ext uri="{FF2B5EF4-FFF2-40B4-BE49-F238E27FC236}">
                  <a16:creationId xmlns:a16="http://schemas.microsoft.com/office/drawing/2014/main" id="{27555B61-6074-F0D4-D11C-2FD094D27083}"/>
                </a:ext>
              </a:extLst>
            </p:cNvPr>
            <p:cNvSpPr/>
            <p:nvPr/>
          </p:nvSpPr>
          <p:spPr>
            <a:xfrm>
              <a:off x="3299688" y="1816703"/>
              <a:ext cx="12430" cy="39620"/>
            </a:xfrm>
            <a:custGeom>
              <a:avLst/>
              <a:gdLst/>
              <a:ahLst/>
              <a:cxnLst/>
              <a:rect l="l" t="t" r="r" b="b"/>
              <a:pathLst>
                <a:path w="144" h="459" extrusionOk="0">
                  <a:moveTo>
                    <a:pt x="115" y="1"/>
                  </a:moveTo>
                  <a:cubicBezTo>
                    <a:pt x="115" y="1"/>
                    <a:pt x="58" y="87"/>
                    <a:pt x="29" y="230"/>
                  </a:cubicBezTo>
                  <a:cubicBezTo>
                    <a:pt x="0" y="344"/>
                    <a:pt x="0" y="459"/>
                    <a:pt x="29" y="459"/>
                  </a:cubicBezTo>
                  <a:cubicBezTo>
                    <a:pt x="58" y="459"/>
                    <a:pt x="115" y="373"/>
                    <a:pt x="115" y="230"/>
                  </a:cubicBezTo>
                  <a:cubicBezTo>
                    <a:pt x="144" y="115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44;p45">
              <a:extLst>
                <a:ext uri="{FF2B5EF4-FFF2-40B4-BE49-F238E27FC236}">
                  <a16:creationId xmlns:a16="http://schemas.microsoft.com/office/drawing/2014/main" id="{229D4A59-69F4-02BC-47D7-E5BDE71388EE}"/>
                </a:ext>
              </a:extLst>
            </p:cNvPr>
            <p:cNvSpPr/>
            <p:nvPr/>
          </p:nvSpPr>
          <p:spPr>
            <a:xfrm>
              <a:off x="3287344" y="1816703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29" y="1"/>
                  </a:moveTo>
                  <a:cubicBezTo>
                    <a:pt x="0" y="1"/>
                    <a:pt x="0" y="115"/>
                    <a:pt x="29" y="258"/>
                  </a:cubicBezTo>
                  <a:cubicBezTo>
                    <a:pt x="58" y="373"/>
                    <a:pt x="86" y="459"/>
                    <a:pt x="143" y="459"/>
                  </a:cubicBezTo>
                  <a:cubicBezTo>
                    <a:pt x="172" y="459"/>
                    <a:pt x="172" y="344"/>
                    <a:pt x="143" y="230"/>
                  </a:cubicBezTo>
                  <a:cubicBezTo>
                    <a:pt x="86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45;p45">
              <a:extLst>
                <a:ext uri="{FF2B5EF4-FFF2-40B4-BE49-F238E27FC236}">
                  <a16:creationId xmlns:a16="http://schemas.microsoft.com/office/drawing/2014/main" id="{D61C0196-CAD0-2265-70C2-0CDACB836584}"/>
                </a:ext>
              </a:extLst>
            </p:cNvPr>
            <p:cNvSpPr/>
            <p:nvPr/>
          </p:nvSpPr>
          <p:spPr>
            <a:xfrm>
              <a:off x="3267578" y="1826026"/>
              <a:ext cx="29693" cy="33232"/>
            </a:xfrm>
            <a:custGeom>
              <a:avLst/>
              <a:gdLst/>
              <a:ahLst/>
              <a:cxnLst/>
              <a:rect l="l" t="t" r="r" b="b"/>
              <a:pathLst>
                <a:path w="344" h="385" extrusionOk="0">
                  <a:moveTo>
                    <a:pt x="49" y="0"/>
                  </a:moveTo>
                  <a:cubicBezTo>
                    <a:pt x="41" y="0"/>
                    <a:pt x="34" y="2"/>
                    <a:pt x="29" y="7"/>
                  </a:cubicBezTo>
                  <a:cubicBezTo>
                    <a:pt x="0" y="7"/>
                    <a:pt x="58" y="122"/>
                    <a:pt x="115" y="208"/>
                  </a:cubicBezTo>
                  <a:cubicBezTo>
                    <a:pt x="189" y="307"/>
                    <a:pt x="264" y="385"/>
                    <a:pt x="301" y="385"/>
                  </a:cubicBezTo>
                  <a:cubicBezTo>
                    <a:pt x="307" y="385"/>
                    <a:pt x="311" y="383"/>
                    <a:pt x="315" y="379"/>
                  </a:cubicBezTo>
                  <a:cubicBezTo>
                    <a:pt x="344" y="351"/>
                    <a:pt x="315" y="265"/>
                    <a:pt x="229" y="150"/>
                  </a:cubicBezTo>
                  <a:cubicBezTo>
                    <a:pt x="158" y="56"/>
                    <a:pt x="87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46;p45">
              <a:extLst>
                <a:ext uri="{FF2B5EF4-FFF2-40B4-BE49-F238E27FC236}">
                  <a16:creationId xmlns:a16="http://schemas.microsoft.com/office/drawing/2014/main" id="{8B66273B-8AEC-C21A-F655-62E088B47033}"/>
                </a:ext>
              </a:extLst>
            </p:cNvPr>
            <p:cNvSpPr/>
            <p:nvPr/>
          </p:nvSpPr>
          <p:spPr>
            <a:xfrm>
              <a:off x="3260154" y="1833362"/>
              <a:ext cx="34700" cy="26413"/>
            </a:xfrm>
            <a:custGeom>
              <a:avLst/>
              <a:gdLst/>
              <a:ahLst/>
              <a:cxnLst/>
              <a:rect l="l" t="t" r="r" b="b"/>
              <a:pathLst>
                <a:path w="402" h="306" extrusionOk="0">
                  <a:moveTo>
                    <a:pt x="50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1" y="37"/>
                    <a:pt x="58" y="94"/>
                    <a:pt x="172" y="208"/>
                  </a:cubicBezTo>
                  <a:cubicBezTo>
                    <a:pt x="237" y="273"/>
                    <a:pt x="317" y="305"/>
                    <a:pt x="353" y="305"/>
                  </a:cubicBezTo>
                  <a:cubicBezTo>
                    <a:pt x="365" y="305"/>
                    <a:pt x="373" y="302"/>
                    <a:pt x="373" y="294"/>
                  </a:cubicBezTo>
                  <a:cubicBezTo>
                    <a:pt x="401" y="294"/>
                    <a:pt x="344" y="208"/>
                    <a:pt x="258" y="123"/>
                  </a:cubicBezTo>
                  <a:cubicBezTo>
                    <a:pt x="164" y="52"/>
                    <a:pt x="89" y="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047;p45">
              <a:extLst>
                <a:ext uri="{FF2B5EF4-FFF2-40B4-BE49-F238E27FC236}">
                  <a16:creationId xmlns:a16="http://schemas.microsoft.com/office/drawing/2014/main" id="{BAA17DBD-777C-9507-43C2-AB6F923C4915}"/>
                </a:ext>
              </a:extLst>
            </p:cNvPr>
            <p:cNvSpPr/>
            <p:nvPr/>
          </p:nvSpPr>
          <p:spPr>
            <a:xfrm>
              <a:off x="3252731" y="1849504"/>
              <a:ext cx="39620" cy="16141"/>
            </a:xfrm>
            <a:custGeom>
              <a:avLst/>
              <a:gdLst/>
              <a:ahLst/>
              <a:cxnLst/>
              <a:rect l="l" t="t" r="r" b="b"/>
              <a:pathLst>
                <a:path w="459" h="187" extrusionOk="0">
                  <a:moveTo>
                    <a:pt x="72" y="0"/>
                  </a:moveTo>
                  <a:cubicBezTo>
                    <a:pt x="29" y="0"/>
                    <a:pt x="1" y="7"/>
                    <a:pt x="1" y="21"/>
                  </a:cubicBezTo>
                  <a:cubicBezTo>
                    <a:pt x="1" y="50"/>
                    <a:pt x="87" y="107"/>
                    <a:pt x="201" y="165"/>
                  </a:cubicBezTo>
                  <a:cubicBezTo>
                    <a:pt x="258" y="179"/>
                    <a:pt x="316" y="186"/>
                    <a:pt x="358" y="186"/>
                  </a:cubicBezTo>
                  <a:cubicBezTo>
                    <a:pt x="401" y="186"/>
                    <a:pt x="430" y="179"/>
                    <a:pt x="430" y="165"/>
                  </a:cubicBezTo>
                  <a:cubicBezTo>
                    <a:pt x="459" y="107"/>
                    <a:pt x="373" y="79"/>
                    <a:pt x="230" y="21"/>
                  </a:cubicBezTo>
                  <a:cubicBezTo>
                    <a:pt x="172" y="7"/>
                    <a:pt x="115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048;p45">
              <a:extLst>
                <a:ext uri="{FF2B5EF4-FFF2-40B4-BE49-F238E27FC236}">
                  <a16:creationId xmlns:a16="http://schemas.microsoft.com/office/drawing/2014/main" id="{879F030B-817E-0825-0908-30C28DF65531}"/>
                </a:ext>
              </a:extLst>
            </p:cNvPr>
            <p:cNvSpPr/>
            <p:nvPr/>
          </p:nvSpPr>
          <p:spPr>
            <a:xfrm>
              <a:off x="3250314" y="1865127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327" y="0"/>
                  </a:moveTo>
                  <a:cubicBezTo>
                    <a:pt x="296" y="0"/>
                    <a:pt x="263" y="4"/>
                    <a:pt x="229" y="12"/>
                  </a:cubicBezTo>
                  <a:cubicBezTo>
                    <a:pt x="86" y="12"/>
                    <a:pt x="0" y="41"/>
                    <a:pt x="0" y="98"/>
                  </a:cubicBezTo>
                  <a:cubicBezTo>
                    <a:pt x="0" y="127"/>
                    <a:pt x="115" y="127"/>
                    <a:pt x="229" y="127"/>
                  </a:cubicBezTo>
                  <a:cubicBezTo>
                    <a:pt x="372" y="127"/>
                    <a:pt x="458" y="69"/>
                    <a:pt x="458" y="41"/>
                  </a:cubicBezTo>
                  <a:cubicBezTo>
                    <a:pt x="458" y="21"/>
                    <a:pt x="401" y="0"/>
                    <a:pt x="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049;p45">
              <a:extLst>
                <a:ext uri="{FF2B5EF4-FFF2-40B4-BE49-F238E27FC236}">
                  <a16:creationId xmlns:a16="http://schemas.microsoft.com/office/drawing/2014/main" id="{BA8B4FFA-ACBB-9222-1DF4-A58DB50D43B8}"/>
                </a:ext>
              </a:extLst>
            </p:cNvPr>
            <p:cNvSpPr/>
            <p:nvPr/>
          </p:nvSpPr>
          <p:spPr>
            <a:xfrm>
              <a:off x="3255234" y="1871515"/>
              <a:ext cx="37117" cy="22788"/>
            </a:xfrm>
            <a:custGeom>
              <a:avLst/>
              <a:gdLst/>
              <a:ahLst/>
              <a:cxnLst/>
              <a:rect l="l" t="t" r="r" b="b"/>
              <a:pathLst>
                <a:path w="430" h="264" extrusionOk="0">
                  <a:moveTo>
                    <a:pt x="385" y="0"/>
                  </a:moveTo>
                  <a:cubicBezTo>
                    <a:pt x="336" y="0"/>
                    <a:pt x="261" y="41"/>
                    <a:pt x="201" y="81"/>
                  </a:cubicBezTo>
                  <a:cubicBezTo>
                    <a:pt x="86" y="139"/>
                    <a:pt x="0" y="224"/>
                    <a:pt x="29" y="253"/>
                  </a:cubicBezTo>
                  <a:cubicBezTo>
                    <a:pt x="29" y="260"/>
                    <a:pt x="36" y="264"/>
                    <a:pt x="49" y="264"/>
                  </a:cubicBezTo>
                  <a:cubicBezTo>
                    <a:pt x="86" y="264"/>
                    <a:pt x="172" y="232"/>
                    <a:pt x="258" y="167"/>
                  </a:cubicBezTo>
                  <a:cubicBezTo>
                    <a:pt x="372" y="110"/>
                    <a:pt x="430" y="53"/>
                    <a:pt x="430" y="24"/>
                  </a:cubicBezTo>
                  <a:cubicBezTo>
                    <a:pt x="421" y="7"/>
                    <a:pt x="406" y="0"/>
                    <a:pt x="3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050;p45">
              <a:extLst>
                <a:ext uri="{FF2B5EF4-FFF2-40B4-BE49-F238E27FC236}">
                  <a16:creationId xmlns:a16="http://schemas.microsoft.com/office/drawing/2014/main" id="{D452A3EA-D84F-242B-0217-87AA45933F30}"/>
                </a:ext>
              </a:extLst>
            </p:cNvPr>
            <p:cNvSpPr/>
            <p:nvPr/>
          </p:nvSpPr>
          <p:spPr>
            <a:xfrm>
              <a:off x="3267578" y="1875571"/>
              <a:ext cx="29693" cy="33146"/>
            </a:xfrm>
            <a:custGeom>
              <a:avLst/>
              <a:gdLst/>
              <a:ahLst/>
              <a:cxnLst/>
              <a:rect l="l" t="t" r="r" b="b"/>
              <a:pathLst>
                <a:path w="344" h="384" extrusionOk="0">
                  <a:moveTo>
                    <a:pt x="301" y="0"/>
                  </a:moveTo>
                  <a:cubicBezTo>
                    <a:pt x="264" y="0"/>
                    <a:pt x="189" y="74"/>
                    <a:pt x="115" y="149"/>
                  </a:cubicBezTo>
                  <a:cubicBezTo>
                    <a:pt x="58" y="263"/>
                    <a:pt x="0" y="349"/>
                    <a:pt x="29" y="378"/>
                  </a:cubicBezTo>
                  <a:cubicBezTo>
                    <a:pt x="33" y="382"/>
                    <a:pt x="38" y="383"/>
                    <a:pt x="44" y="383"/>
                  </a:cubicBezTo>
                  <a:cubicBezTo>
                    <a:pt x="81" y="383"/>
                    <a:pt x="155" y="309"/>
                    <a:pt x="229" y="235"/>
                  </a:cubicBezTo>
                  <a:cubicBezTo>
                    <a:pt x="315" y="120"/>
                    <a:pt x="344" y="34"/>
                    <a:pt x="315" y="6"/>
                  </a:cubicBezTo>
                  <a:cubicBezTo>
                    <a:pt x="311" y="2"/>
                    <a:pt x="307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051;p45">
              <a:extLst>
                <a:ext uri="{FF2B5EF4-FFF2-40B4-BE49-F238E27FC236}">
                  <a16:creationId xmlns:a16="http://schemas.microsoft.com/office/drawing/2014/main" id="{7D9D654C-C509-4166-F3F2-A17526AD29B9}"/>
                </a:ext>
              </a:extLst>
            </p:cNvPr>
            <p:cNvSpPr/>
            <p:nvPr/>
          </p:nvSpPr>
          <p:spPr>
            <a:xfrm>
              <a:off x="3287344" y="1878075"/>
              <a:ext cx="14933" cy="40051"/>
            </a:xfrm>
            <a:custGeom>
              <a:avLst/>
              <a:gdLst/>
              <a:ahLst/>
              <a:cxnLst/>
              <a:rect l="l" t="t" r="r" b="b"/>
              <a:pathLst>
                <a:path w="173" h="464" extrusionOk="0">
                  <a:moveTo>
                    <a:pt x="134" y="1"/>
                  </a:moveTo>
                  <a:cubicBezTo>
                    <a:pt x="103" y="1"/>
                    <a:pt x="55" y="103"/>
                    <a:pt x="29" y="206"/>
                  </a:cubicBezTo>
                  <a:cubicBezTo>
                    <a:pt x="0" y="349"/>
                    <a:pt x="0" y="435"/>
                    <a:pt x="29" y="463"/>
                  </a:cubicBezTo>
                  <a:cubicBezTo>
                    <a:pt x="58" y="463"/>
                    <a:pt x="115" y="349"/>
                    <a:pt x="143" y="234"/>
                  </a:cubicBezTo>
                  <a:cubicBezTo>
                    <a:pt x="172" y="120"/>
                    <a:pt x="172" y="5"/>
                    <a:pt x="143" y="5"/>
                  </a:cubicBezTo>
                  <a:cubicBezTo>
                    <a:pt x="140" y="2"/>
                    <a:pt x="137" y="1"/>
                    <a:pt x="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52;p45">
              <a:extLst>
                <a:ext uri="{FF2B5EF4-FFF2-40B4-BE49-F238E27FC236}">
                  <a16:creationId xmlns:a16="http://schemas.microsoft.com/office/drawing/2014/main" id="{33EB4458-7E7A-3D27-0864-F34EDCE00EC4}"/>
                </a:ext>
              </a:extLst>
            </p:cNvPr>
            <p:cNvSpPr/>
            <p:nvPr/>
          </p:nvSpPr>
          <p:spPr>
            <a:xfrm>
              <a:off x="3299688" y="1878075"/>
              <a:ext cx="14933" cy="40051"/>
            </a:xfrm>
            <a:custGeom>
              <a:avLst/>
              <a:gdLst/>
              <a:ahLst/>
              <a:cxnLst/>
              <a:rect l="l" t="t" r="r" b="b"/>
              <a:pathLst>
                <a:path w="173" h="464" extrusionOk="0">
                  <a:moveTo>
                    <a:pt x="46" y="1"/>
                  </a:moveTo>
                  <a:cubicBezTo>
                    <a:pt x="41" y="1"/>
                    <a:pt x="35" y="2"/>
                    <a:pt x="29" y="5"/>
                  </a:cubicBezTo>
                  <a:cubicBezTo>
                    <a:pt x="0" y="5"/>
                    <a:pt x="0" y="120"/>
                    <a:pt x="29" y="234"/>
                  </a:cubicBezTo>
                  <a:cubicBezTo>
                    <a:pt x="86" y="377"/>
                    <a:pt x="115" y="463"/>
                    <a:pt x="144" y="463"/>
                  </a:cubicBezTo>
                  <a:cubicBezTo>
                    <a:pt x="172" y="435"/>
                    <a:pt x="172" y="349"/>
                    <a:pt x="144" y="206"/>
                  </a:cubicBezTo>
                  <a:cubicBezTo>
                    <a:pt x="118" y="103"/>
                    <a:pt x="92" y="1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53;p45">
              <a:extLst>
                <a:ext uri="{FF2B5EF4-FFF2-40B4-BE49-F238E27FC236}">
                  <a16:creationId xmlns:a16="http://schemas.microsoft.com/office/drawing/2014/main" id="{DD234C46-1EAD-2691-15F1-BF61C26675B2}"/>
                </a:ext>
              </a:extLst>
            </p:cNvPr>
            <p:cNvSpPr/>
            <p:nvPr/>
          </p:nvSpPr>
          <p:spPr>
            <a:xfrm>
              <a:off x="3304608" y="1875571"/>
              <a:ext cx="27276" cy="33146"/>
            </a:xfrm>
            <a:custGeom>
              <a:avLst/>
              <a:gdLst/>
              <a:ahLst/>
              <a:cxnLst/>
              <a:rect l="l" t="t" r="r" b="b"/>
              <a:pathLst>
                <a:path w="316" h="384" extrusionOk="0">
                  <a:moveTo>
                    <a:pt x="44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34"/>
                    <a:pt x="29" y="120"/>
                    <a:pt x="115" y="235"/>
                  </a:cubicBezTo>
                  <a:cubicBezTo>
                    <a:pt x="190" y="309"/>
                    <a:pt x="264" y="383"/>
                    <a:pt x="283" y="383"/>
                  </a:cubicBezTo>
                  <a:cubicBezTo>
                    <a:pt x="285" y="383"/>
                    <a:pt x="287" y="382"/>
                    <a:pt x="287" y="378"/>
                  </a:cubicBezTo>
                  <a:cubicBezTo>
                    <a:pt x="316" y="378"/>
                    <a:pt x="287" y="263"/>
                    <a:pt x="201" y="149"/>
                  </a:cubicBezTo>
                  <a:cubicBezTo>
                    <a:pt x="151" y="74"/>
                    <a:pt x="80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54;p45">
              <a:extLst>
                <a:ext uri="{FF2B5EF4-FFF2-40B4-BE49-F238E27FC236}">
                  <a16:creationId xmlns:a16="http://schemas.microsoft.com/office/drawing/2014/main" id="{1A699000-2F1A-6520-B86B-A66BE59A2027}"/>
                </a:ext>
              </a:extLst>
            </p:cNvPr>
            <p:cNvSpPr/>
            <p:nvPr/>
          </p:nvSpPr>
          <p:spPr>
            <a:xfrm>
              <a:off x="3309528" y="1872550"/>
              <a:ext cx="37203" cy="21838"/>
            </a:xfrm>
            <a:custGeom>
              <a:avLst/>
              <a:gdLst/>
              <a:ahLst/>
              <a:cxnLst/>
              <a:rect l="l" t="t" r="r" b="b"/>
              <a:pathLst>
                <a:path w="431" h="253" extrusionOk="0">
                  <a:moveTo>
                    <a:pt x="36" y="1"/>
                  </a:moveTo>
                  <a:cubicBezTo>
                    <a:pt x="20" y="1"/>
                    <a:pt x="9" y="4"/>
                    <a:pt x="1" y="12"/>
                  </a:cubicBezTo>
                  <a:cubicBezTo>
                    <a:pt x="1" y="41"/>
                    <a:pt x="58" y="98"/>
                    <a:pt x="173" y="184"/>
                  </a:cubicBezTo>
                  <a:cubicBezTo>
                    <a:pt x="256" y="226"/>
                    <a:pt x="340" y="252"/>
                    <a:pt x="379" y="252"/>
                  </a:cubicBezTo>
                  <a:cubicBezTo>
                    <a:pt x="393" y="252"/>
                    <a:pt x="402" y="249"/>
                    <a:pt x="402" y="241"/>
                  </a:cubicBezTo>
                  <a:cubicBezTo>
                    <a:pt x="430" y="212"/>
                    <a:pt x="344" y="127"/>
                    <a:pt x="230" y="69"/>
                  </a:cubicBezTo>
                  <a:cubicBezTo>
                    <a:pt x="146" y="27"/>
                    <a:pt x="78" y="1"/>
                    <a:pt x="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55;p45">
              <a:extLst>
                <a:ext uri="{FF2B5EF4-FFF2-40B4-BE49-F238E27FC236}">
                  <a16:creationId xmlns:a16="http://schemas.microsoft.com/office/drawing/2014/main" id="{D720A180-797E-5D82-AD85-CCF3A5A83783}"/>
                </a:ext>
              </a:extLst>
            </p:cNvPr>
            <p:cNvSpPr/>
            <p:nvPr/>
          </p:nvSpPr>
          <p:spPr>
            <a:xfrm>
              <a:off x="3312031" y="1866163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230" y="0"/>
                  </a:moveTo>
                  <a:cubicBezTo>
                    <a:pt x="115" y="0"/>
                    <a:pt x="1" y="0"/>
                    <a:pt x="1" y="29"/>
                  </a:cubicBezTo>
                  <a:cubicBezTo>
                    <a:pt x="1" y="57"/>
                    <a:pt x="86" y="86"/>
                    <a:pt x="230" y="115"/>
                  </a:cubicBezTo>
                  <a:cubicBezTo>
                    <a:pt x="263" y="123"/>
                    <a:pt x="297" y="127"/>
                    <a:pt x="327" y="127"/>
                  </a:cubicBezTo>
                  <a:cubicBezTo>
                    <a:pt x="401" y="127"/>
                    <a:pt x="458" y="106"/>
                    <a:pt x="458" y="86"/>
                  </a:cubicBezTo>
                  <a:cubicBezTo>
                    <a:pt x="458" y="57"/>
                    <a:pt x="373" y="0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56;p45">
              <a:extLst>
                <a:ext uri="{FF2B5EF4-FFF2-40B4-BE49-F238E27FC236}">
                  <a16:creationId xmlns:a16="http://schemas.microsoft.com/office/drawing/2014/main" id="{5EA3DEE9-F67C-F524-244F-DDDC48FCB4CA}"/>
                </a:ext>
              </a:extLst>
            </p:cNvPr>
            <p:cNvSpPr/>
            <p:nvPr/>
          </p:nvSpPr>
          <p:spPr>
            <a:xfrm>
              <a:off x="3309528" y="1851921"/>
              <a:ext cx="42123" cy="13724"/>
            </a:xfrm>
            <a:custGeom>
              <a:avLst/>
              <a:gdLst/>
              <a:ahLst/>
              <a:cxnLst/>
              <a:rect l="l" t="t" r="r" b="b"/>
              <a:pathLst>
                <a:path w="488" h="159" extrusionOk="0">
                  <a:moveTo>
                    <a:pt x="387" y="1"/>
                  </a:moveTo>
                  <a:cubicBezTo>
                    <a:pt x="344" y="1"/>
                    <a:pt x="287" y="8"/>
                    <a:pt x="230" y="22"/>
                  </a:cubicBezTo>
                  <a:cubicBezTo>
                    <a:pt x="115" y="51"/>
                    <a:pt x="1" y="108"/>
                    <a:pt x="30" y="137"/>
                  </a:cubicBezTo>
                  <a:cubicBezTo>
                    <a:pt x="30" y="151"/>
                    <a:pt x="58" y="158"/>
                    <a:pt x="101" y="158"/>
                  </a:cubicBezTo>
                  <a:cubicBezTo>
                    <a:pt x="144" y="158"/>
                    <a:pt x="201" y="151"/>
                    <a:pt x="259" y="137"/>
                  </a:cubicBezTo>
                  <a:cubicBezTo>
                    <a:pt x="373" y="108"/>
                    <a:pt x="487" y="51"/>
                    <a:pt x="459" y="22"/>
                  </a:cubicBezTo>
                  <a:cubicBezTo>
                    <a:pt x="459" y="8"/>
                    <a:pt x="430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57;p45">
              <a:extLst>
                <a:ext uri="{FF2B5EF4-FFF2-40B4-BE49-F238E27FC236}">
                  <a16:creationId xmlns:a16="http://schemas.microsoft.com/office/drawing/2014/main" id="{3D7BA586-AAE6-BD20-863B-54EC3E0D00E5}"/>
                </a:ext>
              </a:extLst>
            </p:cNvPr>
            <p:cNvSpPr/>
            <p:nvPr/>
          </p:nvSpPr>
          <p:spPr>
            <a:xfrm>
              <a:off x="3307111" y="1833362"/>
              <a:ext cx="34700" cy="26068"/>
            </a:xfrm>
            <a:custGeom>
              <a:avLst/>
              <a:gdLst/>
              <a:ahLst/>
              <a:cxnLst/>
              <a:rect l="l" t="t" r="r" b="b"/>
              <a:pathLst>
                <a:path w="402" h="302" extrusionOk="0">
                  <a:moveTo>
                    <a:pt x="351" y="1"/>
                  </a:moveTo>
                  <a:cubicBezTo>
                    <a:pt x="312" y="1"/>
                    <a:pt x="242" y="47"/>
                    <a:pt x="172" y="94"/>
                  </a:cubicBezTo>
                  <a:cubicBezTo>
                    <a:pt x="58" y="180"/>
                    <a:pt x="0" y="266"/>
                    <a:pt x="29" y="294"/>
                  </a:cubicBezTo>
                  <a:cubicBezTo>
                    <a:pt x="29" y="299"/>
                    <a:pt x="33" y="302"/>
                    <a:pt x="39" y="302"/>
                  </a:cubicBezTo>
                  <a:cubicBezTo>
                    <a:pt x="69" y="302"/>
                    <a:pt x="159" y="251"/>
                    <a:pt x="229" y="180"/>
                  </a:cubicBezTo>
                  <a:cubicBezTo>
                    <a:pt x="344" y="123"/>
                    <a:pt x="401" y="8"/>
                    <a:pt x="372" y="8"/>
                  </a:cubicBezTo>
                  <a:cubicBezTo>
                    <a:pt x="367" y="3"/>
                    <a:pt x="360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58;p45">
              <a:extLst>
                <a:ext uri="{FF2B5EF4-FFF2-40B4-BE49-F238E27FC236}">
                  <a16:creationId xmlns:a16="http://schemas.microsoft.com/office/drawing/2014/main" id="{32F776FA-BBF0-04A5-7914-2515955BB3F6}"/>
                </a:ext>
              </a:extLst>
            </p:cNvPr>
            <p:cNvSpPr/>
            <p:nvPr/>
          </p:nvSpPr>
          <p:spPr>
            <a:xfrm>
              <a:off x="3302191" y="1821192"/>
              <a:ext cx="24773" cy="35649"/>
            </a:xfrm>
            <a:custGeom>
              <a:avLst/>
              <a:gdLst/>
              <a:ahLst/>
              <a:cxnLst/>
              <a:rect l="l" t="t" r="r" b="b"/>
              <a:pathLst>
                <a:path w="287" h="413" extrusionOk="0">
                  <a:moveTo>
                    <a:pt x="216" y="1"/>
                  </a:moveTo>
                  <a:cubicBezTo>
                    <a:pt x="185" y="1"/>
                    <a:pt x="136" y="78"/>
                    <a:pt x="86" y="178"/>
                  </a:cubicBezTo>
                  <a:cubicBezTo>
                    <a:pt x="29" y="292"/>
                    <a:pt x="0" y="407"/>
                    <a:pt x="29" y="407"/>
                  </a:cubicBezTo>
                  <a:cubicBezTo>
                    <a:pt x="32" y="410"/>
                    <a:pt x="37" y="412"/>
                    <a:pt x="43" y="412"/>
                  </a:cubicBezTo>
                  <a:cubicBezTo>
                    <a:pt x="79" y="412"/>
                    <a:pt x="151" y="334"/>
                    <a:pt x="200" y="235"/>
                  </a:cubicBezTo>
                  <a:cubicBezTo>
                    <a:pt x="258" y="121"/>
                    <a:pt x="286" y="6"/>
                    <a:pt x="229" y="6"/>
                  </a:cubicBezTo>
                  <a:cubicBezTo>
                    <a:pt x="225" y="2"/>
                    <a:pt x="221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059;p45">
              <a:extLst>
                <a:ext uri="{FF2B5EF4-FFF2-40B4-BE49-F238E27FC236}">
                  <a16:creationId xmlns:a16="http://schemas.microsoft.com/office/drawing/2014/main" id="{0EE16851-9C7E-9AAE-1958-8F888931EDA7}"/>
                </a:ext>
              </a:extLst>
            </p:cNvPr>
            <p:cNvSpPr/>
            <p:nvPr/>
          </p:nvSpPr>
          <p:spPr>
            <a:xfrm>
              <a:off x="3297184" y="1816358"/>
              <a:ext cx="10013" cy="3996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42" y="0"/>
                  </a:moveTo>
                  <a:cubicBezTo>
                    <a:pt x="1" y="0"/>
                    <a:pt x="1" y="106"/>
                    <a:pt x="1" y="234"/>
                  </a:cubicBezTo>
                  <a:cubicBezTo>
                    <a:pt x="1" y="348"/>
                    <a:pt x="29" y="463"/>
                    <a:pt x="58" y="463"/>
                  </a:cubicBezTo>
                  <a:cubicBezTo>
                    <a:pt x="87" y="463"/>
                    <a:pt x="115" y="348"/>
                    <a:pt x="115" y="234"/>
                  </a:cubicBezTo>
                  <a:cubicBezTo>
                    <a:pt x="115" y="91"/>
                    <a:pt x="115" y="5"/>
                    <a:pt x="58" y="5"/>
                  </a:cubicBezTo>
                  <a:cubicBezTo>
                    <a:pt x="52" y="2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60;p45">
              <a:extLst>
                <a:ext uri="{FF2B5EF4-FFF2-40B4-BE49-F238E27FC236}">
                  <a16:creationId xmlns:a16="http://schemas.microsoft.com/office/drawing/2014/main" id="{5FFF1EB3-17BD-8A38-5C10-A6ACB6D7CE15}"/>
                </a:ext>
              </a:extLst>
            </p:cNvPr>
            <p:cNvSpPr/>
            <p:nvPr/>
          </p:nvSpPr>
          <p:spPr>
            <a:xfrm>
              <a:off x="3279921" y="1819206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29" y="0"/>
                  </a:moveTo>
                  <a:cubicBezTo>
                    <a:pt x="1" y="29"/>
                    <a:pt x="1" y="115"/>
                    <a:pt x="58" y="258"/>
                  </a:cubicBezTo>
                  <a:cubicBezTo>
                    <a:pt x="107" y="357"/>
                    <a:pt x="157" y="435"/>
                    <a:pt x="188" y="435"/>
                  </a:cubicBezTo>
                  <a:cubicBezTo>
                    <a:pt x="193" y="435"/>
                    <a:pt x="197" y="433"/>
                    <a:pt x="201" y="430"/>
                  </a:cubicBezTo>
                  <a:cubicBezTo>
                    <a:pt x="229" y="430"/>
                    <a:pt x="201" y="315"/>
                    <a:pt x="172" y="201"/>
                  </a:cubicBezTo>
                  <a:cubicBezTo>
                    <a:pt x="144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061;p45">
              <a:extLst>
                <a:ext uri="{FF2B5EF4-FFF2-40B4-BE49-F238E27FC236}">
                  <a16:creationId xmlns:a16="http://schemas.microsoft.com/office/drawing/2014/main" id="{C432EB74-55B5-30BD-39B5-F0C0F5F9B219}"/>
                </a:ext>
              </a:extLst>
            </p:cNvPr>
            <p:cNvSpPr/>
            <p:nvPr/>
          </p:nvSpPr>
          <p:spPr>
            <a:xfrm>
              <a:off x="3296667" y="1852180"/>
              <a:ext cx="22874" cy="29607"/>
            </a:xfrm>
            <a:custGeom>
              <a:avLst/>
              <a:gdLst/>
              <a:ahLst/>
              <a:cxnLst/>
              <a:rect l="l" t="t" r="r" b="b"/>
              <a:pathLst>
                <a:path w="265" h="343" extrusionOk="0">
                  <a:moveTo>
                    <a:pt x="104" y="0"/>
                  </a:moveTo>
                  <a:cubicBezTo>
                    <a:pt x="1" y="0"/>
                    <a:pt x="3" y="342"/>
                    <a:pt x="111" y="342"/>
                  </a:cubicBezTo>
                  <a:cubicBezTo>
                    <a:pt x="130" y="342"/>
                    <a:pt x="153" y="331"/>
                    <a:pt x="179" y="305"/>
                  </a:cubicBezTo>
                  <a:cubicBezTo>
                    <a:pt x="264" y="219"/>
                    <a:pt x="264" y="105"/>
                    <a:pt x="179" y="48"/>
                  </a:cubicBezTo>
                  <a:cubicBezTo>
                    <a:pt x="149" y="1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062;p45">
              <a:extLst>
                <a:ext uri="{FF2B5EF4-FFF2-40B4-BE49-F238E27FC236}">
                  <a16:creationId xmlns:a16="http://schemas.microsoft.com/office/drawing/2014/main" id="{2B7AD57C-BD15-5489-F43B-DAD51E569204}"/>
                </a:ext>
              </a:extLst>
            </p:cNvPr>
            <p:cNvSpPr/>
            <p:nvPr/>
          </p:nvSpPr>
          <p:spPr>
            <a:xfrm>
              <a:off x="3284841" y="1858740"/>
              <a:ext cx="36944" cy="19508"/>
            </a:xfrm>
            <a:custGeom>
              <a:avLst/>
              <a:gdLst/>
              <a:ahLst/>
              <a:cxnLst/>
              <a:rect l="l" t="t" r="r" b="b"/>
              <a:pathLst>
                <a:path w="428" h="226" extrusionOk="0">
                  <a:moveTo>
                    <a:pt x="316" y="0"/>
                  </a:moveTo>
                  <a:cubicBezTo>
                    <a:pt x="316" y="29"/>
                    <a:pt x="316" y="86"/>
                    <a:pt x="287" y="115"/>
                  </a:cubicBezTo>
                  <a:cubicBezTo>
                    <a:pt x="244" y="143"/>
                    <a:pt x="194" y="158"/>
                    <a:pt x="147" y="158"/>
                  </a:cubicBezTo>
                  <a:cubicBezTo>
                    <a:pt x="101" y="158"/>
                    <a:pt x="58" y="143"/>
                    <a:pt x="29" y="115"/>
                  </a:cubicBezTo>
                  <a:lnTo>
                    <a:pt x="29" y="86"/>
                  </a:lnTo>
                  <a:lnTo>
                    <a:pt x="1" y="115"/>
                  </a:lnTo>
                  <a:cubicBezTo>
                    <a:pt x="1" y="194"/>
                    <a:pt x="59" y="225"/>
                    <a:pt x="128" y="225"/>
                  </a:cubicBezTo>
                  <a:cubicBezTo>
                    <a:pt x="258" y="225"/>
                    <a:pt x="428" y="113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063;p45">
              <a:extLst>
                <a:ext uri="{FF2B5EF4-FFF2-40B4-BE49-F238E27FC236}">
                  <a16:creationId xmlns:a16="http://schemas.microsoft.com/office/drawing/2014/main" id="{18857F07-A807-F934-B8E6-68D6EB91C629}"/>
                </a:ext>
              </a:extLst>
            </p:cNvPr>
            <p:cNvSpPr/>
            <p:nvPr/>
          </p:nvSpPr>
          <p:spPr>
            <a:xfrm>
              <a:off x="3741890" y="1834053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229" y="0"/>
                  </a:moveTo>
                  <a:cubicBezTo>
                    <a:pt x="229" y="0"/>
                    <a:pt x="143" y="29"/>
                    <a:pt x="86" y="86"/>
                  </a:cubicBezTo>
                  <a:cubicBezTo>
                    <a:pt x="29" y="143"/>
                    <a:pt x="0" y="229"/>
                    <a:pt x="0" y="229"/>
                  </a:cubicBezTo>
                  <a:cubicBezTo>
                    <a:pt x="6" y="234"/>
                    <a:pt x="12" y="237"/>
                    <a:pt x="19" y="237"/>
                  </a:cubicBezTo>
                  <a:cubicBezTo>
                    <a:pt x="50" y="237"/>
                    <a:pt x="97" y="190"/>
                    <a:pt x="143" y="143"/>
                  </a:cubicBezTo>
                  <a:cubicBezTo>
                    <a:pt x="201" y="86"/>
                    <a:pt x="258" y="29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64;p45">
              <a:extLst>
                <a:ext uri="{FF2B5EF4-FFF2-40B4-BE49-F238E27FC236}">
                  <a16:creationId xmlns:a16="http://schemas.microsoft.com/office/drawing/2014/main" id="{831BBA3B-F8FE-7265-089E-05E2509FABBE}"/>
                </a:ext>
              </a:extLst>
            </p:cNvPr>
            <p:cNvSpPr/>
            <p:nvPr/>
          </p:nvSpPr>
          <p:spPr>
            <a:xfrm>
              <a:off x="3734466" y="1812646"/>
              <a:ext cx="27276" cy="14070"/>
            </a:xfrm>
            <a:custGeom>
              <a:avLst/>
              <a:gdLst/>
              <a:ahLst/>
              <a:cxnLst/>
              <a:rect l="l" t="t" r="r" b="b"/>
              <a:pathLst>
                <a:path w="316" h="163" extrusionOk="0">
                  <a:moveTo>
                    <a:pt x="65" y="0"/>
                  </a:moveTo>
                  <a:cubicBezTo>
                    <a:pt x="44" y="0"/>
                    <a:pt x="29" y="7"/>
                    <a:pt x="29" y="19"/>
                  </a:cubicBezTo>
                  <a:cubicBezTo>
                    <a:pt x="0" y="19"/>
                    <a:pt x="58" y="76"/>
                    <a:pt x="144" y="105"/>
                  </a:cubicBezTo>
                  <a:cubicBezTo>
                    <a:pt x="229" y="162"/>
                    <a:pt x="287" y="162"/>
                    <a:pt x="315" y="162"/>
                  </a:cubicBezTo>
                  <a:cubicBezTo>
                    <a:pt x="315" y="134"/>
                    <a:pt x="258" y="76"/>
                    <a:pt x="172" y="48"/>
                  </a:cubicBezTo>
                  <a:cubicBezTo>
                    <a:pt x="139" y="14"/>
                    <a:pt x="95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65;p45">
              <a:extLst>
                <a:ext uri="{FF2B5EF4-FFF2-40B4-BE49-F238E27FC236}">
                  <a16:creationId xmlns:a16="http://schemas.microsoft.com/office/drawing/2014/main" id="{23B9DA11-C945-94E4-9BD8-02F96E9A78FF}"/>
                </a:ext>
              </a:extLst>
            </p:cNvPr>
            <p:cNvSpPr/>
            <p:nvPr/>
          </p:nvSpPr>
          <p:spPr>
            <a:xfrm>
              <a:off x="3731963" y="1824127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3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58"/>
                    <a:pt x="87" y="87"/>
                    <a:pt x="173" y="87"/>
                  </a:cubicBezTo>
                  <a:cubicBezTo>
                    <a:pt x="258" y="87"/>
                    <a:pt x="316" y="87"/>
                    <a:pt x="316" y="58"/>
                  </a:cubicBezTo>
                  <a:cubicBezTo>
                    <a:pt x="316" y="29"/>
                    <a:pt x="258" y="1"/>
                    <a:pt x="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66;p45">
              <a:extLst>
                <a:ext uri="{FF2B5EF4-FFF2-40B4-BE49-F238E27FC236}">
                  <a16:creationId xmlns:a16="http://schemas.microsoft.com/office/drawing/2014/main" id="{EC88F922-967E-A99A-E7C5-B6A202FAB55B}"/>
                </a:ext>
              </a:extLst>
            </p:cNvPr>
            <p:cNvSpPr/>
            <p:nvPr/>
          </p:nvSpPr>
          <p:spPr>
            <a:xfrm>
              <a:off x="3734466" y="1830514"/>
              <a:ext cx="27276" cy="12084"/>
            </a:xfrm>
            <a:custGeom>
              <a:avLst/>
              <a:gdLst/>
              <a:ahLst/>
              <a:cxnLst/>
              <a:rect l="l" t="t" r="r" b="b"/>
              <a:pathLst>
                <a:path w="316" h="140" extrusionOk="0">
                  <a:moveTo>
                    <a:pt x="273" y="1"/>
                  </a:moveTo>
                  <a:cubicBezTo>
                    <a:pt x="251" y="1"/>
                    <a:pt x="204" y="21"/>
                    <a:pt x="144" y="41"/>
                  </a:cubicBezTo>
                  <a:cubicBezTo>
                    <a:pt x="58" y="41"/>
                    <a:pt x="0" y="98"/>
                    <a:pt x="0" y="127"/>
                  </a:cubicBezTo>
                  <a:cubicBezTo>
                    <a:pt x="0" y="137"/>
                    <a:pt x="10" y="140"/>
                    <a:pt x="26" y="140"/>
                  </a:cubicBezTo>
                  <a:cubicBezTo>
                    <a:pt x="58" y="140"/>
                    <a:pt x="115" y="127"/>
                    <a:pt x="172" y="127"/>
                  </a:cubicBezTo>
                  <a:cubicBezTo>
                    <a:pt x="258" y="70"/>
                    <a:pt x="315" y="41"/>
                    <a:pt x="287" y="13"/>
                  </a:cubicBezTo>
                  <a:cubicBezTo>
                    <a:pt x="287" y="4"/>
                    <a:pt x="282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67;p45">
              <a:extLst>
                <a:ext uri="{FF2B5EF4-FFF2-40B4-BE49-F238E27FC236}">
                  <a16:creationId xmlns:a16="http://schemas.microsoft.com/office/drawing/2014/main" id="{AF079074-CE5A-1897-00CD-890791F9A655}"/>
                </a:ext>
              </a:extLst>
            </p:cNvPr>
            <p:cNvSpPr/>
            <p:nvPr/>
          </p:nvSpPr>
          <p:spPr>
            <a:xfrm>
              <a:off x="3751730" y="1836470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144" y="1"/>
                  </a:moveTo>
                  <a:cubicBezTo>
                    <a:pt x="115" y="1"/>
                    <a:pt x="87" y="58"/>
                    <a:pt x="58" y="144"/>
                  </a:cubicBezTo>
                  <a:cubicBezTo>
                    <a:pt x="29" y="230"/>
                    <a:pt x="1" y="287"/>
                    <a:pt x="29" y="287"/>
                  </a:cubicBezTo>
                  <a:cubicBezTo>
                    <a:pt x="34" y="292"/>
                    <a:pt x="40" y="294"/>
                    <a:pt x="45" y="294"/>
                  </a:cubicBezTo>
                  <a:cubicBezTo>
                    <a:pt x="68" y="294"/>
                    <a:pt x="92" y="243"/>
                    <a:pt x="115" y="172"/>
                  </a:cubicBezTo>
                  <a:cubicBezTo>
                    <a:pt x="173" y="87"/>
                    <a:pt x="173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68;p45">
              <a:extLst>
                <a:ext uri="{FF2B5EF4-FFF2-40B4-BE49-F238E27FC236}">
                  <a16:creationId xmlns:a16="http://schemas.microsoft.com/office/drawing/2014/main" id="{AD57E80C-D4C9-936E-B3E8-2EA74E64BEAC}"/>
                </a:ext>
              </a:extLst>
            </p:cNvPr>
            <p:cNvSpPr/>
            <p:nvPr/>
          </p:nvSpPr>
          <p:spPr>
            <a:xfrm>
              <a:off x="3764073" y="1836470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30" y="1"/>
                  </a:moveTo>
                  <a:cubicBezTo>
                    <a:pt x="30" y="1"/>
                    <a:pt x="1" y="87"/>
                    <a:pt x="1" y="172"/>
                  </a:cubicBezTo>
                  <a:cubicBezTo>
                    <a:pt x="1" y="258"/>
                    <a:pt x="30" y="316"/>
                    <a:pt x="58" y="316"/>
                  </a:cubicBezTo>
                  <a:cubicBezTo>
                    <a:pt x="87" y="316"/>
                    <a:pt x="87" y="258"/>
                    <a:pt x="87" y="172"/>
                  </a:cubicBezTo>
                  <a:cubicBezTo>
                    <a:pt x="87" y="87"/>
                    <a:pt x="58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69;p45">
              <a:extLst>
                <a:ext uri="{FF2B5EF4-FFF2-40B4-BE49-F238E27FC236}">
                  <a16:creationId xmlns:a16="http://schemas.microsoft.com/office/drawing/2014/main" id="{6B9FD190-1F8C-2E26-A42C-1F3957C716BF}"/>
                </a:ext>
              </a:extLst>
            </p:cNvPr>
            <p:cNvSpPr/>
            <p:nvPr/>
          </p:nvSpPr>
          <p:spPr>
            <a:xfrm>
              <a:off x="3769079" y="1836470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29" y="1"/>
                  </a:moveTo>
                  <a:cubicBezTo>
                    <a:pt x="0" y="1"/>
                    <a:pt x="29" y="87"/>
                    <a:pt x="57" y="172"/>
                  </a:cubicBezTo>
                  <a:cubicBezTo>
                    <a:pt x="86" y="230"/>
                    <a:pt x="143" y="287"/>
                    <a:pt x="172" y="287"/>
                  </a:cubicBezTo>
                  <a:cubicBezTo>
                    <a:pt x="172" y="287"/>
                    <a:pt x="172" y="201"/>
                    <a:pt x="115" y="115"/>
                  </a:cubicBezTo>
                  <a:cubicBezTo>
                    <a:pt x="86" y="58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70;p45">
              <a:extLst>
                <a:ext uri="{FF2B5EF4-FFF2-40B4-BE49-F238E27FC236}">
                  <a16:creationId xmlns:a16="http://schemas.microsoft.com/office/drawing/2014/main" id="{495F7366-816E-5F3C-D153-9C74C696F94E}"/>
                </a:ext>
              </a:extLst>
            </p:cNvPr>
            <p:cNvSpPr/>
            <p:nvPr/>
          </p:nvSpPr>
          <p:spPr>
            <a:xfrm>
              <a:off x="3771496" y="1835520"/>
              <a:ext cx="24773" cy="18990"/>
            </a:xfrm>
            <a:custGeom>
              <a:avLst/>
              <a:gdLst/>
              <a:ahLst/>
              <a:cxnLst/>
              <a:rect l="l" t="t" r="r" b="b"/>
              <a:pathLst>
                <a:path w="287" h="220" extrusionOk="0">
                  <a:moveTo>
                    <a:pt x="41" y="1"/>
                  </a:moveTo>
                  <a:cubicBezTo>
                    <a:pt x="33" y="1"/>
                    <a:pt x="29" y="4"/>
                    <a:pt x="29" y="12"/>
                  </a:cubicBezTo>
                  <a:cubicBezTo>
                    <a:pt x="1" y="12"/>
                    <a:pt x="29" y="69"/>
                    <a:pt x="115" y="126"/>
                  </a:cubicBezTo>
                  <a:cubicBezTo>
                    <a:pt x="162" y="173"/>
                    <a:pt x="228" y="220"/>
                    <a:pt x="250" y="220"/>
                  </a:cubicBezTo>
                  <a:cubicBezTo>
                    <a:pt x="255" y="220"/>
                    <a:pt x="258" y="217"/>
                    <a:pt x="258" y="212"/>
                  </a:cubicBezTo>
                  <a:cubicBezTo>
                    <a:pt x="287" y="183"/>
                    <a:pt x="230" y="126"/>
                    <a:pt x="172" y="69"/>
                  </a:cubicBezTo>
                  <a:cubicBezTo>
                    <a:pt x="110" y="27"/>
                    <a:pt x="62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71;p45">
              <a:extLst>
                <a:ext uri="{FF2B5EF4-FFF2-40B4-BE49-F238E27FC236}">
                  <a16:creationId xmlns:a16="http://schemas.microsoft.com/office/drawing/2014/main" id="{9758B7E1-0E5D-D119-B723-6EBC79BD3FBB}"/>
                </a:ext>
              </a:extLst>
            </p:cNvPr>
            <p:cNvSpPr/>
            <p:nvPr/>
          </p:nvSpPr>
          <p:spPr>
            <a:xfrm>
              <a:off x="3773999" y="1829737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65" y="0"/>
                  </a:moveTo>
                  <a:cubicBezTo>
                    <a:pt x="36" y="0"/>
                    <a:pt x="15" y="7"/>
                    <a:pt x="0" y="22"/>
                  </a:cubicBezTo>
                  <a:cubicBezTo>
                    <a:pt x="0" y="50"/>
                    <a:pt x="58" y="79"/>
                    <a:pt x="143" y="107"/>
                  </a:cubicBezTo>
                  <a:cubicBezTo>
                    <a:pt x="186" y="122"/>
                    <a:pt x="229" y="129"/>
                    <a:pt x="262" y="129"/>
                  </a:cubicBezTo>
                  <a:cubicBezTo>
                    <a:pt x="294" y="129"/>
                    <a:pt x="315" y="122"/>
                    <a:pt x="315" y="107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72;p45">
              <a:extLst>
                <a:ext uri="{FF2B5EF4-FFF2-40B4-BE49-F238E27FC236}">
                  <a16:creationId xmlns:a16="http://schemas.microsoft.com/office/drawing/2014/main" id="{187634D2-2C3A-FC05-3DC8-84C735C9DE83}"/>
                </a:ext>
              </a:extLst>
            </p:cNvPr>
            <p:cNvSpPr/>
            <p:nvPr/>
          </p:nvSpPr>
          <p:spPr>
            <a:xfrm>
              <a:off x="3776416" y="1823004"/>
              <a:ext cx="27276" cy="7251"/>
            </a:xfrm>
            <a:custGeom>
              <a:avLst/>
              <a:gdLst/>
              <a:ahLst/>
              <a:cxnLst/>
              <a:rect l="l" t="t" r="r" b="b"/>
              <a:pathLst>
                <a:path w="316" h="84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71"/>
                    <a:pt x="26" y="84"/>
                    <a:pt x="77" y="84"/>
                  </a:cubicBezTo>
                  <a:cubicBezTo>
                    <a:pt x="103" y="84"/>
                    <a:pt x="135" y="80"/>
                    <a:pt x="173" y="71"/>
                  </a:cubicBezTo>
                  <a:cubicBezTo>
                    <a:pt x="259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73;p45">
              <a:extLst>
                <a:ext uri="{FF2B5EF4-FFF2-40B4-BE49-F238E27FC236}">
                  <a16:creationId xmlns:a16="http://schemas.microsoft.com/office/drawing/2014/main" id="{73DFEB6B-6CA2-47DA-A292-FB430FE9A16A}"/>
                </a:ext>
              </a:extLst>
            </p:cNvPr>
            <p:cNvSpPr/>
            <p:nvPr/>
          </p:nvSpPr>
          <p:spPr>
            <a:xfrm>
              <a:off x="3771496" y="1810747"/>
              <a:ext cx="27276" cy="15969"/>
            </a:xfrm>
            <a:custGeom>
              <a:avLst/>
              <a:gdLst/>
              <a:ahLst/>
              <a:cxnLst/>
              <a:rect l="l" t="t" r="r" b="b"/>
              <a:pathLst>
                <a:path w="316" h="185" extrusionOk="0">
                  <a:moveTo>
                    <a:pt x="268" y="1"/>
                  </a:moveTo>
                  <a:cubicBezTo>
                    <a:pt x="239" y="1"/>
                    <a:pt x="184" y="21"/>
                    <a:pt x="144" y="41"/>
                  </a:cubicBezTo>
                  <a:cubicBezTo>
                    <a:pt x="58" y="98"/>
                    <a:pt x="1" y="156"/>
                    <a:pt x="29" y="184"/>
                  </a:cubicBezTo>
                  <a:cubicBezTo>
                    <a:pt x="29" y="184"/>
                    <a:pt x="115" y="184"/>
                    <a:pt x="172" y="127"/>
                  </a:cubicBezTo>
                  <a:cubicBezTo>
                    <a:pt x="258" y="70"/>
                    <a:pt x="316" y="13"/>
                    <a:pt x="287" y="13"/>
                  </a:cubicBezTo>
                  <a:cubicBezTo>
                    <a:pt x="287" y="4"/>
                    <a:pt x="280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74;p45">
              <a:extLst>
                <a:ext uri="{FF2B5EF4-FFF2-40B4-BE49-F238E27FC236}">
                  <a16:creationId xmlns:a16="http://schemas.microsoft.com/office/drawing/2014/main" id="{1966A874-1E47-3975-B3CD-BD64DE426CDC}"/>
                </a:ext>
              </a:extLst>
            </p:cNvPr>
            <p:cNvSpPr/>
            <p:nvPr/>
          </p:nvSpPr>
          <p:spPr>
            <a:xfrm>
              <a:off x="3769079" y="180194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00" y="0"/>
                  </a:moveTo>
                  <a:cubicBezTo>
                    <a:pt x="200" y="0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34" y="263"/>
                    <a:pt x="40" y="265"/>
                    <a:pt x="46" y="265"/>
                  </a:cubicBezTo>
                  <a:cubicBezTo>
                    <a:pt x="77" y="265"/>
                    <a:pt x="120" y="214"/>
                    <a:pt x="143" y="143"/>
                  </a:cubicBezTo>
                  <a:cubicBezTo>
                    <a:pt x="200" y="86"/>
                    <a:pt x="229" y="0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75;p45">
              <a:extLst>
                <a:ext uri="{FF2B5EF4-FFF2-40B4-BE49-F238E27FC236}">
                  <a16:creationId xmlns:a16="http://schemas.microsoft.com/office/drawing/2014/main" id="{CCBF54D2-47AF-C521-B74E-E0D47A7547FA}"/>
                </a:ext>
              </a:extLst>
            </p:cNvPr>
            <p:cNvSpPr/>
            <p:nvPr/>
          </p:nvSpPr>
          <p:spPr>
            <a:xfrm>
              <a:off x="3766576" y="1794520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86" y="0"/>
                  </a:moveTo>
                  <a:cubicBezTo>
                    <a:pt x="86" y="0"/>
                    <a:pt x="29" y="57"/>
                    <a:pt x="29" y="143"/>
                  </a:cubicBezTo>
                  <a:cubicBezTo>
                    <a:pt x="1" y="229"/>
                    <a:pt x="29" y="315"/>
                    <a:pt x="29" y="315"/>
                  </a:cubicBezTo>
                  <a:cubicBezTo>
                    <a:pt x="29" y="315"/>
                    <a:pt x="58" y="258"/>
                    <a:pt x="86" y="172"/>
                  </a:cubicBezTo>
                  <a:cubicBezTo>
                    <a:pt x="115" y="86"/>
                    <a:pt x="86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76;p45">
              <a:extLst>
                <a:ext uri="{FF2B5EF4-FFF2-40B4-BE49-F238E27FC236}">
                  <a16:creationId xmlns:a16="http://schemas.microsoft.com/office/drawing/2014/main" id="{668EC11E-E098-73A8-6744-E0F22580C429}"/>
                </a:ext>
              </a:extLst>
            </p:cNvPr>
            <p:cNvSpPr/>
            <p:nvPr/>
          </p:nvSpPr>
          <p:spPr>
            <a:xfrm>
              <a:off x="3756736" y="1794520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0"/>
                  </a:moveTo>
                  <a:cubicBezTo>
                    <a:pt x="0" y="29"/>
                    <a:pt x="29" y="86"/>
                    <a:pt x="29" y="172"/>
                  </a:cubicBezTo>
                  <a:cubicBezTo>
                    <a:pt x="29" y="258"/>
                    <a:pt x="57" y="315"/>
                    <a:pt x="86" y="315"/>
                  </a:cubicBezTo>
                  <a:cubicBezTo>
                    <a:pt x="115" y="315"/>
                    <a:pt x="115" y="229"/>
                    <a:pt x="86" y="143"/>
                  </a:cubicBezTo>
                  <a:cubicBezTo>
                    <a:pt x="86" y="57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77;p45">
              <a:extLst>
                <a:ext uri="{FF2B5EF4-FFF2-40B4-BE49-F238E27FC236}">
                  <a16:creationId xmlns:a16="http://schemas.microsoft.com/office/drawing/2014/main" id="{998843F6-F4BB-077B-3B2C-4BD7E2637D55}"/>
                </a:ext>
              </a:extLst>
            </p:cNvPr>
            <p:cNvSpPr/>
            <p:nvPr/>
          </p:nvSpPr>
          <p:spPr>
            <a:xfrm>
              <a:off x="3744306" y="180125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35" y="0"/>
                  </a:moveTo>
                  <a:cubicBezTo>
                    <a:pt x="31" y="0"/>
                    <a:pt x="30" y="3"/>
                    <a:pt x="30" y="8"/>
                  </a:cubicBezTo>
                  <a:cubicBezTo>
                    <a:pt x="1" y="8"/>
                    <a:pt x="30" y="94"/>
                    <a:pt x="87" y="151"/>
                  </a:cubicBezTo>
                  <a:cubicBezTo>
                    <a:pt x="144" y="237"/>
                    <a:pt x="201" y="266"/>
                    <a:pt x="230" y="266"/>
                  </a:cubicBezTo>
                  <a:cubicBezTo>
                    <a:pt x="230" y="237"/>
                    <a:pt x="230" y="180"/>
                    <a:pt x="144" y="94"/>
                  </a:cubicBezTo>
                  <a:cubicBezTo>
                    <a:pt x="97" y="47"/>
                    <a:pt x="51" y="0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78;p45">
              <a:extLst>
                <a:ext uri="{FF2B5EF4-FFF2-40B4-BE49-F238E27FC236}">
                  <a16:creationId xmlns:a16="http://schemas.microsoft.com/office/drawing/2014/main" id="{6F4AC59A-CB2B-87EC-9665-C9903A952C34}"/>
                </a:ext>
              </a:extLst>
            </p:cNvPr>
            <p:cNvSpPr/>
            <p:nvPr/>
          </p:nvSpPr>
          <p:spPr>
            <a:xfrm>
              <a:off x="3739386" y="1805914"/>
              <a:ext cx="22356" cy="19249"/>
            </a:xfrm>
            <a:custGeom>
              <a:avLst/>
              <a:gdLst/>
              <a:ahLst/>
              <a:cxnLst/>
              <a:rect l="l" t="t" r="r" b="b"/>
              <a:pathLst>
                <a:path w="259" h="223" extrusionOk="0">
                  <a:moveTo>
                    <a:pt x="46" y="0"/>
                  </a:moveTo>
                  <a:cubicBezTo>
                    <a:pt x="35" y="0"/>
                    <a:pt x="29" y="4"/>
                    <a:pt x="29" y="11"/>
                  </a:cubicBezTo>
                  <a:cubicBezTo>
                    <a:pt x="1" y="11"/>
                    <a:pt x="58" y="69"/>
                    <a:pt x="115" y="154"/>
                  </a:cubicBezTo>
                  <a:cubicBezTo>
                    <a:pt x="157" y="196"/>
                    <a:pt x="214" y="223"/>
                    <a:pt x="242" y="223"/>
                  </a:cubicBezTo>
                  <a:cubicBezTo>
                    <a:pt x="252" y="223"/>
                    <a:pt x="258" y="219"/>
                    <a:pt x="258" y="212"/>
                  </a:cubicBezTo>
                  <a:cubicBezTo>
                    <a:pt x="258" y="212"/>
                    <a:pt x="230" y="126"/>
                    <a:pt x="172" y="69"/>
                  </a:cubicBezTo>
                  <a:cubicBezTo>
                    <a:pt x="131" y="27"/>
                    <a:pt x="73" y="0"/>
                    <a:pt x="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79;p45">
              <a:extLst>
                <a:ext uri="{FF2B5EF4-FFF2-40B4-BE49-F238E27FC236}">
                  <a16:creationId xmlns:a16="http://schemas.microsoft.com/office/drawing/2014/main" id="{1AE83A03-9946-A16B-9624-C4A5E8DFD8A3}"/>
                </a:ext>
              </a:extLst>
            </p:cNvPr>
            <p:cNvSpPr/>
            <p:nvPr/>
          </p:nvSpPr>
          <p:spPr>
            <a:xfrm>
              <a:off x="3734466" y="1817308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4" y="108"/>
                  </a:cubicBezTo>
                  <a:cubicBezTo>
                    <a:pt x="172" y="123"/>
                    <a:pt x="208" y="130"/>
                    <a:pt x="237" y="130"/>
                  </a:cubicBezTo>
                  <a:cubicBezTo>
                    <a:pt x="265" y="130"/>
                    <a:pt x="287" y="123"/>
                    <a:pt x="287" y="108"/>
                  </a:cubicBezTo>
                  <a:cubicBezTo>
                    <a:pt x="315" y="80"/>
                    <a:pt x="229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80;p45">
              <a:extLst>
                <a:ext uri="{FF2B5EF4-FFF2-40B4-BE49-F238E27FC236}">
                  <a16:creationId xmlns:a16="http://schemas.microsoft.com/office/drawing/2014/main" id="{3D3E3C79-D9C0-0301-7575-B1C5A86942CE}"/>
                </a:ext>
              </a:extLst>
            </p:cNvPr>
            <p:cNvSpPr/>
            <p:nvPr/>
          </p:nvSpPr>
          <p:spPr>
            <a:xfrm>
              <a:off x="3731963" y="1828097"/>
              <a:ext cx="27276" cy="8459"/>
            </a:xfrm>
            <a:custGeom>
              <a:avLst/>
              <a:gdLst/>
              <a:ahLst/>
              <a:cxnLst/>
              <a:rect l="l" t="t" r="r" b="b"/>
              <a:pathLst>
                <a:path w="316" h="98" extrusionOk="0">
                  <a:moveTo>
                    <a:pt x="240" y="0"/>
                  </a:moveTo>
                  <a:cubicBezTo>
                    <a:pt x="220" y="0"/>
                    <a:pt x="198" y="4"/>
                    <a:pt x="173" y="12"/>
                  </a:cubicBezTo>
                  <a:cubicBezTo>
                    <a:pt x="58" y="12"/>
                    <a:pt x="1" y="41"/>
                    <a:pt x="1" y="69"/>
                  </a:cubicBezTo>
                  <a:cubicBezTo>
                    <a:pt x="1" y="69"/>
                    <a:pt x="87" y="98"/>
                    <a:pt x="173" y="98"/>
                  </a:cubicBezTo>
                  <a:cubicBezTo>
                    <a:pt x="258" y="98"/>
                    <a:pt x="316" y="41"/>
                    <a:pt x="316" y="41"/>
                  </a:cubicBezTo>
                  <a:cubicBezTo>
                    <a:pt x="316" y="20"/>
                    <a:pt x="287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81;p45">
              <a:extLst>
                <a:ext uri="{FF2B5EF4-FFF2-40B4-BE49-F238E27FC236}">
                  <a16:creationId xmlns:a16="http://schemas.microsoft.com/office/drawing/2014/main" id="{7EC16F40-A221-CABF-088D-224B8C128A44}"/>
                </a:ext>
              </a:extLst>
            </p:cNvPr>
            <p:cNvSpPr/>
            <p:nvPr/>
          </p:nvSpPr>
          <p:spPr>
            <a:xfrm>
              <a:off x="3736969" y="1831550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286" y="1"/>
                  </a:moveTo>
                  <a:cubicBezTo>
                    <a:pt x="258" y="1"/>
                    <a:pt x="200" y="1"/>
                    <a:pt x="115" y="58"/>
                  </a:cubicBezTo>
                  <a:cubicBezTo>
                    <a:pt x="57" y="115"/>
                    <a:pt x="0" y="144"/>
                    <a:pt x="0" y="172"/>
                  </a:cubicBezTo>
                  <a:cubicBezTo>
                    <a:pt x="0" y="180"/>
                    <a:pt x="6" y="183"/>
                    <a:pt x="17" y="183"/>
                  </a:cubicBezTo>
                  <a:cubicBezTo>
                    <a:pt x="46" y="183"/>
                    <a:pt x="109" y="157"/>
                    <a:pt x="172" y="115"/>
                  </a:cubicBezTo>
                  <a:cubicBezTo>
                    <a:pt x="229" y="86"/>
                    <a:pt x="286" y="29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82;p45">
              <a:extLst>
                <a:ext uri="{FF2B5EF4-FFF2-40B4-BE49-F238E27FC236}">
                  <a16:creationId xmlns:a16="http://schemas.microsoft.com/office/drawing/2014/main" id="{D7D36052-2947-F67A-D46C-85D8B82D6A54}"/>
                </a:ext>
              </a:extLst>
            </p:cNvPr>
            <p:cNvSpPr/>
            <p:nvPr/>
          </p:nvSpPr>
          <p:spPr>
            <a:xfrm>
              <a:off x="3746810" y="1835866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2" y="0"/>
                  </a:moveTo>
                  <a:cubicBezTo>
                    <a:pt x="151" y="0"/>
                    <a:pt x="105" y="47"/>
                    <a:pt x="58" y="94"/>
                  </a:cubicBezTo>
                  <a:cubicBezTo>
                    <a:pt x="29" y="179"/>
                    <a:pt x="1" y="237"/>
                    <a:pt x="1" y="265"/>
                  </a:cubicBezTo>
                  <a:cubicBezTo>
                    <a:pt x="29" y="265"/>
                    <a:pt x="86" y="208"/>
                    <a:pt x="144" y="151"/>
                  </a:cubicBezTo>
                  <a:cubicBezTo>
                    <a:pt x="201" y="65"/>
                    <a:pt x="230" y="8"/>
                    <a:pt x="201" y="8"/>
                  </a:cubicBezTo>
                  <a:cubicBezTo>
                    <a:pt x="196" y="3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83;p45">
              <a:extLst>
                <a:ext uri="{FF2B5EF4-FFF2-40B4-BE49-F238E27FC236}">
                  <a16:creationId xmlns:a16="http://schemas.microsoft.com/office/drawing/2014/main" id="{37DC53D8-4637-07D2-7135-C0888CC41108}"/>
                </a:ext>
              </a:extLst>
            </p:cNvPr>
            <p:cNvSpPr/>
            <p:nvPr/>
          </p:nvSpPr>
          <p:spPr>
            <a:xfrm>
              <a:off x="3756736" y="1836470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115" y="1"/>
                  </a:moveTo>
                  <a:cubicBezTo>
                    <a:pt x="86" y="1"/>
                    <a:pt x="57" y="58"/>
                    <a:pt x="29" y="144"/>
                  </a:cubicBezTo>
                  <a:cubicBezTo>
                    <a:pt x="0" y="230"/>
                    <a:pt x="0" y="316"/>
                    <a:pt x="29" y="316"/>
                  </a:cubicBezTo>
                  <a:cubicBezTo>
                    <a:pt x="57" y="316"/>
                    <a:pt x="86" y="258"/>
                    <a:pt x="115" y="172"/>
                  </a:cubicBezTo>
                  <a:cubicBezTo>
                    <a:pt x="143" y="87"/>
                    <a:pt x="115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84;p45">
              <a:extLst>
                <a:ext uri="{FF2B5EF4-FFF2-40B4-BE49-F238E27FC236}">
                  <a16:creationId xmlns:a16="http://schemas.microsoft.com/office/drawing/2014/main" id="{9F1EFEF0-98D2-9548-889F-536D08F44CAF}"/>
                </a:ext>
              </a:extLst>
            </p:cNvPr>
            <p:cNvSpPr/>
            <p:nvPr/>
          </p:nvSpPr>
          <p:spPr>
            <a:xfrm>
              <a:off x="3766576" y="1836470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1"/>
                  </a:moveTo>
                  <a:cubicBezTo>
                    <a:pt x="1" y="1"/>
                    <a:pt x="1" y="87"/>
                    <a:pt x="29" y="172"/>
                  </a:cubicBezTo>
                  <a:cubicBezTo>
                    <a:pt x="58" y="258"/>
                    <a:pt x="86" y="316"/>
                    <a:pt x="86" y="316"/>
                  </a:cubicBezTo>
                  <a:cubicBezTo>
                    <a:pt x="115" y="316"/>
                    <a:pt x="115" y="230"/>
                    <a:pt x="86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85;p45">
              <a:extLst>
                <a:ext uri="{FF2B5EF4-FFF2-40B4-BE49-F238E27FC236}">
                  <a16:creationId xmlns:a16="http://schemas.microsoft.com/office/drawing/2014/main" id="{71C1334C-67E4-0165-24F7-3909DF27CE6F}"/>
                </a:ext>
              </a:extLst>
            </p:cNvPr>
            <p:cNvSpPr/>
            <p:nvPr/>
          </p:nvSpPr>
          <p:spPr>
            <a:xfrm>
              <a:off x="3769079" y="1835866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47" y="0"/>
                  </a:moveTo>
                  <a:cubicBezTo>
                    <a:pt x="40" y="0"/>
                    <a:pt x="34" y="3"/>
                    <a:pt x="29" y="8"/>
                  </a:cubicBezTo>
                  <a:cubicBezTo>
                    <a:pt x="0" y="8"/>
                    <a:pt x="29" y="65"/>
                    <a:pt x="86" y="151"/>
                  </a:cubicBezTo>
                  <a:cubicBezTo>
                    <a:pt x="143" y="237"/>
                    <a:pt x="200" y="265"/>
                    <a:pt x="229" y="265"/>
                  </a:cubicBezTo>
                  <a:cubicBezTo>
                    <a:pt x="229" y="237"/>
                    <a:pt x="200" y="179"/>
                    <a:pt x="143" y="94"/>
                  </a:cubicBezTo>
                  <a:cubicBezTo>
                    <a:pt x="120" y="47"/>
                    <a:pt x="77" y="0"/>
                    <a:pt x="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86;p45">
              <a:extLst>
                <a:ext uri="{FF2B5EF4-FFF2-40B4-BE49-F238E27FC236}">
                  <a16:creationId xmlns:a16="http://schemas.microsoft.com/office/drawing/2014/main" id="{045EBF38-36B8-F3AB-91AA-7F6A54F35C55}"/>
                </a:ext>
              </a:extLst>
            </p:cNvPr>
            <p:cNvSpPr/>
            <p:nvPr/>
          </p:nvSpPr>
          <p:spPr>
            <a:xfrm>
              <a:off x="3773999" y="1833017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0" y="0"/>
                  </a:moveTo>
                  <a:cubicBezTo>
                    <a:pt x="8" y="0"/>
                    <a:pt x="0" y="4"/>
                    <a:pt x="0" y="12"/>
                  </a:cubicBezTo>
                  <a:cubicBezTo>
                    <a:pt x="0" y="12"/>
                    <a:pt x="29" y="69"/>
                    <a:pt x="115" y="127"/>
                  </a:cubicBezTo>
                  <a:cubicBezTo>
                    <a:pt x="155" y="147"/>
                    <a:pt x="210" y="167"/>
                    <a:pt x="239" y="167"/>
                  </a:cubicBezTo>
                  <a:cubicBezTo>
                    <a:pt x="251" y="167"/>
                    <a:pt x="258" y="164"/>
                    <a:pt x="258" y="155"/>
                  </a:cubicBezTo>
                  <a:cubicBezTo>
                    <a:pt x="287" y="155"/>
                    <a:pt x="229" y="98"/>
                    <a:pt x="143" y="41"/>
                  </a:cubicBezTo>
                  <a:cubicBezTo>
                    <a:pt x="103" y="21"/>
                    <a:pt x="48" y="0"/>
                    <a:pt x="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87;p45">
              <a:extLst>
                <a:ext uri="{FF2B5EF4-FFF2-40B4-BE49-F238E27FC236}">
                  <a16:creationId xmlns:a16="http://schemas.microsoft.com/office/drawing/2014/main" id="{56FDE9D5-2B71-10BB-33E8-EE3ECEC89780}"/>
                </a:ext>
              </a:extLst>
            </p:cNvPr>
            <p:cNvSpPr/>
            <p:nvPr/>
          </p:nvSpPr>
          <p:spPr>
            <a:xfrm>
              <a:off x="3773999" y="1829047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29" y="1"/>
                    <a:pt x="0" y="30"/>
                  </a:cubicBezTo>
                  <a:cubicBezTo>
                    <a:pt x="0" y="30"/>
                    <a:pt x="86" y="58"/>
                    <a:pt x="172" y="87"/>
                  </a:cubicBezTo>
                  <a:cubicBezTo>
                    <a:pt x="258" y="87"/>
                    <a:pt x="315" y="87"/>
                    <a:pt x="344" y="58"/>
                  </a:cubicBezTo>
                  <a:cubicBezTo>
                    <a:pt x="344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88;p45">
              <a:extLst>
                <a:ext uri="{FF2B5EF4-FFF2-40B4-BE49-F238E27FC236}">
                  <a16:creationId xmlns:a16="http://schemas.microsoft.com/office/drawing/2014/main" id="{1E7A5046-3A8A-868B-78EF-A2A06F5DC37B}"/>
                </a:ext>
              </a:extLst>
            </p:cNvPr>
            <p:cNvSpPr/>
            <p:nvPr/>
          </p:nvSpPr>
          <p:spPr>
            <a:xfrm>
              <a:off x="3773999" y="1818084"/>
              <a:ext cx="27276" cy="10444"/>
            </a:xfrm>
            <a:custGeom>
              <a:avLst/>
              <a:gdLst/>
              <a:ahLst/>
              <a:cxnLst/>
              <a:rect l="l" t="t" r="r" b="b"/>
              <a:pathLst>
                <a:path w="316" h="121" extrusionOk="0">
                  <a:moveTo>
                    <a:pt x="226" y="1"/>
                  </a:moveTo>
                  <a:cubicBezTo>
                    <a:pt x="201" y="1"/>
                    <a:pt x="172" y="4"/>
                    <a:pt x="143" y="13"/>
                  </a:cubicBezTo>
                  <a:cubicBezTo>
                    <a:pt x="58" y="42"/>
                    <a:pt x="0" y="99"/>
                    <a:pt x="0" y="99"/>
                  </a:cubicBezTo>
                  <a:cubicBezTo>
                    <a:pt x="0" y="114"/>
                    <a:pt x="22" y="121"/>
                    <a:pt x="54" y="121"/>
                  </a:cubicBezTo>
                  <a:cubicBezTo>
                    <a:pt x="86" y="121"/>
                    <a:pt x="129" y="114"/>
                    <a:pt x="172" y="99"/>
                  </a:cubicBezTo>
                  <a:cubicBezTo>
                    <a:pt x="258" y="99"/>
                    <a:pt x="315" y="42"/>
                    <a:pt x="315" y="13"/>
                  </a:cubicBezTo>
                  <a:cubicBezTo>
                    <a:pt x="315" y="13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89;p45">
              <a:extLst>
                <a:ext uri="{FF2B5EF4-FFF2-40B4-BE49-F238E27FC236}">
                  <a16:creationId xmlns:a16="http://schemas.microsoft.com/office/drawing/2014/main" id="{256FDA0C-3E39-2DF7-A5FE-EA2531DE6040}"/>
                </a:ext>
              </a:extLst>
            </p:cNvPr>
            <p:cNvSpPr/>
            <p:nvPr/>
          </p:nvSpPr>
          <p:spPr>
            <a:xfrm>
              <a:off x="3771496" y="1805914"/>
              <a:ext cx="24773" cy="19249"/>
            </a:xfrm>
            <a:custGeom>
              <a:avLst/>
              <a:gdLst/>
              <a:ahLst/>
              <a:cxnLst/>
              <a:rect l="l" t="t" r="r" b="b"/>
              <a:pathLst>
                <a:path w="287" h="223" extrusionOk="0">
                  <a:moveTo>
                    <a:pt x="232" y="1"/>
                  </a:moveTo>
                  <a:cubicBezTo>
                    <a:pt x="201" y="1"/>
                    <a:pt x="158" y="33"/>
                    <a:pt x="115" y="97"/>
                  </a:cubicBezTo>
                  <a:cubicBezTo>
                    <a:pt x="58" y="154"/>
                    <a:pt x="1" y="212"/>
                    <a:pt x="29" y="212"/>
                  </a:cubicBezTo>
                  <a:cubicBezTo>
                    <a:pt x="29" y="219"/>
                    <a:pt x="33" y="223"/>
                    <a:pt x="41" y="223"/>
                  </a:cubicBezTo>
                  <a:cubicBezTo>
                    <a:pt x="62" y="223"/>
                    <a:pt x="110" y="196"/>
                    <a:pt x="172" y="154"/>
                  </a:cubicBezTo>
                  <a:cubicBezTo>
                    <a:pt x="230" y="69"/>
                    <a:pt x="287" y="40"/>
                    <a:pt x="258" y="11"/>
                  </a:cubicBezTo>
                  <a:cubicBezTo>
                    <a:pt x="251" y="4"/>
                    <a:pt x="242" y="1"/>
                    <a:pt x="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90;p45">
              <a:extLst>
                <a:ext uri="{FF2B5EF4-FFF2-40B4-BE49-F238E27FC236}">
                  <a16:creationId xmlns:a16="http://schemas.microsoft.com/office/drawing/2014/main" id="{777E2F6B-BB74-184D-D3EA-10ABFCB7C574}"/>
                </a:ext>
              </a:extLst>
            </p:cNvPr>
            <p:cNvSpPr/>
            <p:nvPr/>
          </p:nvSpPr>
          <p:spPr>
            <a:xfrm>
              <a:off x="3769079" y="1796937"/>
              <a:ext cx="14847" cy="25464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43" y="1"/>
                  </a:moveTo>
                  <a:cubicBezTo>
                    <a:pt x="143" y="1"/>
                    <a:pt x="86" y="58"/>
                    <a:pt x="57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5"/>
                    <a:pt x="18" y="295"/>
                  </a:cubicBezTo>
                  <a:cubicBezTo>
                    <a:pt x="48" y="295"/>
                    <a:pt x="91" y="243"/>
                    <a:pt x="115" y="173"/>
                  </a:cubicBezTo>
                  <a:cubicBezTo>
                    <a:pt x="172" y="87"/>
                    <a:pt x="172" y="29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91;p45">
              <a:extLst>
                <a:ext uri="{FF2B5EF4-FFF2-40B4-BE49-F238E27FC236}">
                  <a16:creationId xmlns:a16="http://schemas.microsoft.com/office/drawing/2014/main" id="{F054B706-F427-A720-C287-095EA768B7DE}"/>
                </a:ext>
              </a:extLst>
            </p:cNvPr>
            <p:cNvSpPr/>
            <p:nvPr/>
          </p:nvSpPr>
          <p:spPr>
            <a:xfrm>
              <a:off x="3764073" y="1794520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58" y="0"/>
                  </a:moveTo>
                  <a:cubicBezTo>
                    <a:pt x="1" y="0"/>
                    <a:pt x="1" y="57"/>
                    <a:pt x="1" y="172"/>
                  </a:cubicBezTo>
                  <a:cubicBezTo>
                    <a:pt x="1" y="258"/>
                    <a:pt x="1" y="315"/>
                    <a:pt x="30" y="315"/>
                  </a:cubicBezTo>
                  <a:cubicBezTo>
                    <a:pt x="58" y="315"/>
                    <a:pt x="87" y="258"/>
                    <a:pt x="87" y="172"/>
                  </a:cubicBezTo>
                  <a:cubicBezTo>
                    <a:pt x="87" y="57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92;p45">
              <a:extLst>
                <a:ext uri="{FF2B5EF4-FFF2-40B4-BE49-F238E27FC236}">
                  <a16:creationId xmlns:a16="http://schemas.microsoft.com/office/drawing/2014/main" id="{C0C1A090-C0D4-5A7E-EE2B-EDD8D2781593}"/>
                </a:ext>
              </a:extLst>
            </p:cNvPr>
            <p:cNvSpPr/>
            <p:nvPr/>
          </p:nvSpPr>
          <p:spPr>
            <a:xfrm>
              <a:off x="3751730" y="1796937"/>
              <a:ext cx="14933" cy="27276"/>
            </a:xfrm>
            <a:custGeom>
              <a:avLst/>
              <a:gdLst/>
              <a:ahLst/>
              <a:cxnLst/>
              <a:rect l="l" t="t" r="r" b="b"/>
              <a:pathLst>
                <a:path w="173" h="316" extrusionOk="0">
                  <a:moveTo>
                    <a:pt x="29" y="1"/>
                  </a:moveTo>
                  <a:cubicBezTo>
                    <a:pt x="1" y="29"/>
                    <a:pt x="29" y="87"/>
                    <a:pt x="58" y="173"/>
                  </a:cubicBezTo>
                  <a:cubicBezTo>
                    <a:pt x="87" y="258"/>
                    <a:pt x="115" y="316"/>
                    <a:pt x="144" y="316"/>
                  </a:cubicBezTo>
                  <a:cubicBezTo>
                    <a:pt x="173" y="287"/>
                    <a:pt x="144" y="230"/>
                    <a:pt x="115" y="144"/>
                  </a:cubicBezTo>
                  <a:cubicBezTo>
                    <a:pt x="87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93;p45">
              <a:extLst>
                <a:ext uri="{FF2B5EF4-FFF2-40B4-BE49-F238E27FC236}">
                  <a16:creationId xmlns:a16="http://schemas.microsoft.com/office/drawing/2014/main" id="{E8AC3737-47A0-E7C8-381E-87E75441A55E}"/>
                </a:ext>
              </a:extLst>
            </p:cNvPr>
            <p:cNvSpPr/>
            <p:nvPr/>
          </p:nvSpPr>
          <p:spPr>
            <a:xfrm>
              <a:off x="3756736" y="1817998"/>
              <a:ext cx="24600" cy="20544"/>
            </a:xfrm>
            <a:custGeom>
              <a:avLst/>
              <a:gdLst/>
              <a:ahLst/>
              <a:cxnLst/>
              <a:rect l="l" t="t" r="r" b="b"/>
              <a:pathLst>
                <a:path w="285" h="238" extrusionOk="0">
                  <a:moveTo>
                    <a:pt x="129" y="0"/>
                  </a:moveTo>
                  <a:cubicBezTo>
                    <a:pt x="93" y="0"/>
                    <a:pt x="57" y="14"/>
                    <a:pt x="29" y="43"/>
                  </a:cubicBezTo>
                  <a:cubicBezTo>
                    <a:pt x="0" y="100"/>
                    <a:pt x="0" y="158"/>
                    <a:pt x="29" y="215"/>
                  </a:cubicBezTo>
                  <a:cubicBezTo>
                    <a:pt x="56" y="231"/>
                    <a:pt x="83" y="238"/>
                    <a:pt x="108" y="238"/>
                  </a:cubicBezTo>
                  <a:cubicBezTo>
                    <a:pt x="211" y="238"/>
                    <a:pt x="285" y="121"/>
                    <a:pt x="214" y="30"/>
                  </a:cubicBezTo>
                  <a:lnTo>
                    <a:pt x="214" y="30"/>
                  </a:lnTo>
                  <a:cubicBezTo>
                    <a:pt x="219" y="34"/>
                    <a:pt x="224" y="38"/>
                    <a:pt x="229" y="43"/>
                  </a:cubicBezTo>
                  <a:lnTo>
                    <a:pt x="200" y="14"/>
                  </a:lnTo>
                  <a:lnTo>
                    <a:pt x="200" y="14"/>
                  </a:lnTo>
                  <a:cubicBezTo>
                    <a:pt x="205" y="20"/>
                    <a:pt x="210" y="25"/>
                    <a:pt x="214" y="30"/>
                  </a:cubicBezTo>
                  <a:lnTo>
                    <a:pt x="214" y="30"/>
                  </a:lnTo>
                  <a:cubicBezTo>
                    <a:pt x="188" y="10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94;p45">
              <a:extLst>
                <a:ext uri="{FF2B5EF4-FFF2-40B4-BE49-F238E27FC236}">
                  <a16:creationId xmlns:a16="http://schemas.microsoft.com/office/drawing/2014/main" id="{1FA63976-29B2-44E4-479E-D38B5D3D72D4}"/>
                </a:ext>
              </a:extLst>
            </p:cNvPr>
            <p:cNvSpPr/>
            <p:nvPr/>
          </p:nvSpPr>
          <p:spPr>
            <a:xfrm>
              <a:off x="3759153" y="1821710"/>
              <a:ext cx="19853" cy="18558"/>
            </a:xfrm>
            <a:custGeom>
              <a:avLst/>
              <a:gdLst/>
              <a:ahLst/>
              <a:cxnLst/>
              <a:rect l="l" t="t" r="r" b="b"/>
              <a:pathLst>
                <a:path w="230" h="215" extrusionOk="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44" y="115"/>
                    <a:pt x="108" y="129"/>
                    <a:pt x="76" y="129"/>
                  </a:cubicBezTo>
                  <a:cubicBezTo>
                    <a:pt x="44" y="129"/>
                    <a:pt x="15" y="115"/>
                    <a:pt x="1" y="86"/>
                  </a:cubicBezTo>
                  <a:lnTo>
                    <a:pt x="1" y="86"/>
                  </a:lnTo>
                  <a:cubicBezTo>
                    <a:pt x="1" y="115"/>
                    <a:pt x="1" y="143"/>
                    <a:pt x="29" y="172"/>
                  </a:cubicBezTo>
                  <a:cubicBezTo>
                    <a:pt x="44" y="200"/>
                    <a:pt x="72" y="215"/>
                    <a:pt x="104" y="215"/>
                  </a:cubicBezTo>
                  <a:cubicBezTo>
                    <a:pt x="137" y="215"/>
                    <a:pt x="172" y="200"/>
                    <a:pt x="201" y="172"/>
                  </a:cubicBezTo>
                  <a:cubicBezTo>
                    <a:pt x="230" y="115"/>
                    <a:pt x="230" y="57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95;p45">
              <a:extLst>
                <a:ext uri="{FF2B5EF4-FFF2-40B4-BE49-F238E27FC236}">
                  <a16:creationId xmlns:a16="http://schemas.microsoft.com/office/drawing/2014/main" id="{1EC7337E-0A3F-55A3-5FA1-1B100293A199}"/>
                </a:ext>
              </a:extLst>
            </p:cNvPr>
            <p:cNvSpPr/>
            <p:nvPr/>
          </p:nvSpPr>
          <p:spPr>
            <a:xfrm>
              <a:off x="3378754" y="1769833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258" y="0"/>
                  </a:moveTo>
                  <a:cubicBezTo>
                    <a:pt x="229" y="0"/>
                    <a:pt x="172" y="29"/>
                    <a:pt x="115" y="86"/>
                  </a:cubicBezTo>
                  <a:cubicBezTo>
                    <a:pt x="29" y="143"/>
                    <a:pt x="0" y="229"/>
                    <a:pt x="29" y="229"/>
                  </a:cubicBezTo>
                  <a:cubicBezTo>
                    <a:pt x="29" y="234"/>
                    <a:pt x="32" y="237"/>
                    <a:pt x="37" y="237"/>
                  </a:cubicBezTo>
                  <a:cubicBezTo>
                    <a:pt x="59" y="237"/>
                    <a:pt x="125" y="190"/>
                    <a:pt x="172" y="143"/>
                  </a:cubicBezTo>
                  <a:cubicBezTo>
                    <a:pt x="229" y="86"/>
                    <a:pt x="258" y="29"/>
                    <a:pt x="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96;p45">
              <a:extLst>
                <a:ext uri="{FF2B5EF4-FFF2-40B4-BE49-F238E27FC236}">
                  <a16:creationId xmlns:a16="http://schemas.microsoft.com/office/drawing/2014/main" id="{D58BC3C2-A100-5D0F-9443-944C43B4A22A}"/>
                </a:ext>
              </a:extLst>
            </p:cNvPr>
            <p:cNvSpPr/>
            <p:nvPr/>
          </p:nvSpPr>
          <p:spPr>
            <a:xfrm>
              <a:off x="3373834" y="1749031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0" y="0"/>
                  </a:moveTo>
                  <a:cubicBezTo>
                    <a:pt x="7" y="0"/>
                    <a:pt x="0" y="4"/>
                    <a:pt x="0" y="12"/>
                  </a:cubicBezTo>
                  <a:cubicBezTo>
                    <a:pt x="0" y="41"/>
                    <a:pt x="57" y="69"/>
                    <a:pt x="115" y="127"/>
                  </a:cubicBezTo>
                  <a:cubicBezTo>
                    <a:pt x="175" y="147"/>
                    <a:pt x="236" y="167"/>
                    <a:pt x="266" y="167"/>
                  </a:cubicBezTo>
                  <a:cubicBezTo>
                    <a:pt x="279" y="167"/>
                    <a:pt x="286" y="164"/>
                    <a:pt x="286" y="155"/>
                  </a:cubicBezTo>
                  <a:cubicBezTo>
                    <a:pt x="286" y="127"/>
                    <a:pt x="229" y="98"/>
                    <a:pt x="172" y="41"/>
                  </a:cubicBezTo>
                  <a:cubicBezTo>
                    <a:pt x="111" y="20"/>
                    <a:pt x="50" y="0"/>
                    <a:pt x="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97;p45">
              <a:extLst>
                <a:ext uri="{FF2B5EF4-FFF2-40B4-BE49-F238E27FC236}">
                  <a16:creationId xmlns:a16="http://schemas.microsoft.com/office/drawing/2014/main" id="{8A2C711E-D6EB-D940-1857-B769C0F84E7D}"/>
                </a:ext>
              </a:extLst>
            </p:cNvPr>
            <p:cNvSpPr/>
            <p:nvPr/>
          </p:nvSpPr>
          <p:spPr>
            <a:xfrm>
              <a:off x="3371331" y="1759907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1"/>
                  </a:moveTo>
                  <a:cubicBezTo>
                    <a:pt x="58" y="1"/>
                    <a:pt x="0" y="1"/>
                    <a:pt x="0" y="29"/>
                  </a:cubicBezTo>
                  <a:cubicBezTo>
                    <a:pt x="0" y="58"/>
                    <a:pt x="58" y="86"/>
                    <a:pt x="144" y="86"/>
                  </a:cubicBezTo>
                  <a:cubicBezTo>
                    <a:pt x="229" y="86"/>
                    <a:pt x="315" y="86"/>
                    <a:pt x="315" y="58"/>
                  </a:cubicBezTo>
                  <a:cubicBezTo>
                    <a:pt x="315" y="29"/>
                    <a:pt x="229" y="29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98;p45">
              <a:extLst>
                <a:ext uri="{FF2B5EF4-FFF2-40B4-BE49-F238E27FC236}">
                  <a16:creationId xmlns:a16="http://schemas.microsoft.com/office/drawing/2014/main" id="{1F0F932B-16D6-3AFE-29DA-4C43910322A0}"/>
                </a:ext>
              </a:extLst>
            </p:cNvPr>
            <p:cNvSpPr/>
            <p:nvPr/>
          </p:nvSpPr>
          <p:spPr>
            <a:xfrm>
              <a:off x="3373834" y="1767330"/>
              <a:ext cx="27190" cy="11049"/>
            </a:xfrm>
            <a:custGeom>
              <a:avLst/>
              <a:gdLst/>
              <a:ahLst/>
              <a:cxnLst/>
              <a:rect l="l" t="t" r="r" b="b"/>
              <a:pathLst>
                <a:path w="315" h="128" extrusionOk="0">
                  <a:moveTo>
                    <a:pt x="143" y="0"/>
                  </a:moveTo>
                  <a:cubicBezTo>
                    <a:pt x="57" y="0"/>
                    <a:pt x="0" y="86"/>
                    <a:pt x="0" y="115"/>
                  </a:cubicBezTo>
                  <a:cubicBezTo>
                    <a:pt x="0" y="115"/>
                    <a:pt x="26" y="128"/>
                    <a:pt x="76" y="128"/>
                  </a:cubicBezTo>
                  <a:cubicBezTo>
                    <a:pt x="102" y="128"/>
                    <a:pt x="134" y="124"/>
                    <a:pt x="172" y="115"/>
                  </a:cubicBezTo>
                  <a:cubicBezTo>
                    <a:pt x="258" y="86"/>
                    <a:pt x="315" y="29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99;p45">
              <a:extLst>
                <a:ext uri="{FF2B5EF4-FFF2-40B4-BE49-F238E27FC236}">
                  <a16:creationId xmlns:a16="http://schemas.microsoft.com/office/drawing/2014/main" id="{9669BAB0-2D01-9C68-FC68-37FE851CF3B7}"/>
                </a:ext>
              </a:extLst>
            </p:cNvPr>
            <p:cNvSpPr/>
            <p:nvPr/>
          </p:nvSpPr>
          <p:spPr>
            <a:xfrm>
              <a:off x="3391097" y="1772250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143" y="1"/>
                  </a:moveTo>
                  <a:cubicBezTo>
                    <a:pt x="115" y="1"/>
                    <a:pt x="58" y="58"/>
                    <a:pt x="29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4"/>
                    <a:pt x="18" y="294"/>
                  </a:cubicBezTo>
                  <a:cubicBezTo>
                    <a:pt x="48" y="294"/>
                    <a:pt x="91" y="243"/>
                    <a:pt x="115" y="172"/>
                  </a:cubicBezTo>
                  <a:cubicBezTo>
                    <a:pt x="143" y="87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100;p45">
              <a:extLst>
                <a:ext uri="{FF2B5EF4-FFF2-40B4-BE49-F238E27FC236}">
                  <a16:creationId xmlns:a16="http://schemas.microsoft.com/office/drawing/2014/main" id="{C3D821E9-44D9-C7DD-7469-755C76D9C426}"/>
                </a:ext>
              </a:extLst>
            </p:cNvPr>
            <p:cNvSpPr/>
            <p:nvPr/>
          </p:nvSpPr>
          <p:spPr>
            <a:xfrm>
              <a:off x="3400937" y="1772250"/>
              <a:ext cx="10013" cy="27794"/>
            </a:xfrm>
            <a:custGeom>
              <a:avLst/>
              <a:gdLst/>
              <a:ahLst/>
              <a:cxnLst/>
              <a:rect l="l" t="t" r="r" b="b"/>
              <a:pathLst>
                <a:path w="116" h="322" extrusionOk="0">
                  <a:moveTo>
                    <a:pt x="58" y="1"/>
                  </a:moveTo>
                  <a:cubicBezTo>
                    <a:pt x="29" y="1"/>
                    <a:pt x="1" y="87"/>
                    <a:pt x="29" y="172"/>
                  </a:cubicBezTo>
                  <a:cubicBezTo>
                    <a:pt x="29" y="247"/>
                    <a:pt x="29" y="321"/>
                    <a:pt x="48" y="321"/>
                  </a:cubicBezTo>
                  <a:cubicBezTo>
                    <a:pt x="51" y="321"/>
                    <a:pt x="54" y="319"/>
                    <a:pt x="58" y="315"/>
                  </a:cubicBezTo>
                  <a:cubicBezTo>
                    <a:pt x="87" y="315"/>
                    <a:pt x="115" y="258"/>
                    <a:pt x="87" y="172"/>
                  </a:cubicBezTo>
                  <a:cubicBezTo>
                    <a:pt x="87" y="87"/>
                    <a:pt x="87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101;p45">
              <a:extLst>
                <a:ext uri="{FF2B5EF4-FFF2-40B4-BE49-F238E27FC236}">
                  <a16:creationId xmlns:a16="http://schemas.microsoft.com/office/drawing/2014/main" id="{6FD414F7-EE2F-3831-710B-739531112EEA}"/>
                </a:ext>
              </a:extLst>
            </p:cNvPr>
            <p:cNvSpPr/>
            <p:nvPr/>
          </p:nvSpPr>
          <p:spPr>
            <a:xfrm>
              <a:off x="3408361" y="1772250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1" y="1"/>
                  </a:moveTo>
                  <a:cubicBezTo>
                    <a:pt x="1" y="1"/>
                    <a:pt x="1" y="87"/>
                    <a:pt x="58" y="172"/>
                  </a:cubicBezTo>
                  <a:cubicBezTo>
                    <a:pt x="87" y="230"/>
                    <a:pt x="144" y="287"/>
                    <a:pt x="144" y="287"/>
                  </a:cubicBezTo>
                  <a:cubicBezTo>
                    <a:pt x="172" y="287"/>
                    <a:pt x="144" y="201"/>
                    <a:pt x="115" y="115"/>
                  </a:cubicBezTo>
                  <a:cubicBezTo>
                    <a:pt x="87" y="58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102;p45">
              <a:extLst>
                <a:ext uri="{FF2B5EF4-FFF2-40B4-BE49-F238E27FC236}">
                  <a16:creationId xmlns:a16="http://schemas.microsoft.com/office/drawing/2014/main" id="{D312213D-8C23-560A-BB5A-47C8774D8F60}"/>
                </a:ext>
              </a:extLst>
            </p:cNvPr>
            <p:cNvSpPr/>
            <p:nvPr/>
          </p:nvSpPr>
          <p:spPr>
            <a:xfrm>
              <a:off x="3410864" y="1769833"/>
              <a:ext cx="22270" cy="18299"/>
            </a:xfrm>
            <a:custGeom>
              <a:avLst/>
              <a:gdLst/>
              <a:ahLst/>
              <a:cxnLst/>
              <a:rect l="l" t="t" r="r" b="b"/>
              <a:pathLst>
                <a:path w="258" h="212" extrusionOk="0">
                  <a:moveTo>
                    <a:pt x="0" y="0"/>
                  </a:moveTo>
                  <a:cubicBezTo>
                    <a:pt x="0" y="29"/>
                    <a:pt x="29" y="86"/>
                    <a:pt x="86" y="143"/>
                  </a:cubicBezTo>
                  <a:cubicBezTo>
                    <a:pt x="149" y="185"/>
                    <a:pt x="197" y="212"/>
                    <a:pt x="229" y="212"/>
                  </a:cubicBezTo>
                  <a:cubicBezTo>
                    <a:pt x="241" y="212"/>
                    <a:pt x="250" y="208"/>
                    <a:pt x="258" y="200"/>
                  </a:cubicBezTo>
                  <a:cubicBezTo>
                    <a:pt x="258" y="200"/>
                    <a:pt x="229" y="115"/>
                    <a:pt x="143" y="86"/>
                  </a:cubicBezTo>
                  <a:cubicBezTo>
                    <a:pt x="86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103;p45">
              <a:extLst>
                <a:ext uri="{FF2B5EF4-FFF2-40B4-BE49-F238E27FC236}">
                  <a16:creationId xmlns:a16="http://schemas.microsoft.com/office/drawing/2014/main" id="{E368B65B-2C24-883F-488F-45D9FDA377A9}"/>
                </a:ext>
              </a:extLst>
            </p:cNvPr>
            <p:cNvSpPr/>
            <p:nvPr/>
          </p:nvSpPr>
          <p:spPr>
            <a:xfrm>
              <a:off x="3410864" y="1765431"/>
              <a:ext cx="29693" cy="11221"/>
            </a:xfrm>
            <a:custGeom>
              <a:avLst/>
              <a:gdLst/>
              <a:ahLst/>
              <a:cxnLst/>
              <a:rect l="l" t="t" r="r" b="b"/>
              <a:pathLst>
                <a:path w="344" h="130" extrusionOk="0">
                  <a:moveTo>
                    <a:pt x="68" y="1"/>
                  </a:moveTo>
                  <a:cubicBezTo>
                    <a:pt x="43" y="1"/>
                    <a:pt x="29" y="8"/>
                    <a:pt x="29" y="22"/>
                  </a:cubicBezTo>
                  <a:cubicBezTo>
                    <a:pt x="0" y="51"/>
                    <a:pt x="86" y="80"/>
                    <a:pt x="143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44" y="80"/>
                    <a:pt x="258" y="51"/>
                    <a:pt x="172" y="22"/>
                  </a:cubicBezTo>
                  <a:cubicBezTo>
                    <a:pt x="129" y="8"/>
                    <a:pt x="93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104;p45">
              <a:extLst>
                <a:ext uri="{FF2B5EF4-FFF2-40B4-BE49-F238E27FC236}">
                  <a16:creationId xmlns:a16="http://schemas.microsoft.com/office/drawing/2014/main" id="{C09FF2A0-CDB2-66B2-88AC-DCE80F9FB3D5}"/>
                </a:ext>
              </a:extLst>
            </p:cNvPr>
            <p:cNvSpPr/>
            <p:nvPr/>
          </p:nvSpPr>
          <p:spPr>
            <a:xfrm>
              <a:off x="3413281" y="1758785"/>
              <a:ext cx="27276" cy="8632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99"/>
                    <a:pt x="58" y="99"/>
                    <a:pt x="144" y="99"/>
                  </a:cubicBezTo>
                  <a:cubicBezTo>
                    <a:pt x="230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105;p45">
              <a:extLst>
                <a:ext uri="{FF2B5EF4-FFF2-40B4-BE49-F238E27FC236}">
                  <a16:creationId xmlns:a16="http://schemas.microsoft.com/office/drawing/2014/main" id="{00644A3E-535A-D86A-01D7-882A9B47E07E}"/>
                </a:ext>
              </a:extLst>
            </p:cNvPr>
            <p:cNvSpPr/>
            <p:nvPr/>
          </p:nvSpPr>
          <p:spPr>
            <a:xfrm>
              <a:off x="3410864" y="1746614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270" y="0"/>
                  </a:moveTo>
                  <a:cubicBezTo>
                    <a:pt x="241" y="0"/>
                    <a:pt x="178" y="27"/>
                    <a:pt x="115" y="69"/>
                  </a:cubicBezTo>
                  <a:cubicBezTo>
                    <a:pt x="58" y="97"/>
                    <a:pt x="0" y="155"/>
                    <a:pt x="0" y="183"/>
                  </a:cubicBezTo>
                  <a:cubicBezTo>
                    <a:pt x="29" y="183"/>
                    <a:pt x="86" y="183"/>
                    <a:pt x="172" y="126"/>
                  </a:cubicBezTo>
                  <a:cubicBezTo>
                    <a:pt x="229" y="69"/>
                    <a:pt x="287" y="40"/>
                    <a:pt x="287" y="11"/>
                  </a:cubicBezTo>
                  <a:cubicBezTo>
                    <a:pt x="287" y="4"/>
                    <a:pt x="280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106;p45">
              <a:extLst>
                <a:ext uri="{FF2B5EF4-FFF2-40B4-BE49-F238E27FC236}">
                  <a16:creationId xmlns:a16="http://schemas.microsoft.com/office/drawing/2014/main" id="{1408037B-DD27-9787-E610-E8FFC3C455D7}"/>
                </a:ext>
              </a:extLst>
            </p:cNvPr>
            <p:cNvSpPr/>
            <p:nvPr/>
          </p:nvSpPr>
          <p:spPr>
            <a:xfrm>
              <a:off x="3408361" y="173703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3" y="0"/>
                  </a:moveTo>
                  <a:cubicBezTo>
                    <a:pt x="152" y="0"/>
                    <a:pt x="110" y="47"/>
                    <a:pt x="87" y="94"/>
                  </a:cubicBezTo>
                  <a:cubicBezTo>
                    <a:pt x="29" y="180"/>
                    <a:pt x="1" y="237"/>
                    <a:pt x="1" y="266"/>
                  </a:cubicBezTo>
                  <a:cubicBezTo>
                    <a:pt x="29" y="266"/>
                    <a:pt x="87" y="237"/>
                    <a:pt x="144" y="151"/>
                  </a:cubicBezTo>
                  <a:cubicBezTo>
                    <a:pt x="201" y="94"/>
                    <a:pt x="230" y="8"/>
                    <a:pt x="201" y="8"/>
                  </a:cubicBezTo>
                  <a:cubicBezTo>
                    <a:pt x="196" y="3"/>
                    <a:pt x="190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107;p45">
              <a:extLst>
                <a:ext uri="{FF2B5EF4-FFF2-40B4-BE49-F238E27FC236}">
                  <a16:creationId xmlns:a16="http://schemas.microsoft.com/office/drawing/2014/main" id="{371F18B5-86F4-4723-F35D-E0E766D4F7E7}"/>
                </a:ext>
              </a:extLst>
            </p:cNvPr>
            <p:cNvSpPr/>
            <p:nvPr/>
          </p:nvSpPr>
          <p:spPr>
            <a:xfrm>
              <a:off x="3403441" y="1730300"/>
              <a:ext cx="9927" cy="27190"/>
            </a:xfrm>
            <a:custGeom>
              <a:avLst/>
              <a:gdLst/>
              <a:ahLst/>
              <a:cxnLst/>
              <a:rect l="l" t="t" r="r" b="b"/>
              <a:pathLst>
                <a:path w="115" h="315" extrusionOk="0">
                  <a:moveTo>
                    <a:pt x="115" y="0"/>
                  </a:moveTo>
                  <a:cubicBezTo>
                    <a:pt x="115" y="0"/>
                    <a:pt x="58" y="86"/>
                    <a:pt x="29" y="172"/>
                  </a:cubicBezTo>
                  <a:cubicBezTo>
                    <a:pt x="0" y="258"/>
                    <a:pt x="29" y="315"/>
                    <a:pt x="29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15" y="86"/>
                    <a:pt x="115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108;p45">
              <a:extLst>
                <a:ext uri="{FF2B5EF4-FFF2-40B4-BE49-F238E27FC236}">
                  <a16:creationId xmlns:a16="http://schemas.microsoft.com/office/drawing/2014/main" id="{29344738-53AB-107E-2836-ADBC8824FF8F}"/>
                </a:ext>
              </a:extLst>
            </p:cNvPr>
            <p:cNvSpPr/>
            <p:nvPr/>
          </p:nvSpPr>
          <p:spPr>
            <a:xfrm>
              <a:off x="3396017" y="1730300"/>
              <a:ext cx="10013" cy="27708"/>
            </a:xfrm>
            <a:custGeom>
              <a:avLst/>
              <a:gdLst/>
              <a:ahLst/>
              <a:cxnLst/>
              <a:rect l="l" t="t" r="r" b="b"/>
              <a:pathLst>
                <a:path w="116" h="321" extrusionOk="0">
                  <a:moveTo>
                    <a:pt x="29" y="0"/>
                  </a:moveTo>
                  <a:cubicBezTo>
                    <a:pt x="1" y="29"/>
                    <a:pt x="1" y="86"/>
                    <a:pt x="1" y="172"/>
                  </a:cubicBezTo>
                  <a:cubicBezTo>
                    <a:pt x="25" y="246"/>
                    <a:pt x="50" y="321"/>
                    <a:pt x="75" y="321"/>
                  </a:cubicBezTo>
                  <a:cubicBezTo>
                    <a:pt x="79" y="321"/>
                    <a:pt x="83" y="319"/>
                    <a:pt x="86" y="315"/>
                  </a:cubicBezTo>
                  <a:cubicBezTo>
                    <a:pt x="115" y="315"/>
                    <a:pt x="115" y="258"/>
                    <a:pt x="86" y="172"/>
                  </a:cubicBezTo>
                  <a:cubicBezTo>
                    <a:pt x="58" y="86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109;p45">
              <a:extLst>
                <a:ext uri="{FF2B5EF4-FFF2-40B4-BE49-F238E27FC236}">
                  <a16:creationId xmlns:a16="http://schemas.microsoft.com/office/drawing/2014/main" id="{29CDAC51-F79B-35A6-295D-99C3385A2D26}"/>
                </a:ext>
              </a:extLst>
            </p:cNvPr>
            <p:cNvSpPr/>
            <p:nvPr/>
          </p:nvSpPr>
          <p:spPr>
            <a:xfrm>
              <a:off x="3383674" y="1735220"/>
              <a:ext cx="19853" cy="24773"/>
            </a:xfrm>
            <a:custGeom>
              <a:avLst/>
              <a:gdLst/>
              <a:ahLst/>
              <a:cxnLst/>
              <a:rect l="l" t="t" r="r" b="b"/>
              <a:pathLst>
                <a:path w="230" h="287" extrusionOk="0">
                  <a:moveTo>
                    <a:pt x="1" y="0"/>
                  </a:moveTo>
                  <a:cubicBezTo>
                    <a:pt x="1" y="29"/>
                    <a:pt x="29" y="115"/>
                    <a:pt x="58" y="172"/>
                  </a:cubicBezTo>
                  <a:cubicBezTo>
                    <a:pt x="115" y="229"/>
                    <a:pt x="172" y="287"/>
                    <a:pt x="201" y="287"/>
                  </a:cubicBezTo>
                  <a:cubicBezTo>
                    <a:pt x="229" y="258"/>
                    <a:pt x="201" y="201"/>
                    <a:pt x="144" y="115"/>
                  </a:cubicBezTo>
                  <a:cubicBezTo>
                    <a:pt x="86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110;p45">
              <a:extLst>
                <a:ext uri="{FF2B5EF4-FFF2-40B4-BE49-F238E27FC236}">
                  <a16:creationId xmlns:a16="http://schemas.microsoft.com/office/drawing/2014/main" id="{DA6EC054-A380-0FCF-52ED-391E78DC9379}"/>
                </a:ext>
              </a:extLst>
            </p:cNvPr>
            <p:cNvSpPr/>
            <p:nvPr/>
          </p:nvSpPr>
          <p:spPr>
            <a:xfrm>
              <a:off x="3378754" y="1741953"/>
              <a:ext cx="22270" cy="1899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9" y="1"/>
                  </a:moveTo>
                  <a:cubicBezTo>
                    <a:pt x="12" y="1"/>
                    <a:pt x="6" y="3"/>
                    <a:pt x="0" y="8"/>
                  </a:cubicBezTo>
                  <a:cubicBezTo>
                    <a:pt x="0" y="37"/>
                    <a:pt x="29" y="94"/>
                    <a:pt x="115" y="151"/>
                  </a:cubicBezTo>
                  <a:cubicBezTo>
                    <a:pt x="157" y="193"/>
                    <a:pt x="199" y="220"/>
                    <a:pt x="229" y="220"/>
                  </a:cubicBezTo>
                  <a:cubicBezTo>
                    <a:pt x="240" y="220"/>
                    <a:pt x="250" y="216"/>
                    <a:pt x="258" y="209"/>
                  </a:cubicBezTo>
                  <a:cubicBezTo>
                    <a:pt x="258" y="209"/>
                    <a:pt x="229" y="123"/>
                    <a:pt x="172" y="94"/>
                  </a:cubicBezTo>
                  <a:cubicBezTo>
                    <a:pt x="102" y="47"/>
                    <a:pt x="51" y="1"/>
                    <a:pt x="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111;p45">
              <a:extLst>
                <a:ext uri="{FF2B5EF4-FFF2-40B4-BE49-F238E27FC236}">
                  <a16:creationId xmlns:a16="http://schemas.microsoft.com/office/drawing/2014/main" id="{8B289128-8A1D-F93E-77C8-8BFD90EC5B67}"/>
                </a:ext>
              </a:extLst>
            </p:cNvPr>
            <p:cNvSpPr/>
            <p:nvPr/>
          </p:nvSpPr>
          <p:spPr>
            <a:xfrm>
              <a:off x="3371331" y="1753088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4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15" y="80"/>
                    <a:pt x="258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112;p45">
              <a:extLst>
                <a:ext uri="{FF2B5EF4-FFF2-40B4-BE49-F238E27FC236}">
                  <a16:creationId xmlns:a16="http://schemas.microsoft.com/office/drawing/2014/main" id="{D253E319-C464-2782-21E6-27CCCE2514AF}"/>
                </a:ext>
              </a:extLst>
            </p:cNvPr>
            <p:cNvSpPr/>
            <p:nvPr/>
          </p:nvSpPr>
          <p:spPr>
            <a:xfrm>
              <a:off x="3371331" y="1764827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1"/>
                  </a:moveTo>
                  <a:cubicBezTo>
                    <a:pt x="58" y="1"/>
                    <a:pt x="0" y="29"/>
                    <a:pt x="0" y="58"/>
                  </a:cubicBezTo>
                  <a:cubicBezTo>
                    <a:pt x="0" y="87"/>
                    <a:pt x="58" y="87"/>
                    <a:pt x="144" y="87"/>
                  </a:cubicBezTo>
                  <a:cubicBezTo>
                    <a:pt x="229" y="87"/>
                    <a:pt x="315" y="29"/>
                    <a:pt x="315" y="29"/>
                  </a:cubicBezTo>
                  <a:cubicBezTo>
                    <a:pt x="315" y="1"/>
                    <a:pt x="229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113;p45">
              <a:extLst>
                <a:ext uri="{FF2B5EF4-FFF2-40B4-BE49-F238E27FC236}">
                  <a16:creationId xmlns:a16="http://schemas.microsoft.com/office/drawing/2014/main" id="{E398C9D4-7F48-0E3F-45A9-8631D7F78B82}"/>
                </a:ext>
              </a:extLst>
            </p:cNvPr>
            <p:cNvSpPr/>
            <p:nvPr/>
          </p:nvSpPr>
          <p:spPr>
            <a:xfrm>
              <a:off x="3373834" y="1769833"/>
              <a:ext cx="24773" cy="15537"/>
            </a:xfrm>
            <a:custGeom>
              <a:avLst/>
              <a:gdLst/>
              <a:ahLst/>
              <a:cxnLst/>
              <a:rect l="l" t="t" r="r" b="b"/>
              <a:pathLst>
                <a:path w="287" h="180" extrusionOk="0">
                  <a:moveTo>
                    <a:pt x="286" y="0"/>
                  </a:moveTo>
                  <a:cubicBezTo>
                    <a:pt x="286" y="0"/>
                    <a:pt x="200" y="0"/>
                    <a:pt x="115" y="57"/>
                  </a:cubicBezTo>
                  <a:cubicBezTo>
                    <a:pt x="57" y="115"/>
                    <a:pt x="0" y="143"/>
                    <a:pt x="0" y="172"/>
                  </a:cubicBezTo>
                  <a:cubicBezTo>
                    <a:pt x="6" y="177"/>
                    <a:pt x="12" y="180"/>
                    <a:pt x="20" y="180"/>
                  </a:cubicBezTo>
                  <a:cubicBezTo>
                    <a:pt x="52" y="180"/>
                    <a:pt x="102" y="138"/>
                    <a:pt x="172" y="115"/>
                  </a:cubicBezTo>
                  <a:cubicBezTo>
                    <a:pt x="229" y="86"/>
                    <a:pt x="286" y="29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114;p45">
              <a:extLst>
                <a:ext uri="{FF2B5EF4-FFF2-40B4-BE49-F238E27FC236}">
                  <a16:creationId xmlns:a16="http://schemas.microsoft.com/office/drawing/2014/main" id="{E2A35667-47AC-7216-B8B8-1A44F2A0A811}"/>
                </a:ext>
              </a:extLst>
            </p:cNvPr>
            <p:cNvSpPr/>
            <p:nvPr/>
          </p:nvSpPr>
          <p:spPr>
            <a:xfrm>
              <a:off x="3383674" y="1771646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3" y="0"/>
                  </a:moveTo>
                  <a:cubicBezTo>
                    <a:pt x="152" y="0"/>
                    <a:pt x="110" y="47"/>
                    <a:pt x="86" y="94"/>
                  </a:cubicBezTo>
                  <a:cubicBezTo>
                    <a:pt x="29" y="179"/>
                    <a:pt x="1" y="237"/>
                    <a:pt x="1" y="265"/>
                  </a:cubicBezTo>
                  <a:cubicBezTo>
                    <a:pt x="29" y="265"/>
                    <a:pt x="86" y="237"/>
                    <a:pt x="144" y="151"/>
                  </a:cubicBezTo>
                  <a:cubicBezTo>
                    <a:pt x="172" y="94"/>
                    <a:pt x="229" y="8"/>
                    <a:pt x="201" y="8"/>
                  </a:cubicBezTo>
                  <a:cubicBezTo>
                    <a:pt x="196" y="2"/>
                    <a:pt x="189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115;p45">
              <a:extLst>
                <a:ext uri="{FF2B5EF4-FFF2-40B4-BE49-F238E27FC236}">
                  <a16:creationId xmlns:a16="http://schemas.microsoft.com/office/drawing/2014/main" id="{FAFBBB42-3857-4838-99BD-3D0BE7EEB6E5}"/>
                </a:ext>
              </a:extLst>
            </p:cNvPr>
            <p:cNvSpPr/>
            <p:nvPr/>
          </p:nvSpPr>
          <p:spPr>
            <a:xfrm>
              <a:off x="3396017" y="1772250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86" y="1"/>
                  </a:moveTo>
                  <a:cubicBezTo>
                    <a:pt x="86" y="1"/>
                    <a:pt x="29" y="58"/>
                    <a:pt x="29" y="144"/>
                  </a:cubicBezTo>
                  <a:cubicBezTo>
                    <a:pt x="1" y="230"/>
                    <a:pt x="1" y="315"/>
                    <a:pt x="29" y="315"/>
                  </a:cubicBezTo>
                  <a:cubicBezTo>
                    <a:pt x="29" y="315"/>
                    <a:pt x="86" y="258"/>
                    <a:pt x="86" y="172"/>
                  </a:cubicBezTo>
                  <a:cubicBezTo>
                    <a:pt x="115" y="8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116;p45">
              <a:extLst>
                <a:ext uri="{FF2B5EF4-FFF2-40B4-BE49-F238E27FC236}">
                  <a16:creationId xmlns:a16="http://schemas.microsoft.com/office/drawing/2014/main" id="{C43163E1-BFEE-10DD-D854-BAE3ABB56195}"/>
                </a:ext>
              </a:extLst>
            </p:cNvPr>
            <p:cNvSpPr/>
            <p:nvPr/>
          </p:nvSpPr>
          <p:spPr>
            <a:xfrm>
              <a:off x="3403441" y="1772250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29" y="1"/>
                  </a:moveTo>
                  <a:cubicBezTo>
                    <a:pt x="29" y="29"/>
                    <a:pt x="0" y="87"/>
                    <a:pt x="29" y="172"/>
                  </a:cubicBezTo>
                  <a:cubicBezTo>
                    <a:pt x="58" y="258"/>
                    <a:pt x="86" y="315"/>
                    <a:pt x="115" y="315"/>
                  </a:cubicBezTo>
                  <a:cubicBezTo>
                    <a:pt x="144" y="315"/>
                    <a:pt x="115" y="258"/>
                    <a:pt x="115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117;p45">
              <a:extLst>
                <a:ext uri="{FF2B5EF4-FFF2-40B4-BE49-F238E27FC236}">
                  <a16:creationId xmlns:a16="http://schemas.microsoft.com/office/drawing/2014/main" id="{5A2F213B-2D28-88D2-17A2-F5FE32138216}"/>
                </a:ext>
              </a:extLst>
            </p:cNvPr>
            <p:cNvSpPr/>
            <p:nvPr/>
          </p:nvSpPr>
          <p:spPr>
            <a:xfrm>
              <a:off x="3408361" y="1771646"/>
              <a:ext cx="17436" cy="22960"/>
            </a:xfrm>
            <a:custGeom>
              <a:avLst/>
              <a:gdLst/>
              <a:ahLst/>
              <a:cxnLst/>
              <a:rect l="l" t="t" r="r" b="b"/>
              <a:pathLst>
                <a:path w="202" h="266" extrusionOk="0">
                  <a:moveTo>
                    <a:pt x="19" y="0"/>
                  </a:moveTo>
                  <a:cubicBezTo>
                    <a:pt x="12" y="0"/>
                    <a:pt x="6" y="2"/>
                    <a:pt x="1" y="8"/>
                  </a:cubicBezTo>
                  <a:cubicBezTo>
                    <a:pt x="1" y="8"/>
                    <a:pt x="1" y="65"/>
                    <a:pt x="58" y="151"/>
                  </a:cubicBezTo>
                  <a:cubicBezTo>
                    <a:pt x="144" y="237"/>
                    <a:pt x="172" y="265"/>
                    <a:pt x="201" y="265"/>
                  </a:cubicBezTo>
                  <a:cubicBezTo>
                    <a:pt x="201" y="237"/>
                    <a:pt x="201" y="179"/>
                    <a:pt x="144" y="94"/>
                  </a:cubicBezTo>
                  <a:cubicBezTo>
                    <a:pt x="97" y="47"/>
                    <a:pt x="50" y="0"/>
                    <a:pt x="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118;p45">
              <a:extLst>
                <a:ext uri="{FF2B5EF4-FFF2-40B4-BE49-F238E27FC236}">
                  <a16:creationId xmlns:a16="http://schemas.microsoft.com/office/drawing/2014/main" id="{E4BB1295-9D34-D347-D19F-EE903E2A2DEF}"/>
                </a:ext>
              </a:extLst>
            </p:cNvPr>
            <p:cNvSpPr/>
            <p:nvPr/>
          </p:nvSpPr>
          <p:spPr>
            <a:xfrm>
              <a:off x="3410864" y="1768797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30" y="1"/>
                  </a:moveTo>
                  <a:cubicBezTo>
                    <a:pt x="18" y="1"/>
                    <a:pt x="8" y="4"/>
                    <a:pt x="0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201" y="184"/>
                    <a:pt x="287" y="184"/>
                    <a:pt x="287" y="184"/>
                  </a:cubicBezTo>
                  <a:cubicBezTo>
                    <a:pt x="287" y="155"/>
                    <a:pt x="258" y="98"/>
                    <a:pt x="172" y="69"/>
                  </a:cubicBezTo>
                  <a:cubicBezTo>
                    <a:pt x="109" y="27"/>
                    <a:pt x="62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119;p45">
              <a:extLst>
                <a:ext uri="{FF2B5EF4-FFF2-40B4-BE49-F238E27FC236}">
                  <a16:creationId xmlns:a16="http://schemas.microsoft.com/office/drawing/2014/main" id="{3862F716-E889-8900-9871-B6176DBD4F35}"/>
                </a:ext>
              </a:extLst>
            </p:cNvPr>
            <p:cNvSpPr/>
            <p:nvPr/>
          </p:nvSpPr>
          <p:spPr>
            <a:xfrm>
              <a:off x="3410864" y="1764827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29" y="1"/>
                    <a:pt x="29" y="29"/>
                  </a:cubicBezTo>
                  <a:cubicBezTo>
                    <a:pt x="0" y="29"/>
                    <a:pt x="86" y="58"/>
                    <a:pt x="172" y="87"/>
                  </a:cubicBezTo>
                  <a:cubicBezTo>
                    <a:pt x="258" y="87"/>
                    <a:pt x="344" y="87"/>
                    <a:pt x="344" y="58"/>
                  </a:cubicBezTo>
                  <a:cubicBezTo>
                    <a:pt x="344" y="29"/>
                    <a:pt x="287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120;p45">
              <a:extLst>
                <a:ext uri="{FF2B5EF4-FFF2-40B4-BE49-F238E27FC236}">
                  <a16:creationId xmlns:a16="http://schemas.microsoft.com/office/drawing/2014/main" id="{C5A05B2B-5D01-54B2-510E-C1AB5FB24958}"/>
                </a:ext>
              </a:extLst>
            </p:cNvPr>
            <p:cNvSpPr/>
            <p:nvPr/>
          </p:nvSpPr>
          <p:spPr>
            <a:xfrm>
              <a:off x="3410864" y="1754987"/>
              <a:ext cx="29693" cy="9322"/>
            </a:xfrm>
            <a:custGeom>
              <a:avLst/>
              <a:gdLst/>
              <a:ahLst/>
              <a:cxnLst/>
              <a:rect l="l" t="t" r="r" b="b"/>
              <a:pathLst>
                <a:path w="344" h="108" extrusionOk="0">
                  <a:moveTo>
                    <a:pt x="172" y="0"/>
                  </a:moveTo>
                  <a:cubicBezTo>
                    <a:pt x="86" y="29"/>
                    <a:pt x="0" y="86"/>
                    <a:pt x="29" y="86"/>
                  </a:cubicBezTo>
                  <a:cubicBezTo>
                    <a:pt x="29" y="101"/>
                    <a:pt x="43" y="108"/>
                    <a:pt x="68" y="108"/>
                  </a:cubicBezTo>
                  <a:cubicBezTo>
                    <a:pt x="93" y="108"/>
                    <a:pt x="129" y="101"/>
                    <a:pt x="172" y="86"/>
                  </a:cubicBezTo>
                  <a:cubicBezTo>
                    <a:pt x="258" y="86"/>
                    <a:pt x="344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121;p45">
              <a:extLst>
                <a:ext uri="{FF2B5EF4-FFF2-40B4-BE49-F238E27FC236}">
                  <a16:creationId xmlns:a16="http://schemas.microsoft.com/office/drawing/2014/main" id="{AC468A75-447A-8168-98BB-9BF2E758F2C8}"/>
                </a:ext>
              </a:extLst>
            </p:cNvPr>
            <p:cNvSpPr/>
            <p:nvPr/>
          </p:nvSpPr>
          <p:spPr>
            <a:xfrm>
              <a:off x="3408361" y="1742643"/>
              <a:ext cx="24773" cy="18299"/>
            </a:xfrm>
            <a:custGeom>
              <a:avLst/>
              <a:gdLst/>
              <a:ahLst/>
              <a:cxnLst/>
              <a:rect l="l" t="t" r="r" b="b"/>
              <a:pathLst>
                <a:path w="287" h="212" extrusionOk="0">
                  <a:moveTo>
                    <a:pt x="258" y="0"/>
                  </a:moveTo>
                  <a:lnTo>
                    <a:pt x="258" y="0"/>
                  </a:lnTo>
                  <a:cubicBezTo>
                    <a:pt x="258" y="0"/>
                    <a:pt x="201" y="29"/>
                    <a:pt x="115" y="86"/>
                  </a:cubicBezTo>
                  <a:cubicBezTo>
                    <a:pt x="58" y="143"/>
                    <a:pt x="1" y="201"/>
                    <a:pt x="29" y="201"/>
                  </a:cubicBezTo>
                  <a:cubicBezTo>
                    <a:pt x="29" y="208"/>
                    <a:pt x="36" y="212"/>
                    <a:pt x="46" y="212"/>
                  </a:cubicBezTo>
                  <a:cubicBezTo>
                    <a:pt x="73" y="212"/>
                    <a:pt x="131" y="185"/>
                    <a:pt x="172" y="143"/>
                  </a:cubicBezTo>
                  <a:cubicBezTo>
                    <a:pt x="230" y="57"/>
                    <a:pt x="287" y="29"/>
                    <a:pt x="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122;p45">
              <a:extLst>
                <a:ext uri="{FF2B5EF4-FFF2-40B4-BE49-F238E27FC236}">
                  <a16:creationId xmlns:a16="http://schemas.microsoft.com/office/drawing/2014/main" id="{B4C252CD-61BC-333F-6EC5-A953E8F5E694}"/>
                </a:ext>
              </a:extLst>
            </p:cNvPr>
            <p:cNvSpPr/>
            <p:nvPr/>
          </p:nvSpPr>
          <p:spPr>
            <a:xfrm>
              <a:off x="3405944" y="1732717"/>
              <a:ext cx="14847" cy="27276"/>
            </a:xfrm>
            <a:custGeom>
              <a:avLst/>
              <a:gdLst/>
              <a:ahLst/>
              <a:cxnLst/>
              <a:rect l="l" t="t" r="r" b="b"/>
              <a:pathLst>
                <a:path w="172" h="316" extrusionOk="0">
                  <a:moveTo>
                    <a:pt x="172" y="1"/>
                  </a:moveTo>
                  <a:cubicBezTo>
                    <a:pt x="143" y="1"/>
                    <a:pt x="115" y="58"/>
                    <a:pt x="57" y="144"/>
                  </a:cubicBezTo>
                  <a:cubicBezTo>
                    <a:pt x="29" y="230"/>
                    <a:pt x="0" y="287"/>
                    <a:pt x="29" y="316"/>
                  </a:cubicBezTo>
                  <a:cubicBezTo>
                    <a:pt x="57" y="316"/>
                    <a:pt x="86" y="258"/>
                    <a:pt x="143" y="172"/>
                  </a:cubicBezTo>
                  <a:cubicBezTo>
                    <a:pt x="172" y="87"/>
                    <a:pt x="172" y="29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123;p45">
              <a:extLst>
                <a:ext uri="{FF2B5EF4-FFF2-40B4-BE49-F238E27FC236}">
                  <a16:creationId xmlns:a16="http://schemas.microsoft.com/office/drawing/2014/main" id="{A067493B-B5CB-E9CA-96D4-7853DBF1E4E7}"/>
                </a:ext>
              </a:extLst>
            </p:cNvPr>
            <p:cNvSpPr/>
            <p:nvPr/>
          </p:nvSpPr>
          <p:spPr>
            <a:xfrm>
              <a:off x="3403441" y="1730300"/>
              <a:ext cx="5006" cy="27190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8" y="315"/>
                    <a:pt x="58" y="258"/>
                    <a:pt x="58" y="172"/>
                  </a:cubicBezTo>
                  <a:cubicBezTo>
                    <a:pt x="58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124;p45">
              <a:extLst>
                <a:ext uri="{FF2B5EF4-FFF2-40B4-BE49-F238E27FC236}">
                  <a16:creationId xmlns:a16="http://schemas.microsoft.com/office/drawing/2014/main" id="{FA2EE0AD-D9C1-E256-2674-CF18F13806BA}"/>
                </a:ext>
              </a:extLst>
            </p:cNvPr>
            <p:cNvSpPr/>
            <p:nvPr/>
          </p:nvSpPr>
          <p:spPr>
            <a:xfrm>
              <a:off x="3391097" y="1732717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0" y="1"/>
                  </a:moveTo>
                  <a:cubicBezTo>
                    <a:pt x="0" y="29"/>
                    <a:pt x="0" y="87"/>
                    <a:pt x="29" y="172"/>
                  </a:cubicBezTo>
                  <a:cubicBezTo>
                    <a:pt x="58" y="258"/>
                    <a:pt x="115" y="316"/>
                    <a:pt x="143" y="316"/>
                  </a:cubicBezTo>
                  <a:cubicBezTo>
                    <a:pt x="143" y="287"/>
                    <a:pt x="143" y="230"/>
                    <a:pt x="115" y="144"/>
                  </a:cubicBezTo>
                  <a:cubicBezTo>
                    <a:pt x="86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125;p45">
              <a:extLst>
                <a:ext uri="{FF2B5EF4-FFF2-40B4-BE49-F238E27FC236}">
                  <a16:creationId xmlns:a16="http://schemas.microsoft.com/office/drawing/2014/main" id="{69C759E9-2342-3EC7-9CD1-A86077CCFAA2}"/>
                </a:ext>
              </a:extLst>
            </p:cNvPr>
            <p:cNvSpPr/>
            <p:nvPr/>
          </p:nvSpPr>
          <p:spPr>
            <a:xfrm>
              <a:off x="3402405" y="1754987"/>
              <a:ext cx="15969" cy="19767"/>
            </a:xfrm>
            <a:custGeom>
              <a:avLst/>
              <a:gdLst/>
              <a:ahLst/>
              <a:cxnLst/>
              <a:rect l="l" t="t" r="r" b="b"/>
              <a:pathLst>
                <a:path w="185" h="229" extrusionOk="0">
                  <a:moveTo>
                    <a:pt x="76" y="1"/>
                  </a:moveTo>
                  <a:cubicBezTo>
                    <a:pt x="1" y="1"/>
                    <a:pt x="1" y="229"/>
                    <a:pt x="76" y="229"/>
                  </a:cubicBezTo>
                  <a:cubicBezTo>
                    <a:pt x="90" y="229"/>
                    <a:pt x="107" y="220"/>
                    <a:pt x="127" y="201"/>
                  </a:cubicBezTo>
                  <a:cubicBezTo>
                    <a:pt x="184" y="143"/>
                    <a:pt x="184" y="86"/>
                    <a:pt x="127" y="29"/>
                  </a:cubicBezTo>
                  <a:cubicBezTo>
                    <a:pt x="107" y="9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126;p45">
              <a:extLst>
                <a:ext uri="{FF2B5EF4-FFF2-40B4-BE49-F238E27FC236}">
                  <a16:creationId xmlns:a16="http://schemas.microsoft.com/office/drawing/2014/main" id="{51D9F68A-5D62-C6A6-452F-B9E141227285}"/>
                </a:ext>
              </a:extLst>
            </p:cNvPr>
            <p:cNvSpPr/>
            <p:nvPr/>
          </p:nvSpPr>
          <p:spPr>
            <a:xfrm>
              <a:off x="3396017" y="1757404"/>
              <a:ext cx="22356" cy="18645"/>
            </a:xfrm>
            <a:custGeom>
              <a:avLst/>
              <a:gdLst/>
              <a:ahLst/>
              <a:cxnLst/>
              <a:rect l="l" t="t" r="r" b="b"/>
              <a:pathLst>
                <a:path w="259" h="216" extrusionOk="0">
                  <a:moveTo>
                    <a:pt x="201" y="1"/>
                  </a:moveTo>
                  <a:cubicBezTo>
                    <a:pt x="201" y="30"/>
                    <a:pt x="201" y="87"/>
                    <a:pt x="172" y="87"/>
                  </a:cubicBezTo>
                  <a:cubicBezTo>
                    <a:pt x="144" y="115"/>
                    <a:pt x="108" y="130"/>
                    <a:pt x="76" y="130"/>
                  </a:cubicBezTo>
                  <a:cubicBezTo>
                    <a:pt x="44" y="130"/>
                    <a:pt x="15" y="115"/>
                    <a:pt x="1" y="87"/>
                  </a:cubicBezTo>
                  <a:lnTo>
                    <a:pt x="1" y="87"/>
                  </a:lnTo>
                  <a:cubicBezTo>
                    <a:pt x="1" y="115"/>
                    <a:pt x="1" y="144"/>
                    <a:pt x="29" y="173"/>
                  </a:cubicBezTo>
                  <a:cubicBezTo>
                    <a:pt x="44" y="201"/>
                    <a:pt x="72" y="216"/>
                    <a:pt x="104" y="216"/>
                  </a:cubicBezTo>
                  <a:cubicBezTo>
                    <a:pt x="137" y="216"/>
                    <a:pt x="172" y="201"/>
                    <a:pt x="201" y="173"/>
                  </a:cubicBezTo>
                  <a:cubicBezTo>
                    <a:pt x="258" y="144"/>
                    <a:pt x="258" y="58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127;p45">
              <a:extLst>
                <a:ext uri="{FF2B5EF4-FFF2-40B4-BE49-F238E27FC236}">
                  <a16:creationId xmlns:a16="http://schemas.microsoft.com/office/drawing/2014/main" id="{89FC7707-83E3-ED4A-C2F3-A53ECD76DBF2}"/>
                </a:ext>
              </a:extLst>
            </p:cNvPr>
            <p:cNvSpPr/>
            <p:nvPr/>
          </p:nvSpPr>
          <p:spPr>
            <a:xfrm>
              <a:off x="3289847" y="1992099"/>
              <a:ext cx="22270" cy="20544"/>
            </a:xfrm>
            <a:custGeom>
              <a:avLst/>
              <a:gdLst/>
              <a:ahLst/>
              <a:cxnLst/>
              <a:rect l="l" t="t" r="r" b="b"/>
              <a:pathLst>
                <a:path w="258" h="238" extrusionOk="0">
                  <a:moveTo>
                    <a:pt x="258" y="1"/>
                  </a:moveTo>
                  <a:cubicBezTo>
                    <a:pt x="229" y="1"/>
                    <a:pt x="172" y="29"/>
                    <a:pt x="114" y="87"/>
                  </a:cubicBezTo>
                  <a:cubicBezTo>
                    <a:pt x="57" y="144"/>
                    <a:pt x="0" y="230"/>
                    <a:pt x="29" y="230"/>
                  </a:cubicBezTo>
                  <a:cubicBezTo>
                    <a:pt x="29" y="235"/>
                    <a:pt x="32" y="237"/>
                    <a:pt x="37" y="237"/>
                  </a:cubicBezTo>
                  <a:cubicBezTo>
                    <a:pt x="59" y="237"/>
                    <a:pt x="125" y="191"/>
                    <a:pt x="172" y="144"/>
                  </a:cubicBezTo>
                  <a:cubicBezTo>
                    <a:pt x="229" y="87"/>
                    <a:pt x="258" y="29"/>
                    <a:pt x="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128;p45">
              <a:extLst>
                <a:ext uri="{FF2B5EF4-FFF2-40B4-BE49-F238E27FC236}">
                  <a16:creationId xmlns:a16="http://schemas.microsoft.com/office/drawing/2014/main" id="{08E3A090-3134-AF8D-952F-6CD4843FD05F}"/>
                </a:ext>
              </a:extLst>
            </p:cNvPr>
            <p:cNvSpPr/>
            <p:nvPr/>
          </p:nvSpPr>
          <p:spPr>
            <a:xfrm>
              <a:off x="3282424" y="1971297"/>
              <a:ext cx="27190" cy="14501"/>
            </a:xfrm>
            <a:custGeom>
              <a:avLst/>
              <a:gdLst/>
              <a:ahLst/>
              <a:cxnLst/>
              <a:rect l="l" t="t" r="r" b="b"/>
              <a:pathLst>
                <a:path w="315" h="168" extrusionOk="0">
                  <a:moveTo>
                    <a:pt x="48" y="1"/>
                  </a:moveTo>
                  <a:cubicBezTo>
                    <a:pt x="36" y="1"/>
                    <a:pt x="29" y="4"/>
                    <a:pt x="29" y="13"/>
                  </a:cubicBezTo>
                  <a:cubicBezTo>
                    <a:pt x="0" y="41"/>
                    <a:pt x="86" y="70"/>
                    <a:pt x="143" y="127"/>
                  </a:cubicBezTo>
                  <a:cubicBezTo>
                    <a:pt x="204" y="148"/>
                    <a:pt x="250" y="168"/>
                    <a:pt x="282" y="168"/>
                  </a:cubicBezTo>
                  <a:cubicBezTo>
                    <a:pt x="296" y="168"/>
                    <a:pt x="307" y="164"/>
                    <a:pt x="315" y="156"/>
                  </a:cubicBezTo>
                  <a:cubicBezTo>
                    <a:pt x="315" y="127"/>
                    <a:pt x="258" y="99"/>
                    <a:pt x="172" y="41"/>
                  </a:cubicBezTo>
                  <a:cubicBezTo>
                    <a:pt x="131" y="21"/>
                    <a:pt x="77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129;p45">
              <a:extLst>
                <a:ext uri="{FF2B5EF4-FFF2-40B4-BE49-F238E27FC236}">
                  <a16:creationId xmlns:a16="http://schemas.microsoft.com/office/drawing/2014/main" id="{8FBF471A-C762-7422-194B-C682CB083496}"/>
                </a:ext>
              </a:extLst>
            </p:cNvPr>
            <p:cNvSpPr/>
            <p:nvPr/>
          </p:nvSpPr>
          <p:spPr>
            <a:xfrm>
              <a:off x="3282424" y="1982259"/>
              <a:ext cx="27190" cy="7510"/>
            </a:xfrm>
            <a:custGeom>
              <a:avLst/>
              <a:gdLst/>
              <a:ahLst/>
              <a:cxnLst/>
              <a:rect l="l" t="t" r="r" b="b"/>
              <a:pathLst>
                <a:path w="315" h="87" extrusionOk="0">
                  <a:moveTo>
                    <a:pt x="143" y="0"/>
                  </a:moveTo>
                  <a:cubicBezTo>
                    <a:pt x="57" y="0"/>
                    <a:pt x="0" y="0"/>
                    <a:pt x="0" y="29"/>
                  </a:cubicBezTo>
                  <a:cubicBezTo>
                    <a:pt x="0" y="58"/>
                    <a:pt x="57" y="86"/>
                    <a:pt x="143" y="86"/>
                  </a:cubicBezTo>
                  <a:cubicBezTo>
                    <a:pt x="229" y="86"/>
                    <a:pt x="315" y="86"/>
                    <a:pt x="315" y="58"/>
                  </a:cubicBezTo>
                  <a:cubicBezTo>
                    <a:pt x="315" y="29"/>
                    <a:pt x="229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130;p45">
              <a:extLst>
                <a:ext uri="{FF2B5EF4-FFF2-40B4-BE49-F238E27FC236}">
                  <a16:creationId xmlns:a16="http://schemas.microsoft.com/office/drawing/2014/main" id="{A18AB4D9-3355-759C-E052-8A249D707516}"/>
                </a:ext>
              </a:extLst>
            </p:cNvPr>
            <p:cNvSpPr/>
            <p:nvPr/>
          </p:nvSpPr>
          <p:spPr>
            <a:xfrm>
              <a:off x="3282424" y="1989683"/>
              <a:ext cx="27190" cy="11825"/>
            </a:xfrm>
            <a:custGeom>
              <a:avLst/>
              <a:gdLst/>
              <a:ahLst/>
              <a:cxnLst/>
              <a:rect l="l" t="t" r="r" b="b"/>
              <a:pathLst>
                <a:path w="315" h="137" extrusionOk="0">
                  <a:moveTo>
                    <a:pt x="315" y="0"/>
                  </a:moveTo>
                  <a:cubicBezTo>
                    <a:pt x="315" y="0"/>
                    <a:pt x="229" y="0"/>
                    <a:pt x="143" y="29"/>
                  </a:cubicBezTo>
                  <a:cubicBezTo>
                    <a:pt x="57" y="57"/>
                    <a:pt x="0" y="115"/>
                    <a:pt x="29" y="115"/>
                  </a:cubicBezTo>
                  <a:cubicBezTo>
                    <a:pt x="29" y="129"/>
                    <a:pt x="50" y="136"/>
                    <a:pt x="79" y="136"/>
                  </a:cubicBezTo>
                  <a:cubicBezTo>
                    <a:pt x="107" y="136"/>
                    <a:pt x="143" y="129"/>
                    <a:pt x="172" y="115"/>
                  </a:cubicBezTo>
                  <a:cubicBezTo>
                    <a:pt x="258" y="86"/>
                    <a:pt x="315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131;p45">
              <a:extLst>
                <a:ext uri="{FF2B5EF4-FFF2-40B4-BE49-F238E27FC236}">
                  <a16:creationId xmlns:a16="http://schemas.microsoft.com/office/drawing/2014/main" id="{1858527A-73B5-E165-2B9A-BF2795D1A979}"/>
                </a:ext>
              </a:extLst>
            </p:cNvPr>
            <p:cNvSpPr/>
            <p:nvPr/>
          </p:nvSpPr>
          <p:spPr>
            <a:xfrm>
              <a:off x="3302191" y="1994603"/>
              <a:ext cx="14847" cy="25464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43" y="0"/>
                  </a:moveTo>
                  <a:cubicBezTo>
                    <a:pt x="115" y="0"/>
                    <a:pt x="86" y="58"/>
                    <a:pt x="29" y="143"/>
                  </a:cubicBezTo>
                  <a:cubicBezTo>
                    <a:pt x="0" y="229"/>
                    <a:pt x="0" y="287"/>
                    <a:pt x="29" y="287"/>
                  </a:cubicBezTo>
                  <a:cubicBezTo>
                    <a:pt x="29" y="292"/>
                    <a:pt x="31" y="294"/>
                    <a:pt x="34" y="294"/>
                  </a:cubicBezTo>
                  <a:cubicBezTo>
                    <a:pt x="48" y="294"/>
                    <a:pt x="91" y="243"/>
                    <a:pt x="115" y="172"/>
                  </a:cubicBezTo>
                  <a:cubicBezTo>
                    <a:pt x="143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132;p45">
              <a:extLst>
                <a:ext uri="{FF2B5EF4-FFF2-40B4-BE49-F238E27FC236}">
                  <a16:creationId xmlns:a16="http://schemas.microsoft.com/office/drawing/2014/main" id="{F585958C-14BD-9A0E-41F9-33D21EE3C52E}"/>
                </a:ext>
              </a:extLst>
            </p:cNvPr>
            <p:cNvSpPr/>
            <p:nvPr/>
          </p:nvSpPr>
          <p:spPr>
            <a:xfrm>
              <a:off x="3314534" y="1994603"/>
              <a:ext cx="7510" cy="27708"/>
            </a:xfrm>
            <a:custGeom>
              <a:avLst/>
              <a:gdLst/>
              <a:ahLst/>
              <a:cxnLst/>
              <a:rect l="l" t="t" r="r" b="b"/>
              <a:pathLst>
                <a:path w="87" h="321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46"/>
                    <a:pt x="22" y="321"/>
                    <a:pt x="27" y="321"/>
                  </a:cubicBezTo>
                  <a:cubicBezTo>
                    <a:pt x="28" y="321"/>
                    <a:pt x="29" y="319"/>
                    <a:pt x="29" y="315"/>
                  </a:cubicBezTo>
                  <a:cubicBezTo>
                    <a:pt x="57" y="315"/>
                    <a:pt x="86" y="258"/>
                    <a:pt x="86" y="172"/>
                  </a:cubicBezTo>
                  <a:cubicBezTo>
                    <a:pt x="86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133;p45">
              <a:extLst>
                <a:ext uri="{FF2B5EF4-FFF2-40B4-BE49-F238E27FC236}">
                  <a16:creationId xmlns:a16="http://schemas.microsoft.com/office/drawing/2014/main" id="{40EEBC8C-B216-5FF7-6784-C2A41413BA8D}"/>
                </a:ext>
              </a:extLst>
            </p:cNvPr>
            <p:cNvSpPr/>
            <p:nvPr/>
          </p:nvSpPr>
          <p:spPr>
            <a:xfrm>
              <a:off x="3319454" y="1994603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0" y="0"/>
                  </a:moveTo>
                  <a:cubicBezTo>
                    <a:pt x="0" y="0"/>
                    <a:pt x="0" y="86"/>
                    <a:pt x="29" y="172"/>
                  </a:cubicBezTo>
                  <a:cubicBezTo>
                    <a:pt x="86" y="258"/>
                    <a:pt x="115" y="287"/>
                    <a:pt x="144" y="287"/>
                  </a:cubicBezTo>
                  <a:cubicBezTo>
                    <a:pt x="172" y="287"/>
                    <a:pt x="144" y="201"/>
                    <a:pt x="115" y="115"/>
                  </a:cubicBezTo>
                  <a:cubicBezTo>
                    <a:pt x="86" y="58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134;p45">
              <a:extLst>
                <a:ext uri="{FF2B5EF4-FFF2-40B4-BE49-F238E27FC236}">
                  <a16:creationId xmlns:a16="http://schemas.microsoft.com/office/drawing/2014/main" id="{D62E7EF8-67A5-2A97-BF4D-C00475FB7629}"/>
                </a:ext>
              </a:extLst>
            </p:cNvPr>
            <p:cNvSpPr/>
            <p:nvPr/>
          </p:nvSpPr>
          <p:spPr>
            <a:xfrm>
              <a:off x="3321957" y="1992099"/>
              <a:ext cx="22270" cy="18386"/>
            </a:xfrm>
            <a:custGeom>
              <a:avLst/>
              <a:gdLst/>
              <a:ahLst/>
              <a:cxnLst/>
              <a:rect l="l" t="t" r="r" b="b"/>
              <a:pathLst>
                <a:path w="258" h="213" extrusionOk="0">
                  <a:moveTo>
                    <a:pt x="0" y="1"/>
                  </a:moveTo>
                  <a:cubicBezTo>
                    <a:pt x="0" y="29"/>
                    <a:pt x="29" y="87"/>
                    <a:pt x="115" y="144"/>
                  </a:cubicBezTo>
                  <a:cubicBezTo>
                    <a:pt x="156" y="186"/>
                    <a:pt x="198" y="212"/>
                    <a:pt x="229" y="212"/>
                  </a:cubicBezTo>
                  <a:cubicBezTo>
                    <a:pt x="240" y="212"/>
                    <a:pt x="250" y="209"/>
                    <a:pt x="258" y="201"/>
                  </a:cubicBezTo>
                  <a:cubicBezTo>
                    <a:pt x="258" y="201"/>
                    <a:pt x="229" y="144"/>
                    <a:pt x="143" y="87"/>
                  </a:cubicBezTo>
                  <a:cubicBezTo>
                    <a:pt x="86" y="29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135;p45">
              <a:extLst>
                <a:ext uri="{FF2B5EF4-FFF2-40B4-BE49-F238E27FC236}">
                  <a16:creationId xmlns:a16="http://schemas.microsoft.com/office/drawing/2014/main" id="{32D01964-A5CA-19F1-88FA-0FBA31CEB2FB}"/>
                </a:ext>
              </a:extLst>
            </p:cNvPr>
            <p:cNvSpPr/>
            <p:nvPr/>
          </p:nvSpPr>
          <p:spPr>
            <a:xfrm>
              <a:off x="3324374" y="1987784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1" y="8"/>
                    <a:pt x="1" y="22"/>
                  </a:cubicBezTo>
                  <a:cubicBezTo>
                    <a:pt x="1" y="51"/>
                    <a:pt x="58" y="79"/>
                    <a:pt x="144" y="108"/>
                  </a:cubicBezTo>
                  <a:cubicBezTo>
                    <a:pt x="187" y="122"/>
                    <a:pt x="222" y="129"/>
                    <a:pt x="251" y="129"/>
                  </a:cubicBezTo>
                  <a:cubicBezTo>
                    <a:pt x="280" y="129"/>
                    <a:pt x="301" y="122"/>
                    <a:pt x="315" y="108"/>
                  </a:cubicBezTo>
                  <a:cubicBezTo>
                    <a:pt x="315" y="79"/>
                    <a:pt x="258" y="51"/>
                    <a:pt x="172" y="22"/>
                  </a:cubicBezTo>
                  <a:cubicBezTo>
                    <a:pt x="129" y="8"/>
                    <a:pt x="87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136;p45">
              <a:extLst>
                <a:ext uri="{FF2B5EF4-FFF2-40B4-BE49-F238E27FC236}">
                  <a16:creationId xmlns:a16="http://schemas.microsoft.com/office/drawing/2014/main" id="{1BB67DE2-57D6-0FCD-9158-FEEE18B2B741}"/>
                </a:ext>
              </a:extLst>
            </p:cNvPr>
            <p:cNvSpPr/>
            <p:nvPr/>
          </p:nvSpPr>
          <p:spPr>
            <a:xfrm>
              <a:off x="3324374" y="1981137"/>
              <a:ext cx="27276" cy="8632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226" y="1"/>
                  </a:moveTo>
                  <a:cubicBezTo>
                    <a:pt x="201" y="1"/>
                    <a:pt x="172" y="4"/>
                    <a:pt x="144" y="13"/>
                  </a:cubicBezTo>
                  <a:cubicBezTo>
                    <a:pt x="58" y="13"/>
                    <a:pt x="1" y="42"/>
                    <a:pt x="1" y="71"/>
                  </a:cubicBezTo>
                  <a:cubicBezTo>
                    <a:pt x="1" y="99"/>
                    <a:pt x="87" y="99"/>
                    <a:pt x="172" y="99"/>
                  </a:cubicBezTo>
                  <a:cubicBezTo>
                    <a:pt x="258" y="71"/>
                    <a:pt x="315" y="42"/>
                    <a:pt x="315" y="13"/>
                  </a:cubicBezTo>
                  <a:cubicBezTo>
                    <a:pt x="315" y="13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137;p45">
              <a:extLst>
                <a:ext uri="{FF2B5EF4-FFF2-40B4-BE49-F238E27FC236}">
                  <a16:creationId xmlns:a16="http://schemas.microsoft.com/office/drawing/2014/main" id="{95831989-4151-0587-402E-5C597E41760B}"/>
                </a:ext>
              </a:extLst>
            </p:cNvPr>
            <p:cNvSpPr/>
            <p:nvPr/>
          </p:nvSpPr>
          <p:spPr>
            <a:xfrm>
              <a:off x="3321957" y="1968880"/>
              <a:ext cx="27190" cy="15882"/>
            </a:xfrm>
            <a:custGeom>
              <a:avLst/>
              <a:gdLst/>
              <a:ahLst/>
              <a:cxnLst/>
              <a:rect l="l" t="t" r="r" b="b"/>
              <a:pathLst>
                <a:path w="315" h="184" extrusionOk="0">
                  <a:moveTo>
                    <a:pt x="270" y="1"/>
                  </a:moveTo>
                  <a:cubicBezTo>
                    <a:pt x="242" y="1"/>
                    <a:pt x="185" y="28"/>
                    <a:pt x="143" y="69"/>
                  </a:cubicBezTo>
                  <a:cubicBezTo>
                    <a:pt x="57" y="98"/>
                    <a:pt x="0" y="155"/>
                    <a:pt x="29" y="184"/>
                  </a:cubicBezTo>
                  <a:cubicBezTo>
                    <a:pt x="29" y="184"/>
                    <a:pt x="86" y="184"/>
                    <a:pt x="172" y="127"/>
                  </a:cubicBezTo>
                  <a:cubicBezTo>
                    <a:pt x="258" y="69"/>
                    <a:pt x="315" y="41"/>
                    <a:pt x="286" y="12"/>
                  </a:cubicBezTo>
                  <a:cubicBezTo>
                    <a:pt x="286" y="5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138;p45">
              <a:extLst>
                <a:ext uri="{FF2B5EF4-FFF2-40B4-BE49-F238E27FC236}">
                  <a16:creationId xmlns:a16="http://schemas.microsoft.com/office/drawing/2014/main" id="{109F02DD-7B56-5F05-DB2B-2080757F9793}"/>
                </a:ext>
              </a:extLst>
            </p:cNvPr>
            <p:cNvSpPr/>
            <p:nvPr/>
          </p:nvSpPr>
          <p:spPr>
            <a:xfrm>
              <a:off x="3319454" y="195938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5" y="0"/>
                  </a:moveTo>
                  <a:cubicBezTo>
                    <a:pt x="161" y="0"/>
                    <a:pt x="133" y="47"/>
                    <a:pt x="86" y="94"/>
                  </a:cubicBezTo>
                  <a:cubicBezTo>
                    <a:pt x="29" y="179"/>
                    <a:pt x="0" y="237"/>
                    <a:pt x="29" y="265"/>
                  </a:cubicBezTo>
                  <a:cubicBezTo>
                    <a:pt x="29" y="265"/>
                    <a:pt x="86" y="237"/>
                    <a:pt x="144" y="151"/>
                  </a:cubicBezTo>
                  <a:cubicBezTo>
                    <a:pt x="201" y="94"/>
                    <a:pt x="229" y="8"/>
                    <a:pt x="201" y="8"/>
                  </a:cubicBezTo>
                  <a:cubicBezTo>
                    <a:pt x="196" y="2"/>
                    <a:pt x="190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139;p45">
              <a:extLst>
                <a:ext uri="{FF2B5EF4-FFF2-40B4-BE49-F238E27FC236}">
                  <a16:creationId xmlns:a16="http://schemas.microsoft.com/office/drawing/2014/main" id="{79A19DF8-8BD5-E049-D07B-E5425D308246}"/>
                </a:ext>
              </a:extLst>
            </p:cNvPr>
            <p:cNvSpPr/>
            <p:nvPr/>
          </p:nvSpPr>
          <p:spPr>
            <a:xfrm>
              <a:off x="3316951" y="1952566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87" y="1"/>
                  </a:moveTo>
                  <a:cubicBezTo>
                    <a:pt x="87" y="1"/>
                    <a:pt x="29" y="87"/>
                    <a:pt x="1" y="144"/>
                  </a:cubicBezTo>
                  <a:lnTo>
                    <a:pt x="1" y="316"/>
                  </a:lnTo>
                  <a:cubicBezTo>
                    <a:pt x="1" y="316"/>
                    <a:pt x="58" y="258"/>
                    <a:pt x="87" y="173"/>
                  </a:cubicBezTo>
                  <a:cubicBezTo>
                    <a:pt x="87" y="87"/>
                    <a:pt x="87" y="1"/>
                    <a:pt x="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140;p45">
              <a:extLst>
                <a:ext uri="{FF2B5EF4-FFF2-40B4-BE49-F238E27FC236}">
                  <a16:creationId xmlns:a16="http://schemas.microsoft.com/office/drawing/2014/main" id="{4C673323-09C2-23A5-0F5D-7810BEA26461}"/>
                </a:ext>
              </a:extLst>
            </p:cNvPr>
            <p:cNvSpPr/>
            <p:nvPr/>
          </p:nvSpPr>
          <p:spPr>
            <a:xfrm>
              <a:off x="3307111" y="1952566"/>
              <a:ext cx="9927" cy="27794"/>
            </a:xfrm>
            <a:custGeom>
              <a:avLst/>
              <a:gdLst/>
              <a:ahLst/>
              <a:cxnLst/>
              <a:rect l="l" t="t" r="r" b="b"/>
              <a:pathLst>
                <a:path w="115" h="322" extrusionOk="0">
                  <a:moveTo>
                    <a:pt x="29" y="1"/>
                  </a:moveTo>
                  <a:cubicBezTo>
                    <a:pt x="0" y="29"/>
                    <a:pt x="0" y="87"/>
                    <a:pt x="29" y="173"/>
                  </a:cubicBezTo>
                  <a:cubicBezTo>
                    <a:pt x="29" y="247"/>
                    <a:pt x="72" y="321"/>
                    <a:pt x="83" y="321"/>
                  </a:cubicBezTo>
                  <a:cubicBezTo>
                    <a:pt x="85" y="321"/>
                    <a:pt x="86" y="320"/>
                    <a:pt x="86" y="316"/>
                  </a:cubicBezTo>
                  <a:cubicBezTo>
                    <a:pt x="115" y="316"/>
                    <a:pt x="115" y="258"/>
                    <a:pt x="86" y="173"/>
                  </a:cubicBezTo>
                  <a:cubicBezTo>
                    <a:pt x="58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141;p45">
              <a:extLst>
                <a:ext uri="{FF2B5EF4-FFF2-40B4-BE49-F238E27FC236}">
                  <a16:creationId xmlns:a16="http://schemas.microsoft.com/office/drawing/2014/main" id="{D56D7539-46B7-123A-0A04-9ABFE181455F}"/>
                </a:ext>
              </a:extLst>
            </p:cNvPr>
            <p:cNvSpPr/>
            <p:nvPr/>
          </p:nvSpPr>
          <p:spPr>
            <a:xfrm>
              <a:off x="3294768" y="195938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0" y="8"/>
                    <a:pt x="29" y="65"/>
                    <a:pt x="86" y="151"/>
                  </a:cubicBezTo>
                  <a:cubicBezTo>
                    <a:pt x="143" y="237"/>
                    <a:pt x="201" y="265"/>
                    <a:pt x="201" y="265"/>
                  </a:cubicBezTo>
                  <a:cubicBezTo>
                    <a:pt x="229" y="237"/>
                    <a:pt x="201" y="179"/>
                    <a:pt x="143" y="122"/>
                  </a:cubicBezTo>
                  <a:cubicBezTo>
                    <a:pt x="96" y="52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142;p45">
              <a:extLst>
                <a:ext uri="{FF2B5EF4-FFF2-40B4-BE49-F238E27FC236}">
                  <a16:creationId xmlns:a16="http://schemas.microsoft.com/office/drawing/2014/main" id="{1D9F259E-ED4E-8D7E-BA68-6B0D4DE170A2}"/>
                </a:ext>
              </a:extLst>
            </p:cNvPr>
            <p:cNvSpPr/>
            <p:nvPr/>
          </p:nvSpPr>
          <p:spPr>
            <a:xfrm>
              <a:off x="3289847" y="1964305"/>
              <a:ext cx="22270" cy="1899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8" y="0"/>
                  </a:moveTo>
                  <a:cubicBezTo>
                    <a:pt x="11" y="0"/>
                    <a:pt x="5" y="3"/>
                    <a:pt x="0" y="8"/>
                  </a:cubicBezTo>
                  <a:cubicBezTo>
                    <a:pt x="0" y="8"/>
                    <a:pt x="29" y="94"/>
                    <a:pt x="114" y="151"/>
                  </a:cubicBezTo>
                  <a:cubicBezTo>
                    <a:pt x="156" y="193"/>
                    <a:pt x="198" y="220"/>
                    <a:pt x="229" y="220"/>
                  </a:cubicBezTo>
                  <a:cubicBezTo>
                    <a:pt x="240" y="220"/>
                    <a:pt x="250" y="216"/>
                    <a:pt x="258" y="208"/>
                  </a:cubicBezTo>
                  <a:cubicBezTo>
                    <a:pt x="258" y="208"/>
                    <a:pt x="229" y="151"/>
                    <a:pt x="143" y="94"/>
                  </a:cubicBezTo>
                  <a:cubicBezTo>
                    <a:pt x="96" y="47"/>
                    <a:pt x="50" y="0"/>
                    <a:pt x="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143;p45">
              <a:extLst>
                <a:ext uri="{FF2B5EF4-FFF2-40B4-BE49-F238E27FC236}">
                  <a16:creationId xmlns:a16="http://schemas.microsoft.com/office/drawing/2014/main" id="{0A8E0F2F-3E99-6130-35B8-133F7DBC6C49}"/>
                </a:ext>
              </a:extLst>
            </p:cNvPr>
            <p:cNvSpPr/>
            <p:nvPr/>
          </p:nvSpPr>
          <p:spPr>
            <a:xfrm>
              <a:off x="3282424" y="1975440"/>
              <a:ext cx="27190" cy="11221"/>
            </a:xfrm>
            <a:custGeom>
              <a:avLst/>
              <a:gdLst/>
              <a:ahLst/>
              <a:cxnLst/>
              <a:rect l="l" t="t" r="r" b="b"/>
              <a:pathLst>
                <a:path w="315" h="130" extrusionOk="0">
                  <a:moveTo>
                    <a:pt x="65" y="1"/>
                  </a:moveTo>
                  <a:cubicBezTo>
                    <a:pt x="36" y="1"/>
                    <a:pt x="14" y="8"/>
                    <a:pt x="0" y="22"/>
                  </a:cubicBezTo>
                  <a:cubicBezTo>
                    <a:pt x="0" y="51"/>
                    <a:pt x="57" y="79"/>
                    <a:pt x="143" y="108"/>
                  </a:cubicBezTo>
                  <a:cubicBezTo>
                    <a:pt x="186" y="122"/>
                    <a:pt x="229" y="129"/>
                    <a:pt x="261" y="129"/>
                  </a:cubicBezTo>
                  <a:cubicBezTo>
                    <a:pt x="294" y="129"/>
                    <a:pt x="315" y="122"/>
                    <a:pt x="315" y="108"/>
                  </a:cubicBezTo>
                  <a:cubicBezTo>
                    <a:pt x="315" y="79"/>
                    <a:pt x="258" y="51"/>
                    <a:pt x="172" y="22"/>
                  </a:cubicBezTo>
                  <a:cubicBezTo>
                    <a:pt x="129" y="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144;p45">
              <a:extLst>
                <a:ext uri="{FF2B5EF4-FFF2-40B4-BE49-F238E27FC236}">
                  <a16:creationId xmlns:a16="http://schemas.microsoft.com/office/drawing/2014/main" id="{669C78CF-9D08-C8DA-25DD-30B67EB013C2}"/>
                </a:ext>
              </a:extLst>
            </p:cNvPr>
            <p:cNvSpPr/>
            <p:nvPr/>
          </p:nvSpPr>
          <p:spPr>
            <a:xfrm>
              <a:off x="3279921" y="1987179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1" y="29"/>
                    <a:pt x="1" y="58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86"/>
                    <a:pt x="344" y="29"/>
                    <a:pt x="344" y="29"/>
                  </a:cubicBezTo>
                  <a:cubicBezTo>
                    <a:pt x="315" y="1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145;p45">
              <a:extLst>
                <a:ext uri="{FF2B5EF4-FFF2-40B4-BE49-F238E27FC236}">
                  <a16:creationId xmlns:a16="http://schemas.microsoft.com/office/drawing/2014/main" id="{9A306A12-9263-0265-FE36-FC42980D59B0}"/>
                </a:ext>
              </a:extLst>
            </p:cNvPr>
            <p:cNvSpPr/>
            <p:nvPr/>
          </p:nvSpPr>
          <p:spPr>
            <a:xfrm>
              <a:off x="3284841" y="1991064"/>
              <a:ext cx="27276" cy="14501"/>
            </a:xfrm>
            <a:custGeom>
              <a:avLst/>
              <a:gdLst/>
              <a:ahLst/>
              <a:cxnLst/>
              <a:rect l="l" t="t" r="r" b="b"/>
              <a:pathLst>
                <a:path w="316" h="168" extrusionOk="0">
                  <a:moveTo>
                    <a:pt x="273" y="1"/>
                  </a:moveTo>
                  <a:cubicBezTo>
                    <a:pt x="251" y="1"/>
                    <a:pt x="205" y="21"/>
                    <a:pt x="144" y="41"/>
                  </a:cubicBezTo>
                  <a:cubicBezTo>
                    <a:pt x="58" y="99"/>
                    <a:pt x="1" y="156"/>
                    <a:pt x="29" y="156"/>
                  </a:cubicBezTo>
                  <a:cubicBezTo>
                    <a:pt x="29" y="164"/>
                    <a:pt x="37" y="168"/>
                    <a:pt x="49" y="168"/>
                  </a:cubicBezTo>
                  <a:cubicBezTo>
                    <a:pt x="77" y="168"/>
                    <a:pt x="132" y="147"/>
                    <a:pt x="172" y="127"/>
                  </a:cubicBezTo>
                  <a:cubicBezTo>
                    <a:pt x="258" y="70"/>
                    <a:pt x="316" y="41"/>
                    <a:pt x="287" y="13"/>
                  </a:cubicBezTo>
                  <a:cubicBezTo>
                    <a:pt x="287" y="4"/>
                    <a:pt x="282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146;p45">
              <a:extLst>
                <a:ext uri="{FF2B5EF4-FFF2-40B4-BE49-F238E27FC236}">
                  <a16:creationId xmlns:a16="http://schemas.microsoft.com/office/drawing/2014/main" id="{7D2B29B2-EBE1-0818-824E-3770DE4E3AEF}"/>
                </a:ext>
              </a:extLst>
            </p:cNvPr>
            <p:cNvSpPr/>
            <p:nvPr/>
          </p:nvSpPr>
          <p:spPr>
            <a:xfrm>
              <a:off x="3294768" y="19939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2" y="1"/>
                  </a:moveTo>
                  <a:cubicBezTo>
                    <a:pt x="152" y="1"/>
                    <a:pt x="109" y="48"/>
                    <a:pt x="86" y="94"/>
                  </a:cubicBezTo>
                  <a:cubicBezTo>
                    <a:pt x="29" y="180"/>
                    <a:pt x="0" y="237"/>
                    <a:pt x="0" y="266"/>
                  </a:cubicBezTo>
                  <a:cubicBezTo>
                    <a:pt x="29" y="266"/>
                    <a:pt x="86" y="237"/>
                    <a:pt x="143" y="151"/>
                  </a:cubicBezTo>
                  <a:cubicBezTo>
                    <a:pt x="201" y="94"/>
                    <a:pt x="229" y="8"/>
                    <a:pt x="201" y="8"/>
                  </a:cubicBezTo>
                  <a:cubicBezTo>
                    <a:pt x="195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147;p45">
              <a:extLst>
                <a:ext uri="{FF2B5EF4-FFF2-40B4-BE49-F238E27FC236}">
                  <a16:creationId xmlns:a16="http://schemas.microsoft.com/office/drawing/2014/main" id="{876F395D-4D9A-E019-DE23-8E7DAECDF134}"/>
                </a:ext>
              </a:extLst>
            </p:cNvPr>
            <p:cNvSpPr/>
            <p:nvPr/>
          </p:nvSpPr>
          <p:spPr>
            <a:xfrm>
              <a:off x="3307111" y="1994603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115" y="0"/>
                  </a:moveTo>
                  <a:cubicBezTo>
                    <a:pt x="115" y="0"/>
                    <a:pt x="58" y="58"/>
                    <a:pt x="29" y="143"/>
                  </a:cubicBezTo>
                  <a:cubicBezTo>
                    <a:pt x="0" y="229"/>
                    <a:pt x="29" y="315"/>
                    <a:pt x="29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15" y="86"/>
                    <a:pt x="115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148;p45">
              <a:extLst>
                <a:ext uri="{FF2B5EF4-FFF2-40B4-BE49-F238E27FC236}">
                  <a16:creationId xmlns:a16="http://schemas.microsoft.com/office/drawing/2014/main" id="{0C474A58-B93E-C1E9-0963-370EEE8A8D92}"/>
                </a:ext>
              </a:extLst>
            </p:cNvPr>
            <p:cNvSpPr/>
            <p:nvPr/>
          </p:nvSpPr>
          <p:spPr>
            <a:xfrm>
              <a:off x="3316951" y="1994603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29" y="0"/>
                  </a:moveTo>
                  <a:cubicBezTo>
                    <a:pt x="1" y="29"/>
                    <a:pt x="1" y="86"/>
                    <a:pt x="29" y="172"/>
                  </a:cubicBezTo>
                  <a:cubicBezTo>
                    <a:pt x="58" y="258"/>
                    <a:pt x="87" y="315"/>
                    <a:pt x="115" y="315"/>
                  </a:cubicBezTo>
                  <a:cubicBezTo>
                    <a:pt x="115" y="315"/>
                    <a:pt x="115" y="258"/>
                    <a:pt x="115" y="143"/>
                  </a:cubicBezTo>
                  <a:cubicBezTo>
                    <a:pt x="115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149;p45">
              <a:extLst>
                <a:ext uri="{FF2B5EF4-FFF2-40B4-BE49-F238E27FC236}">
                  <a16:creationId xmlns:a16="http://schemas.microsoft.com/office/drawing/2014/main" id="{5490DBAF-040E-3C48-A079-0E74F4F7020F}"/>
                </a:ext>
              </a:extLst>
            </p:cNvPr>
            <p:cNvSpPr/>
            <p:nvPr/>
          </p:nvSpPr>
          <p:spPr>
            <a:xfrm>
              <a:off x="3319454" y="19939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94"/>
                    <a:pt x="86" y="151"/>
                  </a:cubicBezTo>
                  <a:cubicBezTo>
                    <a:pt x="144" y="237"/>
                    <a:pt x="201" y="266"/>
                    <a:pt x="201" y="266"/>
                  </a:cubicBezTo>
                  <a:cubicBezTo>
                    <a:pt x="229" y="266"/>
                    <a:pt x="201" y="180"/>
                    <a:pt x="144" y="123"/>
                  </a:cubicBezTo>
                  <a:cubicBezTo>
                    <a:pt x="96" y="52"/>
                    <a:pt x="49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150;p45">
              <a:extLst>
                <a:ext uri="{FF2B5EF4-FFF2-40B4-BE49-F238E27FC236}">
                  <a16:creationId xmlns:a16="http://schemas.microsoft.com/office/drawing/2014/main" id="{72830D80-4D93-D923-FADB-0847731A6B30}"/>
                </a:ext>
              </a:extLst>
            </p:cNvPr>
            <p:cNvSpPr/>
            <p:nvPr/>
          </p:nvSpPr>
          <p:spPr>
            <a:xfrm>
              <a:off x="3321957" y="1991150"/>
              <a:ext cx="27190" cy="16832"/>
            </a:xfrm>
            <a:custGeom>
              <a:avLst/>
              <a:gdLst/>
              <a:ahLst/>
              <a:cxnLst/>
              <a:rect l="l" t="t" r="r" b="b"/>
              <a:pathLst>
                <a:path w="315" h="195" extrusionOk="0">
                  <a:moveTo>
                    <a:pt x="40" y="1"/>
                  </a:moveTo>
                  <a:cubicBezTo>
                    <a:pt x="33" y="1"/>
                    <a:pt x="29" y="4"/>
                    <a:pt x="29" y="12"/>
                  </a:cubicBezTo>
                  <a:cubicBezTo>
                    <a:pt x="0" y="40"/>
                    <a:pt x="57" y="98"/>
                    <a:pt x="143" y="126"/>
                  </a:cubicBezTo>
                  <a:cubicBezTo>
                    <a:pt x="185" y="168"/>
                    <a:pt x="242" y="195"/>
                    <a:pt x="270" y="195"/>
                  </a:cubicBezTo>
                  <a:cubicBezTo>
                    <a:pt x="280" y="195"/>
                    <a:pt x="286" y="191"/>
                    <a:pt x="286" y="183"/>
                  </a:cubicBezTo>
                  <a:cubicBezTo>
                    <a:pt x="315" y="155"/>
                    <a:pt x="258" y="98"/>
                    <a:pt x="172" y="69"/>
                  </a:cubicBezTo>
                  <a:cubicBezTo>
                    <a:pt x="109" y="27"/>
                    <a:pt x="61" y="1"/>
                    <a:pt x="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151;p45">
              <a:extLst>
                <a:ext uri="{FF2B5EF4-FFF2-40B4-BE49-F238E27FC236}">
                  <a16:creationId xmlns:a16="http://schemas.microsoft.com/office/drawing/2014/main" id="{65B6B475-8F48-CB9C-A1EF-F7D03C689A63}"/>
                </a:ext>
              </a:extLst>
            </p:cNvPr>
            <p:cNvSpPr/>
            <p:nvPr/>
          </p:nvSpPr>
          <p:spPr>
            <a:xfrm>
              <a:off x="3324374" y="198717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2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29"/>
                    <a:pt x="58" y="58"/>
                    <a:pt x="144" y="86"/>
                  </a:cubicBezTo>
                  <a:cubicBezTo>
                    <a:pt x="230" y="86"/>
                    <a:pt x="315" y="86"/>
                    <a:pt x="315" y="58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152;p45">
              <a:extLst>
                <a:ext uri="{FF2B5EF4-FFF2-40B4-BE49-F238E27FC236}">
                  <a16:creationId xmlns:a16="http://schemas.microsoft.com/office/drawing/2014/main" id="{9F599296-96CA-3DE7-AC7C-E164E9143CA3}"/>
                </a:ext>
              </a:extLst>
            </p:cNvPr>
            <p:cNvSpPr/>
            <p:nvPr/>
          </p:nvSpPr>
          <p:spPr>
            <a:xfrm>
              <a:off x="3324374" y="1977339"/>
              <a:ext cx="27276" cy="9322"/>
            </a:xfrm>
            <a:custGeom>
              <a:avLst/>
              <a:gdLst/>
              <a:ahLst/>
              <a:cxnLst/>
              <a:rect l="l" t="t" r="r" b="b"/>
              <a:pathLst>
                <a:path w="316" h="108" extrusionOk="0">
                  <a:moveTo>
                    <a:pt x="144" y="0"/>
                  </a:moveTo>
                  <a:cubicBezTo>
                    <a:pt x="58" y="29"/>
                    <a:pt x="1" y="86"/>
                    <a:pt x="1" y="86"/>
                  </a:cubicBezTo>
                  <a:cubicBezTo>
                    <a:pt x="1" y="100"/>
                    <a:pt x="22" y="107"/>
                    <a:pt x="54" y="107"/>
                  </a:cubicBezTo>
                  <a:cubicBezTo>
                    <a:pt x="87" y="107"/>
                    <a:pt x="129" y="100"/>
                    <a:pt x="172" y="86"/>
                  </a:cubicBezTo>
                  <a:cubicBezTo>
                    <a:pt x="258" y="86"/>
                    <a:pt x="315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153;p45">
              <a:extLst>
                <a:ext uri="{FF2B5EF4-FFF2-40B4-BE49-F238E27FC236}">
                  <a16:creationId xmlns:a16="http://schemas.microsoft.com/office/drawing/2014/main" id="{309A1A22-5110-A954-DEB2-7C694A43F73B}"/>
                </a:ext>
              </a:extLst>
            </p:cNvPr>
            <p:cNvSpPr/>
            <p:nvPr/>
          </p:nvSpPr>
          <p:spPr>
            <a:xfrm>
              <a:off x="3321957" y="1964046"/>
              <a:ext cx="22270" cy="19249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231" y="0"/>
                  </a:moveTo>
                  <a:cubicBezTo>
                    <a:pt x="200" y="0"/>
                    <a:pt x="157" y="32"/>
                    <a:pt x="115" y="97"/>
                  </a:cubicBezTo>
                  <a:cubicBezTo>
                    <a:pt x="29" y="154"/>
                    <a:pt x="0" y="211"/>
                    <a:pt x="0" y="211"/>
                  </a:cubicBezTo>
                  <a:cubicBezTo>
                    <a:pt x="8" y="219"/>
                    <a:pt x="17" y="223"/>
                    <a:pt x="29" y="223"/>
                  </a:cubicBezTo>
                  <a:cubicBezTo>
                    <a:pt x="59" y="223"/>
                    <a:pt x="101" y="196"/>
                    <a:pt x="143" y="154"/>
                  </a:cubicBezTo>
                  <a:cubicBezTo>
                    <a:pt x="229" y="68"/>
                    <a:pt x="258" y="40"/>
                    <a:pt x="258" y="11"/>
                  </a:cubicBezTo>
                  <a:cubicBezTo>
                    <a:pt x="250" y="4"/>
                    <a:pt x="24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154;p45">
              <a:extLst>
                <a:ext uri="{FF2B5EF4-FFF2-40B4-BE49-F238E27FC236}">
                  <a16:creationId xmlns:a16="http://schemas.microsoft.com/office/drawing/2014/main" id="{97EF59B6-3031-8B16-CEE4-2047A3B946E6}"/>
                </a:ext>
              </a:extLst>
            </p:cNvPr>
            <p:cNvSpPr/>
            <p:nvPr/>
          </p:nvSpPr>
          <p:spPr>
            <a:xfrm>
              <a:off x="3319454" y="1955069"/>
              <a:ext cx="14933" cy="27276"/>
            </a:xfrm>
            <a:custGeom>
              <a:avLst/>
              <a:gdLst/>
              <a:ahLst/>
              <a:cxnLst/>
              <a:rect l="l" t="t" r="r" b="b"/>
              <a:pathLst>
                <a:path w="173" h="316" extrusionOk="0">
                  <a:moveTo>
                    <a:pt x="144" y="0"/>
                  </a:moveTo>
                  <a:cubicBezTo>
                    <a:pt x="115" y="0"/>
                    <a:pt x="86" y="58"/>
                    <a:pt x="29" y="144"/>
                  </a:cubicBezTo>
                  <a:cubicBezTo>
                    <a:pt x="0" y="229"/>
                    <a:pt x="0" y="287"/>
                    <a:pt x="0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44" y="86"/>
                    <a:pt x="172" y="29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155;p45">
              <a:extLst>
                <a:ext uri="{FF2B5EF4-FFF2-40B4-BE49-F238E27FC236}">
                  <a16:creationId xmlns:a16="http://schemas.microsoft.com/office/drawing/2014/main" id="{2027C378-E2D5-59FD-4057-071D20A8FE4B}"/>
                </a:ext>
              </a:extLst>
            </p:cNvPr>
            <p:cNvSpPr/>
            <p:nvPr/>
          </p:nvSpPr>
          <p:spPr>
            <a:xfrm>
              <a:off x="3314534" y="1952566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29" y="1"/>
                  </a:moveTo>
                  <a:cubicBezTo>
                    <a:pt x="0" y="1"/>
                    <a:pt x="0" y="87"/>
                    <a:pt x="0" y="144"/>
                  </a:cubicBezTo>
                  <a:cubicBezTo>
                    <a:pt x="0" y="230"/>
                    <a:pt x="0" y="316"/>
                    <a:pt x="29" y="316"/>
                  </a:cubicBezTo>
                  <a:cubicBezTo>
                    <a:pt x="57" y="316"/>
                    <a:pt x="86" y="230"/>
                    <a:pt x="86" y="144"/>
                  </a:cubicBezTo>
                  <a:cubicBezTo>
                    <a:pt x="86" y="58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156;p45">
              <a:extLst>
                <a:ext uri="{FF2B5EF4-FFF2-40B4-BE49-F238E27FC236}">
                  <a16:creationId xmlns:a16="http://schemas.microsoft.com/office/drawing/2014/main" id="{DC826EBA-5EB5-91BB-46EC-8048B6179226}"/>
                </a:ext>
              </a:extLst>
            </p:cNvPr>
            <p:cNvSpPr/>
            <p:nvPr/>
          </p:nvSpPr>
          <p:spPr>
            <a:xfrm>
              <a:off x="3302191" y="1955069"/>
              <a:ext cx="14847" cy="27276"/>
            </a:xfrm>
            <a:custGeom>
              <a:avLst/>
              <a:gdLst/>
              <a:ahLst/>
              <a:cxnLst/>
              <a:rect l="l" t="t" r="r" b="b"/>
              <a:pathLst>
                <a:path w="172" h="316" extrusionOk="0">
                  <a:moveTo>
                    <a:pt x="29" y="0"/>
                  </a:moveTo>
                  <a:cubicBezTo>
                    <a:pt x="0" y="29"/>
                    <a:pt x="0" y="86"/>
                    <a:pt x="29" y="172"/>
                  </a:cubicBezTo>
                  <a:cubicBezTo>
                    <a:pt x="86" y="258"/>
                    <a:pt x="115" y="315"/>
                    <a:pt x="143" y="315"/>
                  </a:cubicBezTo>
                  <a:cubicBezTo>
                    <a:pt x="172" y="287"/>
                    <a:pt x="143" y="229"/>
                    <a:pt x="115" y="144"/>
                  </a:cubicBezTo>
                  <a:cubicBezTo>
                    <a:pt x="86" y="58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157;p45">
              <a:extLst>
                <a:ext uri="{FF2B5EF4-FFF2-40B4-BE49-F238E27FC236}">
                  <a16:creationId xmlns:a16="http://schemas.microsoft.com/office/drawing/2014/main" id="{0D9CF94F-20DD-52FD-6CDE-06D33AFEA94F}"/>
                </a:ext>
              </a:extLst>
            </p:cNvPr>
            <p:cNvSpPr/>
            <p:nvPr/>
          </p:nvSpPr>
          <p:spPr>
            <a:xfrm>
              <a:off x="3307111" y="1976044"/>
              <a:ext cx="27104" cy="21579"/>
            </a:xfrm>
            <a:custGeom>
              <a:avLst/>
              <a:gdLst/>
              <a:ahLst/>
              <a:cxnLst/>
              <a:rect l="l" t="t" r="r" b="b"/>
              <a:pathLst>
                <a:path w="314" h="250" extrusionOk="0">
                  <a:moveTo>
                    <a:pt x="129" y="1"/>
                  </a:moveTo>
                  <a:cubicBezTo>
                    <a:pt x="93" y="1"/>
                    <a:pt x="58" y="15"/>
                    <a:pt x="29" y="44"/>
                  </a:cubicBezTo>
                  <a:cubicBezTo>
                    <a:pt x="0" y="101"/>
                    <a:pt x="0" y="158"/>
                    <a:pt x="29" y="215"/>
                  </a:cubicBezTo>
                  <a:cubicBezTo>
                    <a:pt x="59" y="240"/>
                    <a:pt x="91" y="250"/>
                    <a:pt x="121" y="250"/>
                  </a:cubicBezTo>
                  <a:cubicBezTo>
                    <a:pt x="231" y="250"/>
                    <a:pt x="313" y="111"/>
                    <a:pt x="201" y="44"/>
                  </a:cubicBezTo>
                  <a:lnTo>
                    <a:pt x="229" y="44"/>
                  </a:lnTo>
                  <a:cubicBezTo>
                    <a:pt x="201" y="15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158;p45">
              <a:extLst>
                <a:ext uri="{FF2B5EF4-FFF2-40B4-BE49-F238E27FC236}">
                  <a16:creationId xmlns:a16="http://schemas.microsoft.com/office/drawing/2014/main" id="{07AA871A-C7B9-0EBC-98C0-2E59A623902C}"/>
                </a:ext>
              </a:extLst>
            </p:cNvPr>
            <p:cNvSpPr/>
            <p:nvPr/>
          </p:nvSpPr>
          <p:spPr>
            <a:xfrm>
              <a:off x="3307111" y="1979756"/>
              <a:ext cx="22270" cy="18645"/>
            </a:xfrm>
            <a:custGeom>
              <a:avLst/>
              <a:gdLst/>
              <a:ahLst/>
              <a:cxnLst/>
              <a:rect l="l" t="t" r="r" b="b"/>
              <a:pathLst>
                <a:path w="258" h="216" extrusionOk="0">
                  <a:moveTo>
                    <a:pt x="201" y="1"/>
                  </a:moveTo>
                  <a:cubicBezTo>
                    <a:pt x="201" y="29"/>
                    <a:pt x="201" y="87"/>
                    <a:pt x="172" y="87"/>
                  </a:cubicBezTo>
                  <a:cubicBezTo>
                    <a:pt x="143" y="115"/>
                    <a:pt x="115" y="129"/>
                    <a:pt x="86" y="129"/>
                  </a:cubicBezTo>
                  <a:cubicBezTo>
                    <a:pt x="58" y="129"/>
                    <a:pt x="29" y="115"/>
                    <a:pt x="0" y="87"/>
                  </a:cubicBezTo>
                  <a:lnTo>
                    <a:pt x="0" y="87"/>
                  </a:lnTo>
                  <a:cubicBezTo>
                    <a:pt x="0" y="115"/>
                    <a:pt x="0" y="144"/>
                    <a:pt x="29" y="172"/>
                  </a:cubicBezTo>
                  <a:cubicBezTo>
                    <a:pt x="58" y="201"/>
                    <a:pt x="93" y="215"/>
                    <a:pt x="126" y="215"/>
                  </a:cubicBezTo>
                  <a:cubicBezTo>
                    <a:pt x="158" y="215"/>
                    <a:pt x="186" y="201"/>
                    <a:pt x="201" y="172"/>
                  </a:cubicBezTo>
                  <a:cubicBezTo>
                    <a:pt x="258" y="144"/>
                    <a:pt x="258" y="58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159;p45">
              <a:extLst>
                <a:ext uri="{FF2B5EF4-FFF2-40B4-BE49-F238E27FC236}">
                  <a16:creationId xmlns:a16="http://schemas.microsoft.com/office/drawing/2014/main" id="{107EED22-ECDB-B646-68BD-6112CF838669}"/>
                </a:ext>
              </a:extLst>
            </p:cNvPr>
            <p:cNvSpPr/>
            <p:nvPr/>
          </p:nvSpPr>
          <p:spPr>
            <a:xfrm>
              <a:off x="3398521" y="2093436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258" y="0"/>
                  </a:moveTo>
                  <a:cubicBezTo>
                    <a:pt x="229" y="0"/>
                    <a:pt x="172" y="29"/>
                    <a:pt x="115" y="86"/>
                  </a:cubicBezTo>
                  <a:cubicBezTo>
                    <a:pt x="29" y="143"/>
                    <a:pt x="0" y="229"/>
                    <a:pt x="0" y="229"/>
                  </a:cubicBezTo>
                  <a:cubicBezTo>
                    <a:pt x="6" y="234"/>
                    <a:pt x="12" y="237"/>
                    <a:pt x="19" y="237"/>
                  </a:cubicBezTo>
                  <a:cubicBezTo>
                    <a:pt x="51" y="237"/>
                    <a:pt x="102" y="190"/>
                    <a:pt x="172" y="143"/>
                  </a:cubicBezTo>
                  <a:cubicBezTo>
                    <a:pt x="229" y="86"/>
                    <a:pt x="258" y="29"/>
                    <a:pt x="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160;p45">
              <a:extLst>
                <a:ext uri="{FF2B5EF4-FFF2-40B4-BE49-F238E27FC236}">
                  <a16:creationId xmlns:a16="http://schemas.microsoft.com/office/drawing/2014/main" id="{B5DC5B48-BABF-1B62-1D1A-B97B9BCCAC64}"/>
                </a:ext>
              </a:extLst>
            </p:cNvPr>
            <p:cNvSpPr/>
            <p:nvPr/>
          </p:nvSpPr>
          <p:spPr>
            <a:xfrm>
              <a:off x="3393600" y="2072029"/>
              <a:ext cx="24773" cy="14070"/>
            </a:xfrm>
            <a:custGeom>
              <a:avLst/>
              <a:gdLst/>
              <a:ahLst/>
              <a:cxnLst/>
              <a:rect l="l" t="t" r="r" b="b"/>
              <a:pathLst>
                <a:path w="287" h="163" extrusionOk="0">
                  <a:moveTo>
                    <a:pt x="38" y="0"/>
                  </a:moveTo>
                  <a:cubicBezTo>
                    <a:pt x="15" y="0"/>
                    <a:pt x="0" y="7"/>
                    <a:pt x="0" y="19"/>
                  </a:cubicBezTo>
                  <a:cubicBezTo>
                    <a:pt x="0" y="19"/>
                    <a:pt x="57" y="76"/>
                    <a:pt x="114" y="105"/>
                  </a:cubicBezTo>
                  <a:cubicBezTo>
                    <a:pt x="200" y="162"/>
                    <a:pt x="286" y="162"/>
                    <a:pt x="286" y="162"/>
                  </a:cubicBezTo>
                  <a:cubicBezTo>
                    <a:pt x="286" y="134"/>
                    <a:pt x="229" y="76"/>
                    <a:pt x="172" y="48"/>
                  </a:cubicBezTo>
                  <a:cubicBezTo>
                    <a:pt x="121" y="14"/>
                    <a:pt x="71" y="0"/>
                    <a:pt x="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161;p45">
              <a:extLst>
                <a:ext uri="{FF2B5EF4-FFF2-40B4-BE49-F238E27FC236}">
                  <a16:creationId xmlns:a16="http://schemas.microsoft.com/office/drawing/2014/main" id="{DFB11986-0AB2-2869-FE82-E93C28BC80B2}"/>
                </a:ext>
              </a:extLst>
            </p:cNvPr>
            <p:cNvSpPr/>
            <p:nvPr/>
          </p:nvSpPr>
          <p:spPr>
            <a:xfrm>
              <a:off x="3391097" y="208350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3" y="1"/>
                  </a:moveTo>
                  <a:cubicBezTo>
                    <a:pt x="58" y="1"/>
                    <a:pt x="0" y="1"/>
                    <a:pt x="0" y="29"/>
                  </a:cubicBezTo>
                  <a:cubicBezTo>
                    <a:pt x="0" y="58"/>
                    <a:pt x="58" y="87"/>
                    <a:pt x="143" y="87"/>
                  </a:cubicBezTo>
                  <a:cubicBezTo>
                    <a:pt x="229" y="87"/>
                    <a:pt x="315" y="87"/>
                    <a:pt x="315" y="58"/>
                  </a:cubicBezTo>
                  <a:cubicBezTo>
                    <a:pt x="315" y="29"/>
                    <a:pt x="229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162;p45">
              <a:extLst>
                <a:ext uri="{FF2B5EF4-FFF2-40B4-BE49-F238E27FC236}">
                  <a16:creationId xmlns:a16="http://schemas.microsoft.com/office/drawing/2014/main" id="{637415C7-CACD-5E39-5371-7CCA5FC5A705}"/>
                </a:ext>
              </a:extLst>
            </p:cNvPr>
            <p:cNvSpPr/>
            <p:nvPr/>
          </p:nvSpPr>
          <p:spPr>
            <a:xfrm>
              <a:off x="3391097" y="2089897"/>
              <a:ext cx="27276" cy="12861"/>
            </a:xfrm>
            <a:custGeom>
              <a:avLst/>
              <a:gdLst/>
              <a:ahLst/>
              <a:cxnLst/>
              <a:rect l="l" t="t" r="r" b="b"/>
              <a:pathLst>
                <a:path w="316" h="149" extrusionOk="0">
                  <a:moveTo>
                    <a:pt x="295" y="1"/>
                  </a:moveTo>
                  <a:cubicBezTo>
                    <a:pt x="265" y="1"/>
                    <a:pt x="204" y="21"/>
                    <a:pt x="143" y="41"/>
                  </a:cubicBezTo>
                  <a:cubicBezTo>
                    <a:pt x="58" y="41"/>
                    <a:pt x="0" y="98"/>
                    <a:pt x="0" y="127"/>
                  </a:cubicBezTo>
                  <a:cubicBezTo>
                    <a:pt x="15" y="141"/>
                    <a:pt x="36" y="148"/>
                    <a:pt x="65" y="148"/>
                  </a:cubicBezTo>
                  <a:cubicBezTo>
                    <a:pt x="93" y="148"/>
                    <a:pt x="129" y="141"/>
                    <a:pt x="172" y="127"/>
                  </a:cubicBezTo>
                  <a:cubicBezTo>
                    <a:pt x="258" y="70"/>
                    <a:pt x="315" y="41"/>
                    <a:pt x="315" y="13"/>
                  </a:cubicBezTo>
                  <a:cubicBezTo>
                    <a:pt x="315" y="4"/>
                    <a:pt x="308" y="1"/>
                    <a:pt x="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163;p45">
              <a:extLst>
                <a:ext uri="{FF2B5EF4-FFF2-40B4-BE49-F238E27FC236}">
                  <a16:creationId xmlns:a16="http://schemas.microsoft.com/office/drawing/2014/main" id="{7EEBC129-2CA7-2B76-D05D-5C55E41C5668}"/>
                </a:ext>
              </a:extLst>
            </p:cNvPr>
            <p:cNvSpPr/>
            <p:nvPr/>
          </p:nvSpPr>
          <p:spPr>
            <a:xfrm>
              <a:off x="3410864" y="2095852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143" y="1"/>
                  </a:moveTo>
                  <a:cubicBezTo>
                    <a:pt x="115" y="1"/>
                    <a:pt x="58" y="58"/>
                    <a:pt x="29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4"/>
                    <a:pt x="18" y="294"/>
                  </a:cubicBezTo>
                  <a:cubicBezTo>
                    <a:pt x="48" y="294"/>
                    <a:pt x="91" y="243"/>
                    <a:pt x="115" y="173"/>
                  </a:cubicBezTo>
                  <a:cubicBezTo>
                    <a:pt x="143" y="87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64;p45">
              <a:extLst>
                <a:ext uri="{FF2B5EF4-FFF2-40B4-BE49-F238E27FC236}">
                  <a16:creationId xmlns:a16="http://schemas.microsoft.com/office/drawing/2014/main" id="{A9FA2B5C-DC84-D50D-423C-4F2842D8E016}"/>
                </a:ext>
              </a:extLst>
            </p:cNvPr>
            <p:cNvSpPr/>
            <p:nvPr/>
          </p:nvSpPr>
          <p:spPr>
            <a:xfrm>
              <a:off x="3423207" y="2095852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29" y="1"/>
                  </a:moveTo>
                  <a:cubicBezTo>
                    <a:pt x="0" y="1"/>
                    <a:pt x="0" y="87"/>
                    <a:pt x="0" y="173"/>
                  </a:cubicBezTo>
                  <a:cubicBezTo>
                    <a:pt x="0" y="258"/>
                    <a:pt x="0" y="316"/>
                    <a:pt x="29" y="316"/>
                  </a:cubicBezTo>
                  <a:cubicBezTo>
                    <a:pt x="58" y="316"/>
                    <a:pt x="86" y="258"/>
                    <a:pt x="58" y="173"/>
                  </a:cubicBezTo>
                  <a:cubicBezTo>
                    <a:pt x="58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65;p45">
              <a:extLst>
                <a:ext uri="{FF2B5EF4-FFF2-40B4-BE49-F238E27FC236}">
                  <a16:creationId xmlns:a16="http://schemas.microsoft.com/office/drawing/2014/main" id="{C717ADA6-D3CF-0E9A-77C0-D46B83544989}"/>
                </a:ext>
              </a:extLst>
            </p:cNvPr>
            <p:cNvSpPr/>
            <p:nvPr/>
          </p:nvSpPr>
          <p:spPr>
            <a:xfrm>
              <a:off x="3425710" y="2095852"/>
              <a:ext cx="17350" cy="24773"/>
            </a:xfrm>
            <a:custGeom>
              <a:avLst/>
              <a:gdLst/>
              <a:ahLst/>
              <a:cxnLst/>
              <a:rect l="l" t="t" r="r" b="b"/>
              <a:pathLst>
                <a:path w="201" h="287" extrusionOk="0">
                  <a:moveTo>
                    <a:pt x="29" y="1"/>
                  </a:moveTo>
                  <a:cubicBezTo>
                    <a:pt x="0" y="1"/>
                    <a:pt x="29" y="87"/>
                    <a:pt x="57" y="173"/>
                  </a:cubicBezTo>
                  <a:cubicBezTo>
                    <a:pt x="86" y="230"/>
                    <a:pt x="143" y="287"/>
                    <a:pt x="172" y="287"/>
                  </a:cubicBezTo>
                  <a:cubicBezTo>
                    <a:pt x="200" y="287"/>
                    <a:pt x="172" y="201"/>
                    <a:pt x="143" y="115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66;p45">
              <a:extLst>
                <a:ext uri="{FF2B5EF4-FFF2-40B4-BE49-F238E27FC236}">
                  <a16:creationId xmlns:a16="http://schemas.microsoft.com/office/drawing/2014/main" id="{AF79ACF6-1F91-E463-00E9-BA149B5DB88E}"/>
                </a:ext>
              </a:extLst>
            </p:cNvPr>
            <p:cNvSpPr/>
            <p:nvPr/>
          </p:nvSpPr>
          <p:spPr>
            <a:xfrm>
              <a:off x="3430630" y="2092745"/>
              <a:ext cx="22270" cy="1899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9" y="1"/>
                  </a:moveTo>
                  <a:cubicBezTo>
                    <a:pt x="12" y="1"/>
                    <a:pt x="6" y="3"/>
                    <a:pt x="0" y="8"/>
                  </a:cubicBezTo>
                  <a:cubicBezTo>
                    <a:pt x="0" y="37"/>
                    <a:pt x="29" y="94"/>
                    <a:pt x="86" y="151"/>
                  </a:cubicBezTo>
                  <a:cubicBezTo>
                    <a:pt x="149" y="193"/>
                    <a:pt x="197" y="220"/>
                    <a:pt x="229" y="220"/>
                  </a:cubicBezTo>
                  <a:cubicBezTo>
                    <a:pt x="240" y="220"/>
                    <a:pt x="250" y="216"/>
                    <a:pt x="258" y="209"/>
                  </a:cubicBezTo>
                  <a:cubicBezTo>
                    <a:pt x="258" y="209"/>
                    <a:pt x="229" y="151"/>
                    <a:pt x="143" y="94"/>
                  </a:cubicBezTo>
                  <a:cubicBezTo>
                    <a:pt x="97" y="47"/>
                    <a:pt x="50" y="1"/>
                    <a:pt x="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67;p45">
              <a:extLst>
                <a:ext uri="{FF2B5EF4-FFF2-40B4-BE49-F238E27FC236}">
                  <a16:creationId xmlns:a16="http://schemas.microsoft.com/office/drawing/2014/main" id="{92692562-8E71-F708-8BA8-91C3FBF0AE5C}"/>
                </a:ext>
              </a:extLst>
            </p:cNvPr>
            <p:cNvSpPr/>
            <p:nvPr/>
          </p:nvSpPr>
          <p:spPr>
            <a:xfrm>
              <a:off x="3430630" y="2089120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68" y="0"/>
                  </a:moveTo>
                  <a:cubicBezTo>
                    <a:pt x="43" y="0"/>
                    <a:pt x="29" y="7"/>
                    <a:pt x="29" y="22"/>
                  </a:cubicBezTo>
                  <a:cubicBezTo>
                    <a:pt x="0" y="50"/>
                    <a:pt x="86" y="79"/>
                    <a:pt x="172" y="107"/>
                  </a:cubicBezTo>
                  <a:cubicBezTo>
                    <a:pt x="215" y="122"/>
                    <a:pt x="251" y="129"/>
                    <a:pt x="276" y="129"/>
                  </a:cubicBezTo>
                  <a:cubicBezTo>
                    <a:pt x="301" y="129"/>
                    <a:pt x="315" y="122"/>
                    <a:pt x="315" y="107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68;p45">
              <a:extLst>
                <a:ext uri="{FF2B5EF4-FFF2-40B4-BE49-F238E27FC236}">
                  <a16:creationId xmlns:a16="http://schemas.microsoft.com/office/drawing/2014/main" id="{CAF0CFEF-DE85-6B9E-468F-8A65E12F1577}"/>
                </a:ext>
              </a:extLst>
            </p:cNvPr>
            <p:cNvSpPr/>
            <p:nvPr/>
          </p:nvSpPr>
          <p:spPr>
            <a:xfrm>
              <a:off x="3433047" y="2082387"/>
              <a:ext cx="27276" cy="7251"/>
            </a:xfrm>
            <a:custGeom>
              <a:avLst/>
              <a:gdLst/>
              <a:ahLst/>
              <a:cxnLst/>
              <a:rect l="l" t="t" r="r" b="b"/>
              <a:pathLst>
                <a:path w="316" h="84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71"/>
                    <a:pt x="26" y="84"/>
                    <a:pt x="69" y="84"/>
                  </a:cubicBezTo>
                  <a:cubicBezTo>
                    <a:pt x="90" y="84"/>
                    <a:pt x="115" y="80"/>
                    <a:pt x="144" y="71"/>
                  </a:cubicBezTo>
                  <a:cubicBezTo>
                    <a:pt x="258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69;p45">
              <a:extLst>
                <a:ext uri="{FF2B5EF4-FFF2-40B4-BE49-F238E27FC236}">
                  <a16:creationId xmlns:a16="http://schemas.microsoft.com/office/drawing/2014/main" id="{0CB8CF9A-AA78-6AAD-E371-A553E99F691A}"/>
                </a:ext>
              </a:extLst>
            </p:cNvPr>
            <p:cNvSpPr/>
            <p:nvPr/>
          </p:nvSpPr>
          <p:spPr>
            <a:xfrm>
              <a:off x="3430630" y="2070130"/>
              <a:ext cx="24773" cy="15969"/>
            </a:xfrm>
            <a:custGeom>
              <a:avLst/>
              <a:gdLst/>
              <a:ahLst/>
              <a:cxnLst/>
              <a:rect l="l" t="t" r="r" b="b"/>
              <a:pathLst>
                <a:path w="287" h="185" extrusionOk="0">
                  <a:moveTo>
                    <a:pt x="272" y="1"/>
                  </a:moveTo>
                  <a:cubicBezTo>
                    <a:pt x="248" y="1"/>
                    <a:pt x="196" y="21"/>
                    <a:pt x="115" y="41"/>
                  </a:cubicBezTo>
                  <a:cubicBezTo>
                    <a:pt x="58" y="98"/>
                    <a:pt x="0" y="156"/>
                    <a:pt x="0" y="184"/>
                  </a:cubicBezTo>
                  <a:cubicBezTo>
                    <a:pt x="29" y="184"/>
                    <a:pt x="86" y="184"/>
                    <a:pt x="172" y="127"/>
                  </a:cubicBezTo>
                  <a:cubicBezTo>
                    <a:pt x="229" y="70"/>
                    <a:pt x="286" y="13"/>
                    <a:pt x="286" y="13"/>
                  </a:cubicBezTo>
                  <a:cubicBezTo>
                    <a:pt x="286" y="4"/>
                    <a:pt x="282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70;p45">
              <a:extLst>
                <a:ext uri="{FF2B5EF4-FFF2-40B4-BE49-F238E27FC236}">
                  <a16:creationId xmlns:a16="http://schemas.microsoft.com/office/drawing/2014/main" id="{3512413C-6AFC-CA6A-4856-9D81FAA9EF7F}"/>
                </a:ext>
              </a:extLst>
            </p:cNvPr>
            <p:cNvSpPr/>
            <p:nvPr/>
          </p:nvSpPr>
          <p:spPr>
            <a:xfrm>
              <a:off x="3428127" y="206063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3" y="1"/>
                  </a:moveTo>
                  <a:cubicBezTo>
                    <a:pt x="151" y="1"/>
                    <a:pt x="105" y="47"/>
                    <a:pt x="58" y="94"/>
                  </a:cubicBezTo>
                  <a:cubicBezTo>
                    <a:pt x="29" y="180"/>
                    <a:pt x="1" y="237"/>
                    <a:pt x="1" y="266"/>
                  </a:cubicBezTo>
                  <a:cubicBezTo>
                    <a:pt x="29" y="266"/>
                    <a:pt x="87" y="208"/>
                    <a:pt x="144" y="151"/>
                  </a:cubicBezTo>
                  <a:cubicBezTo>
                    <a:pt x="172" y="65"/>
                    <a:pt x="230" y="8"/>
                    <a:pt x="201" y="8"/>
                  </a:cubicBezTo>
                  <a:cubicBezTo>
                    <a:pt x="196" y="3"/>
                    <a:pt x="190" y="1"/>
                    <a:pt x="1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71;p45">
              <a:extLst>
                <a:ext uri="{FF2B5EF4-FFF2-40B4-BE49-F238E27FC236}">
                  <a16:creationId xmlns:a16="http://schemas.microsoft.com/office/drawing/2014/main" id="{C2AA981B-956C-B5C5-298E-A1D8C3498C81}"/>
                </a:ext>
              </a:extLst>
            </p:cNvPr>
            <p:cNvSpPr/>
            <p:nvPr/>
          </p:nvSpPr>
          <p:spPr>
            <a:xfrm>
              <a:off x="3425710" y="2053902"/>
              <a:ext cx="7423" cy="27276"/>
            </a:xfrm>
            <a:custGeom>
              <a:avLst/>
              <a:gdLst/>
              <a:ahLst/>
              <a:cxnLst/>
              <a:rect l="l" t="t" r="r" b="b"/>
              <a:pathLst>
                <a:path w="86" h="316" extrusionOk="0">
                  <a:moveTo>
                    <a:pt x="57" y="0"/>
                  </a:moveTo>
                  <a:cubicBezTo>
                    <a:pt x="57" y="0"/>
                    <a:pt x="29" y="58"/>
                    <a:pt x="0" y="143"/>
                  </a:cubicBezTo>
                  <a:lnTo>
                    <a:pt x="0" y="315"/>
                  </a:lnTo>
                  <a:cubicBezTo>
                    <a:pt x="0" y="315"/>
                    <a:pt x="57" y="258"/>
                    <a:pt x="57" y="172"/>
                  </a:cubicBezTo>
                  <a:cubicBezTo>
                    <a:pt x="86" y="8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72;p45">
              <a:extLst>
                <a:ext uri="{FF2B5EF4-FFF2-40B4-BE49-F238E27FC236}">
                  <a16:creationId xmlns:a16="http://schemas.microsoft.com/office/drawing/2014/main" id="{EB8F35AF-91B1-F855-995C-249670A25C49}"/>
                </a:ext>
              </a:extLst>
            </p:cNvPr>
            <p:cNvSpPr/>
            <p:nvPr/>
          </p:nvSpPr>
          <p:spPr>
            <a:xfrm>
              <a:off x="3415784" y="2053902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1" y="0"/>
                  </a:moveTo>
                  <a:cubicBezTo>
                    <a:pt x="1" y="29"/>
                    <a:pt x="1" y="86"/>
                    <a:pt x="1" y="172"/>
                  </a:cubicBezTo>
                  <a:cubicBezTo>
                    <a:pt x="29" y="258"/>
                    <a:pt x="58" y="315"/>
                    <a:pt x="86" y="315"/>
                  </a:cubicBezTo>
                  <a:cubicBezTo>
                    <a:pt x="115" y="315"/>
                    <a:pt x="115" y="229"/>
                    <a:pt x="86" y="143"/>
                  </a:cubicBezTo>
                  <a:cubicBezTo>
                    <a:pt x="58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73;p45">
              <a:extLst>
                <a:ext uri="{FF2B5EF4-FFF2-40B4-BE49-F238E27FC236}">
                  <a16:creationId xmlns:a16="http://schemas.microsoft.com/office/drawing/2014/main" id="{514D6025-897E-1ABC-50A9-B4BAFABCD00B}"/>
                </a:ext>
              </a:extLst>
            </p:cNvPr>
            <p:cNvSpPr/>
            <p:nvPr/>
          </p:nvSpPr>
          <p:spPr>
            <a:xfrm>
              <a:off x="3403441" y="206063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7" y="1"/>
                  </a:moveTo>
                  <a:cubicBezTo>
                    <a:pt x="11" y="1"/>
                    <a:pt x="6" y="3"/>
                    <a:pt x="0" y="8"/>
                  </a:cubicBezTo>
                  <a:cubicBezTo>
                    <a:pt x="0" y="8"/>
                    <a:pt x="29" y="94"/>
                    <a:pt x="58" y="151"/>
                  </a:cubicBezTo>
                  <a:cubicBezTo>
                    <a:pt x="115" y="237"/>
                    <a:pt x="172" y="266"/>
                    <a:pt x="201" y="266"/>
                  </a:cubicBezTo>
                  <a:cubicBezTo>
                    <a:pt x="229" y="237"/>
                    <a:pt x="201" y="180"/>
                    <a:pt x="144" y="94"/>
                  </a:cubicBezTo>
                  <a:cubicBezTo>
                    <a:pt x="73" y="47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74;p45">
              <a:extLst>
                <a:ext uri="{FF2B5EF4-FFF2-40B4-BE49-F238E27FC236}">
                  <a16:creationId xmlns:a16="http://schemas.microsoft.com/office/drawing/2014/main" id="{5B5414CB-E17A-EDB5-7807-625CBF9D5DC2}"/>
                </a:ext>
              </a:extLst>
            </p:cNvPr>
            <p:cNvSpPr/>
            <p:nvPr/>
          </p:nvSpPr>
          <p:spPr>
            <a:xfrm>
              <a:off x="3398521" y="2065296"/>
              <a:ext cx="22270" cy="19249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29" y="0"/>
                  </a:moveTo>
                  <a:cubicBezTo>
                    <a:pt x="18" y="0"/>
                    <a:pt x="8" y="4"/>
                    <a:pt x="0" y="11"/>
                  </a:cubicBezTo>
                  <a:cubicBezTo>
                    <a:pt x="0" y="11"/>
                    <a:pt x="29" y="69"/>
                    <a:pt x="86" y="154"/>
                  </a:cubicBezTo>
                  <a:cubicBezTo>
                    <a:pt x="149" y="196"/>
                    <a:pt x="196" y="223"/>
                    <a:pt x="217" y="223"/>
                  </a:cubicBezTo>
                  <a:cubicBezTo>
                    <a:pt x="225" y="223"/>
                    <a:pt x="229" y="219"/>
                    <a:pt x="229" y="212"/>
                  </a:cubicBezTo>
                  <a:cubicBezTo>
                    <a:pt x="258" y="212"/>
                    <a:pt x="201" y="126"/>
                    <a:pt x="143" y="69"/>
                  </a:cubicBezTo>
                  <a:cubicBezTo>
                    <a:pt x="101" y="27"/>
                    <a:pt x="60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75;p45">
              <a:extLst>
                <a:ext uri="{FF2B5EF4-FFF2-40B4-BE49-F238E27FC236}">
                  <a16:creationId xmlns:a16="http://schemas.microsoft.com/office/drawing/2014/main" id="{7482605F-1C66-CFCD-F16A-1AA4C059B68B}"/>
                </a:ext>
              </a:extLst>
            </p:cNvPr>
            <p:cNvSpPr/>
            <p:nvPr/>
          </p:nvSpPr>
          <p:spPr>
            <a:xfrm>
              <a:off x="3391097" y="2076690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3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15" y="80"/>
                    <a:pt x="258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76;p45">
              <a:extLst>
                <a:ext uri="{FF2B5EF4-FFF2-40B4-BE49-F238E27FC236}">
                  <a16:creationId xmlns:a16="http://schemas.microsoft.com/office/drawing/2014/main" id="{21A51C55-68C1-298B-B5A1-760FCFA33903}"/>
                </a:ext>
              </a:extLst>
            </p:cNvPr>
            <p:cNvSpPr/>
            <p:nvPr/>
          </p:nvSpPr>
          <p:spPr>
            <a:xfrm>
              <a:off x="3388594" y="2087480"/>
              <a:ext cx="29780" cy="8459"/>
            </a:xfrm>
            <a:custGeom>
              <a:avLst/>
              <a:gdLst/>
              <a:ahLst/>
              <a:cxnLst/>
              <a:rect l="l" t="t" r="r" b="b"/>
              <a:pathLst>
                <a:path w="345" h="98" extrusionOk="0">
                  <a:moveTo>
                    <a:pt x="246" y="0"/>
                  </a:moveTo>
                  <a:cubicBezTo>
                    <a:pt x="223" y="0"/>
                    <a:pt x="198" y="4"/>
                    <a:pt x="172" y="12"/>
                  </a:cubicBezTo>
                  <a:cubicBezTo>
                    <a:pt x="87" y="12"/>
                    <a:pt x="1" y="41"/>
                    <a:pt x="29" y="69"/>
                  </a:cubicBezTo>
                  <a:cubicBezTo>
                    <a:pt x="29" y="69"/>
                    <a:pt x="87" y="98"/>
                    <a:pt x="172" y="98"/>
                  </a:cubicBezTo>
                  <a:cubicBezTo>
                    <a:pt x="258" y="98"/>
                    <a:pt x="344" y="41"/>
                    <a:pt x="344" y="41"/>
                  </a:cubicBezTo>
                  <a:cubicBezTo>
                    <a:pt x="344" y="20"/>
                    <a:pt x="301" y="0"/>
                    <a:pt x="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77;p45">
              <a:extLst>
                <a:ext uri="{FF2B5EF4-FFF2-40B4-BE49-F238E27FC236}">
                  <a16:creationId xmlns:a16="http://schemas.microsoft.com/office/drawing/2014/main" id="{9B570266-E23E-2FC8-0229-626332C62363}"/>
                </a:ext>
              </a:extLst>
            </p:cNvPr>
            <p:cNvSpPr/>
            <p:nvPr/>
          </p:nvSpPr>
          <p:spPr>
            <a:xfrm>
              <a:off x="3393600" y="2092400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67" y="0"/>
                  </a:moveTo>
                  <a:cubicBezTo>
                    <a:pt x="238" y="0"/>
                    <a:pt x="184" y="21"/>
                    <a:pt x="143" y="41"/>
                  </a:cubicBezTo>
                  <a:cubicBezTo>
                    <a:pt x="57" y="98"/>
                    <a:pt x="0" y="155"/>
                    <a:pt x="0" y="155"/>
                  </a:cubicBezTo>
                  <a:cubicBezTo>
                    <a:pt x="8" y="164"/>
                    <a:pt x="19" y="167"/>
                    <a:pt x="33" y="167"/>
                  </a:cubicBezTo>
                  <a:cubicBezTo>
                    <a:pt x="65" y="167"/>
                    <a:pt x="111" y="147"/>
                    <a:pt x="172" y="127"/>
                  </a:cubicBezTo>
                  <a:cubicBezTo>
                    <a:pt x="258" y="69"/>
                    <a:pt x="286" y="12"/>
                    <a:pt x="286" y="12"/>
                  </a:cubicBezTo>
                  <a:cubicBezTo>
                    <a:pt x="286" y="4"/>
                    <a:pt x="279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78;p45">
              <a:extLst>
                <a:ext uri="{FF2B5EF4-FFF2-40B4-BE49-F238E27FC236}">
                  <a16:creationId xmlns:a16="http://schemas.microsoft.com/office/drawing/2014/main" id="{652E34F0-00BC-A05B-8159-D34D6058FF67}"/>
                </a:ext>
              </a:extLst>
            </p:cNvPr>
            <p:cNvSpPr/>
            <p:nvPr/>
          </p:nvSpPr>
          <p:spPr>
            <a:xfrm>
              <a:off x="3403441" y="2095248"/>
              <a:ext cx="17350" cy="22960"/>
            </a:xfrm>
            <a:custGeom>
              <a:avLst/>
              <a:gdLst/>
              <a:ahLst/>
              <a:cxnLst/>
              <a:rect l="l" t="t" r="r" b="b"/>
              <a:pathLst>
                <a:path w="201" h="266" extrusionOk="0">
                  <a:moveTo>
                    <a:pt x="182" y="0"/>
                  </a:moveTo>
                  <a:cubicBezTo>
                    <a:pt x="151" y="0"/>
                    <a:pt x="104" y="47"/>
                    <a:pt x="58" y="94"/>
                  </a:cubicBezTo>
                  <a:cubicBezTo>
                    <a:pt x="0" y="180"/>
                    <a:pt x="0" y="237"/>
                    <a:pt x="0" y="265"/>
                  </a:cubicBezTo>
                  <a:cubicBezTo>
                    <a:pt x="29" y="265"/>
                    <a:pt x="86" y="208"/>
                    <a:pt x="144" y="151"/>
                  </a:cubicBezTo>
                  <a:cubicBezTo>
                    <a:pt x="172" y="65"/>
                    <a:pt x="201" y="8"/>
                    <a:pt x="201" y="8"/>
                  </a:cubicBezTo>
                  <a:cubicBezTo>
                    <a:pt x="196" y="3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79;p45">
              <a:extLst>
                <a:ext uri="{FF2B5EF4-FFF2-40B4-BE49-F238E27FC236}">
                  <a16:creationId xmlns:a16="http://schemas.microsoft.com/office/drawing/2014/main" id="{C09C7628-9367-BD20-273E-F8C3D5337F97}"/>
                </a:ext>
              </a:extLst>
            </p:cNvPr>
            <p:cNvSpPr/>
            <p:nvPr/>
          </p:nvSpPr>
          <p:spPr>
            <a:xfrm>
              <a:off x="3415784" y="2095852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86" y="1"/>
                  </a:moveTo>
                  <a:cubicBezTo>
                    <a:pt x="58" y="1"/>
                    <a:pt x="29" y="58"/>
                    <a:pt x="29" y="144"/>
                  </a:cubicBezTo>
                  <a:cubicBezTo>
                    <a:pt x="1" y="230"/>
                    <a:pt x="29" y="316"/>
                    <a:pt x="29" y="316"/>
                  </a:cubicBezTo>
                  <a:cubicBezTo>
                    <a:pt x="29" y="316"/>
                    <a:pt x="86" y="258"/>
                    <a:pt x="86" y="173"/>
                  </a:cubicBezTo>
                  <a:cubicBezTo>
                    <a:pt x="115" y="8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80;p45">
              <a:extLst>
                <a:ext uri="{FF2B5EF4-FFF2-40B4-BE49-F238E27FC236}">
                  <a16:creationId xmlns:a16="http://schemas.microsoft.com/office/drawing/2014/main" id="{5E2D3EE7-05E2-9A36-195F-D68EA1207FA5}"/>
                </a:ext>
              </a:extLst>
            </p:cNvPr>
            <p:cNvSpPr/>
            <p:nvPr/>
          </p:nvSpPr>
          <p:spPr>
            <a:xfrm>
              <a:off x="3423207" y="2095852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29" y="1"/>
                  </a:moveTo>
                  <a:cubicBezTo>
                    <a:pt x="29" y="1"/>
                    <a:pt x="0" y="87"/>
                    <a:pt x="29" y="173"/>
                  </a:cubicBezTo>
                  <a:cubicBezTo>
                    <a:pt x="58" y="258"/>
                    <a:pt x="86" y="316"/>
                    <a:pt x="115" y="316"/>
                  </a:cubicBezTo>
                  <a:cubicBezTo>
                    <a:pt x="144" y="316"/>
                    <a:pt x="115" y="230"/>
                    <a:pt x="115" y="144"/>
                  </a:cubicBezTo>
                  <a:cubicBezTo>
                    <a:pt x="115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81;p45">
              <a:extLst>
                <a:ext uri="{FF2B5EF4-FFF2-40B4-BE49-F238E27FC236}">
                  <a16:creationId xmlns:a16="http://schemas.microsoft.com/office/drawing/2014/main" id="{3FE815BA-BAAD-D82B-9BAB-91BF6C96AD0C}"/>
                </a:ext>
              </a:extLst>
            </p:cNvPr>
            <p:cNvSpPr/>
            <p:nvPr/>
          </p:nvSpPr>
          <p:spPr>
            <a:xfrm>
              <a:off x="3428127" y="2095248"/>
              <a:ext cx="17436" cy="22960"/>
            </a:xfrm>
            <a:custGeom>
              <a:avLst/>
              <a:gdLst/>
              <a:ahLst/>
              <a:cxnLst/>
              <a:rect l="l" t="t" r="r" b="b"/>
              <a:pathLst>
                <a:path w="202" h="266" extrusionOk="0">
                  <a:moveTo>
                    <a:pt x="19" y="0"/>
                  </a:moveTo>
                  <a:cubicBezTo>
                    <a:pt x="12" y="0"/>
                    <a:pt x="6" y="3"/>
                    <a:pt x="1" y="8"/>
                  </a:cubicBezTo>
                  <a:cubicBezTo>
                    <a:pt x="1" y="8"/>
                    <a:pt x="1" y="65"/>
                    <a:pt x="87" y="151"/>
                  </a:cubicBezTo>
                  <a:cubicBezTo>
                    <a:pt x="144" y="237"/>
                    <a:pt x="172" y="265"/>
                    <a:pt x="201" y="265"/>
                  </a:cubicBezTo>
                  <a:cubicBezTo>
                    <a:pt x="201" y="237"/>
                    <a:pt x="201" y="180"/>
                    <a:pt x="144" y="94"/>
                  </a:cubicBezTo>
                  <a:cubicBezTo>
                    <a:pt x="97" y="47"/>
                    <a:pt x="50" y="0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82;p45">
              <a:extLst>
                <a:ext uri="{FF2B5EF4-FFF2-40B4-BE49-F238E27FC236}">
                  <a16:creationId xmlns:a16="http://schemas.microsoft.com/office/drawing/2014/main" id="{75810FE7-972A-6218-6851-62EA6631E7BC}"/>
                </a:ext>
              </a:extLst>
            </p:cNvPr>
            <p:cNvSpPr/>
            <p:nvPr/>
          </p:nvSpPr>
          <p:spPr>
            <a:xfrm>
              <a:off x="3430630" y="2092400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33" y="0"/>
                  </a:moveTo>
                  <a:cubicBezTo>
                    <a:pt x="20" y="0"/>
                    <a:pt x="9" y="4"/>
                    <a:pt x="0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175" y="147"/>
                    <a:pt x="236" y="167"/>
                    <a:pt x="267" y="167"/>
                  </a:cubicBezTo>
                  <a:cubicBezTo>
                    <a:pt x="279" y="167"/>
                    <a:pt x="286" y="164"/>
                    <a:pt x="286" y="155"/>
                  </a:cubicBezTo>
                  <a:cubicBezTo>
                    <a:pt x="286" y="155"/>
                    <a:pt x="229" y="98"/>
                    <a:pt x="172" y="41"/>
                  </a:cubicBezTo>
                  <a:cubicBezTo>
                    <a:pt x="111" y="21"/>
                    <a:pt x="65" y="0"/>
                    <a:pt x="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83;p45">
              <a:extLst>
                <a:ext uri="{FF2B5EF4-FFF2-40B4-BE49-F238E27FC236}">
                  <a16:creationId xmlns:a16="http://schemas.microsoft.com/office/drawing/2014/main" id="{6DB733B0-FA28-6013-AA48-0270CE14D613}"/>
                </a:ext>
              </a:extLst>
            </p:cNvPr>
            <p:cNvSpPr/>
            <p:nvPr/>
          </p:nvSpPr>
          <p:spPr>
            <a:xfrm>
              <a:off x="3430630" y="2088429"/>
              <a:ext cx="29693" cy="8545"/>
            </a:xfrm>
            <a:custGeom>
              <a:avLst/>
              <a:gdLst/>
              <a:ahLst/>
              <a:cxnLst/>
              <a:rect l="l" t="t" r="r" b="b"/>
              <a:pathLst>
                <a:path w="344" h="99" extrusionOk="0">
                  <a:moveTo>
                    <a:pt x="172" y="1"/>
                  </a:moveTo>
                  <a:cubicBezTo>
                    <a:pt x="86" y="1"/>
                    <a:pt x="29" y="1"/>
                    <a:pt x="29" y="30"/>
                  </a:cubicBezTo>
                  <a:cubicBezTo>
                    <a:pt x="0" y="58"/>
                    <a:pt x="86" y="87"/>
                    <a:pt x="172" y="87"/>
                  </a:cubicBezTo>
                  <a:cubicBezTo>
                    <a:pt x="197" y="95"/>
                    <a:pt x="222" y="99"/>
                    <a:pt x="245" y="99"/>
                  </a:cubicBezTo>
                  <a:cubicBezTo>
                    <a:pt x="301" y="99"/>
                    <a:pt x="344" y="78"/>
                    <a:pt x="344" y="58"/>
                  </a:cubicBezTo>
                  <a:cubicBezTo>
                    <a:pt x="344" y="58"/>
                    <a:pt x="2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84;p45">
              <a:extLst>
                <a:ext uri="{FF2B5EF4-FFF2-40B4-BE49-F238E27FC236}">
                  <a16:creationId xmlns:a16="http://schemas.microsoft.com/office/drawing/2014/main" id="{3BBE652B-5EAD-A9E3-29C5-5549777C0D40}"/>
                </a:ext>
              </a:extLst>
            </p:cNvPr>
            <p:cNvSpPr/>
            <p:nvPr/>
          </p:nvSpPr>
          <p:spPr>
            <a:xfrm>
              <a:off x="3430630" y="2077467"/>
              <a:ext cx="29693" cy="10444"/>
            </a:xfrm>
            <a:custGeom>
              <a:avLst/>
              <a:gdLst/>
              <a:ahLst/>
              <a:cxnLst/>
              <a:rect l="l" t="t" r="r" b="b"/>
              <a:pathLst>
                <a:path w="344" h="121" extrusionOk="0">
                  <a:moveTo>
                    <a:pt x="247" y="1"/>
                  </a:moveTo>
                  <a:cubicBezTo>
                    <a:pt x="226" y="1"/>
                    <a:pt x="201" y="4"/>
                    <a:pt x="172" y="13"/>
                  </a:cubicBezTo>
                  <a:cubicBezTo>
                    <a:pt x="86" y="42"/>
                    <a:pt x="0" y="99"/>
                    <a:pt x="29" y="99"/>
                  </a:cubicBezTo>
                  <a:cubicBezTo>
                    <a:pt x="29" y="114"/>
                    <a:pt x="43" y="121"/>
                    <a:pt x="68" y="121"/>
                  </a:cubicBezTo>
                  <a:cubicBezTo>
                    <a:pt x="93" y="121"/>
                    <a:pt x="129" y="114"/>
                    <a:pt x="172" y="99"/>
                  </a:cubicBezTo>
                  <a:cubicBezTo>
                    <a:pt x="258" y="99"/>
                    <a:pt x="344" y="42"/>
                    <a:pt x="315" y="13"/>
                  </a:cubicBezTo>
                  <a:cubicBezTo>
                    <a:pt x="315" y="13"/>
                    <a:pt x="290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85;p45">
              <a:extLst>
                <a:ext uri="{FF2B5EF4-FFF2-40B4-BE49-F238E27FC236}">
                  <a16:creationId xmlns:a16="http://schemas.microsoft.com/office/drawing/2014/main" id="{4BC1E58A-24BB-F309-A400-B111925FDE90}"/>
                </a:ext>
              </a:extLst>
            </p:cNvPr>
            <p:cNvSpPr/>
            <p:nvPr/>
          </p:nvSpPr>
          <p:spPr>
            <a:xfrm>
              <a:off x="3428127" y="2065296"/>
              <a:ext cx="24773" cy="19249"/>
            </a:xfrm>
            <a:custGeom>
              <a:avLst/>
              <a:gdLst/>
              <a:ahLst/>
              <a:cxnLst/>
              <a:rect l="l" t="t" r="r" b="b"/>
              <a:pathLst>
                <a:path w="287" h="223" extrusionOk="0">
                  <a:moveTo>
                    <a:pt x="258" y="0"/>
                  </a:moveTo>
                  <a:cubicBezTo>
                    <a:pt x="226" y="0"/>
                    <a:pt x="178" y="27"/>
                    <a:pt x="115" y="69"/>
                  </a:cubicBezTo>
                  <a:cubicBezTo>
                    <a:pt x="58" y="154"/>
                    <a:pt x="1" y="212"/>
                    <a:pt x="29" y="212"/>
                  </a:cubicBezTo>
                  <a:cubicBezTo>
                    <a:pt x="29" y="219"/>
                    <a:pt x="35" y="223"/>
                    <a:pt x="46" y="223"/>
                  </a:cubicBezTo>
                  <a:cubicBezTo>
                    <a:pt x="73" y="223"/>
                    <a:pt x="131" y="196"/>
                    <a:pt x="172" y="154"/>
                  </a:cubicBezTo>
                  <a:cubicBezTo>
                    <a:pt x="230" y="69"/>
                    <a:pt x="287" y="40"/>
                    <a:pt x="287" y="11"/>
                  </a:cubicBezTo>
                  <a:cubicBezTo>
                    <a:pt x="279" y="4"/>
                    <a:pt x="269" y="0"/>
                    <a:pt x="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86;p45">
              <a:extLst>
                <a:ext uri="{FF2B5EF4-FFF2-40B4-BE49-F238E27FC236}">
                  <a16:creationId xmlns:a16="http://schemas.microsoft.com/office/drawing/2014/main" id="{17C25BA3-D23C-A115-5506-5E7218650195}"/>
                </a:ext>
              </a:extLst>
            </p:cNvPr>
            <p:cNvSpPr/>
            <p:nvPr/>
          </p:nvSpPr>
          <p:spPr>
            <a:xfrm>
              <a:off x="3425710" y="2056319"/>
              <a:ext cx="17350" cy="25464"/>
            </a:xfrm>
            <a:custGeom>
              <a:avLst/>
              <a:gdLst/>
              <a:ahLst/>
              <a:cxnLst/>
              <a:rect l="l" t="t" r="r" b="b"/>
              <a:pathLst>
                <a:path w="201" h="295" extrusionOk="0">
                  <a:moveTo>
                    <a:pt x="172" y="1"/>
                  </a:moveTo>
                  <a:cubicBezTo>
                    <a:pt x="143" y="1"/>
                    <a:pt x="86" y="58"/>
                    <a:pt x="57" y="144"/>
                  </a:cubicBezTo>
                  <a:cubicBezTo>
                    <a:pt x="29" y="230"/>
                    <a:pt x="0" y="287"/>
                    <a:pt x="29" y="287"/>
                  </a:cubicBezTo>
                  <a:cubicBezTo>
                    <a:pt x="34" y="292"/>
                    <a:pt x="39" y="295"/>
                    <a:pt x="44" y="295"/>
                  </a:cubicBezTo>
                  <a:cubicBezTo>
                    <a:pt x="68" y="295"/>
                    <a:pt x="96" y="243"/>
                    <a:pt x="143" y="173"/>
                  </a:cubicBezTo>
                  <a:cubicBezTo>
                    <a:pt x="172" y="87"/>
                    <a:pt x="200" y="30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87;p45">
              <a:extLst>
                <a:ext uri="{FF2B5EF4-FFF2-40B4-BE49-F238E27FC236}">
                  <a16:creationId xmlns:a16="http://schemas.microsoft.com/office/drawing/2014/main" id="{F4716C77-429A-D4E7-26C5-8564C4B299BB}"/>
                </a:ext>
              </a:extLst>
            </p:cNvPr>
            <p:cNvSpPr/>
            <p:nvPr/>
          </p:nvSpPr>
          <p:spPr>
            <a:xfrm>
              <a:off x="3423207" y="2053902"/>
              <a:ext cx="5006" cy="27276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9" y="0"/>
                  </a:moveTo>
                  <a:cubicBezTo>
                    <a:pt x="0" y="0"/>
                    <a:pt x="0" y="58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8" y="315"/>
                    <a:pt x="58" y="258"/>
                    <a:pt x="58" y="172"/>
                  </a:cubicBezTo>
                  <a:cubicBezTo>
                    <a:pt x="58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88;p45">
              <a:extLst>
                <a:ext uri="{FF2B5EF4-FFF2-40B4-BE49-F238E27FC236}">
                  <a16:creationId xmlns:a16="http://schemas.microsoft.com/office/drawing/2014/main" id="{0C2DF329-0867-2B5C-B812-ABC617B6652E}"/>
                </a:ext>
              </a:extLst>
            </p:cNvPr>
            <p:cNvSpPr/>
            <p:nvPr/>
          </p:nvSpPr>
          <p:spPr>
            <a:xfrm>
              <a:off x="3410864" y="2056319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0" y="1"/>
                  </a:moveTo>
                  <a:cubicBezTo>
                    <a:pt x="0" y="1"/>
                    <a:pt x="0" y="87"/>
                    <a:pt x="29" y="173"/>
                  </a:cubicBezTo>
                  <a:cubicBezTo>
                    <a:pt x="53" y="243"/>
                    <a:pt x="95" y="295"/>
                    <a:pt x="126" y="295"/>
                  </a:cubicBezTo>
                  <a:cubicBezTo>
                    <a:pt x="132" y="295"/>
                    <a:pt x="138" y="292"/>
                    <a:pt x="143" y="287"/>
                  </a:cubicBezTo>
                  <a:cubicBezTo>
                    <a:pt x="143" y="287"/>
                    <a:pt x="143" y="230"/>
                    <a:pt x="115" y="144"/>
                  </a:cubicBezTo>
                  <a:cubicBezTo>
                    <a:pt x="86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89;p45">
              <a:extLst>
                <a:ext uri="{FF2B5EF4-FFF2-40B4-BE49-F238E27FC236}">
                  <a16:creationId xmlns:a16="http://schemas.microsoft.com/office/drawing/2014/main" id="{C3F263FB-6B03-6D47-CE4B-05DBD4CBE2E8}"/>
                </a:ext>
              </a:extLst>
            </p:cNvPr>
            <p:cNvSpPr/>
            <p:nvPr/>
          </p:nvSpPr>
          <p:spPr>
            <a:xfrm>
              <a:off x="3413281" y="2077381"/>
              <a:ext cx="29434" cy="22529"/>
            </a:xfrm>
            <a:custGeom>
              <a:avLst/>
              <a:gdLst/>
              <a:ahLst/>
              <a:cxnLst/>
              <a:rect l="l" t="t" r="r" b="b"/>
              <a:pathLst>
                <a:path w="341" h="261" extrusionOk="0">
                  <a:moveTo>
                    <a:pt x="133" y="0"/>
                  </a:moveTo>
                  <a:cubicBezTo>
                    <a:pt x="101" y="0"/>
                    <a:pt x="73" y="14"/>
                    <a:pt x="58" y="43"/>
                  </a:cubicBezTo>
                  <a:cubicBezTo>
                    <a:pt x="1" y="72"/>
                    <a:pt x="1" y="158"/>
                    <a:pt x="58" y="215"/>
                  </a:cubicBezTo>
                  <a:cubicBezTo>
                    <a:pt x="84" y="247"/>
                    <a:pt x="114" y="260"/>
                    <a:pt x="144" y="260"/>
                  </a:cubicBezTo>
                  <a:cubicBezTo>
                    <a:pt x="246" y="260"/>
                    <a:pt x="341" y="103"/>
                    <a:pt x="230" y="14"/>
                  </a:cubicBezTo>
                  <a:lnTo>
                    <a:pt x="230" y="14"/>
                  </a:lnTo>
                  <a:lnTo>
                    <a:pt x="230" y="43"/>
                  </a:lnTo>
                  <a:cubicBezTo>
                    <a:pt x="201" y="14"/>
                    <a:pt x="166" y="0"/>
                    <a:pt x="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90;p45">
              <a:extLst>
                <a:ext uri="{FF2B5EF4-FFF2-40B4-BE49-F238E27FC236}">
                  <a16:creationId xmlns:a16="http://schemas.microsoft.com/office/drawing/2014/main" id="{989D9887-51D7-7D1C-4537-95418E2CE94A}"/>
                </a:ext>
              </a:extLst>
            </p:cNvPr>
            <p:cNvSpPr/>
            <p:nvPr/>
          </p:nvSpPr>
          <p:spPr>
            <a:xfrm>
              <a:off x="3415784" y="2081092"/>
              <a:ext cx="19853" cy="18558"/>
            </a:xfrm>
            <a:custGeom>
              <a:avLst/>
              <a:gdLst/>
              <a:ahLst/>
              <a:cxnLst/>
              <a:rect l="l" t="t" r="r" b="b"/>
              <a:pathLst>
                <a:path w="230" h="215" extrusionOk="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44" y="115"/>
                    <a:pt x="108" y="129"/>
                    <a:pt x="76" y="129"/>
                  </a:cubicBezTo>
                  <a:cubicBezTo>
                    <a:pt x="44" y="129"/>
                    <a:pt x="15" y="115"/>
                    <a:pt x="1" y="86"/>
                  </a:cubicBezTo>
                  <a:lnTo>
                    <a:pt x="1" y="86"/>
                  </a:lnTo>
                  <a:cubicBezTo>
                    <a:pt x="1" y="115"/>
                    <a:pt x="1" y="143"/>
                    <a:pt x="29" y="172"/>
                  </a:cubicBezTo>
                  <a:cubicBezTo>
                    <a:pt x="44" y="200"/>
                    <a:pt x="72" y="215"/>
                    <a:pt x="104" y="215"/>
                  </a:cubicBezTo>
                  <a:cubicBezTo>
                    <a:pt x="137" y="215"/>
                    <a:pt x="172" y="200"/>
                    <a:pt x="201" y="172"/>
                  </a:cubicBezTo>
                  <a:cubicBezTo>
                    <a:pt x="230" y="115"/>
                    <a:pt x="230" y="57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91;p45">
              <a:extLst>
                <a:ext uri="{FF2B5EF4-FFF2-40B4-BE49-F238E27FC236}">
                  <a16:creationId xmlns:a16="http://schemas.microsoft.com/office/drawing/2014/main" id="{B15C383E-733A-C694-C709-29EBD58FB85B}"/>
                </a:ext>
              </a:extLst>
            </p:cNvPr>
            <p:cNvSpPr/>
            <p:nvPr/>
          </p:nvSpPr>
          <p:spPr>
            <a:xfrm>
              <a:off x="3843139" y="1974836"/>
              <a:ext cx="22356" cy="19853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230" y="0"/>
                  </a:moveTo>
                  <a:cubicBezTo>
                    <a:pt x="230" y="0"/>
                    <a:pt x="172" y="29"/>
                    <a:pt x="87" y="86"/>
                  </a:cubicBezTo>
                  <a:cubicBezTo>
                    <a:pt x="29" y="144"/>
                    <a:pt x="1" y="201"/>
                    <a:pt x="1" y="229"/>
                  </a:cubicBezTo>
                  <a:cubicBezTo>
                    <a:pt x="29" y="229"/>
                    <a:pt x="87" y="201"/>
                    <a:pt x="144" y="144"/>
                  </a:cubicBezTo>
                  <a:cubicBezTo>
                    <a:pt x="201" y="86"/>
                    <a:pt x="258" y="29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92;p45">
              <a:extLst>
                <a:ext uri="{FF2B5EF4-FFF2-40B4-BE49-F238E27FC236}">
                  <a16:creationId xmlns:a16="http://schemas.microsoft.com/office/drawing/2014/main" id="{E77A6ABF-3240-1830-5B13-BC4386CFBE96}"/>
                </a:ext>
              </a:extLst>
            </p:cNvPr>
            <p:cNvSpPr/>
            <p:nvPr/>
          </p:nvSpPr>
          <p:spPr>
            <a:xfrm>
              <a:off x="3835716" y="1952566"/>
              <a:ext cx="27276" cy="14933"/>
            </a:xfrm>
            <a:custGeom>
              <a:avLst/>
              <a:gdLst/>
              <a:ahLst/>
              <a:cxnLst/>
              <a:rect l="l" t="t" r="r" b="b"/>
              <a:pathLst>
                <a:path w="316" h="173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58" y="87"/>
                    <a:pt x="144" y="115"/>
                  </a:cubicBezTo>
                  <a:cubicBezTo>
                    <a:pt x="230" y="173"/>
                    <a:pt x="287" y="173"/>
                    <a:pt x="316" y="173"/>
                  </a:cubicBezTo>
                  <a:cubicBezTo>
                    <a:pt x="316" y="144"/>
                    <a:pt x="258" y="87"/>
                    <a:pt x="173" y="58"/>
                  </a:cubicBezTo>
                  <a:cubicBezTo>
                    <a:pt x="115" y="1"/>
                    <a:pt x="30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93;p45">
              <a:extLst>
                <a:ext uri="{FF2B5EF4-FFF2-40B4-BE49-F238E27FC236}">
                  <a16:creationId xmlns:a16="http://schemas.microsoft.com/office/drawing/2014/main" id="{4720A694-D7F3-B49D-8003-7CA4B12675B7}"/>
                </a:ext>
              </a:extLst>
            </p:cNvPr>
            <p:cNvSpPr/>
            <p:nvPr/>
          </p:nvSpPr>
          <p:spPr>
            <a:xfrm>
              <a:off x="3833299" y="1964910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0" y="1"/>
                    <a:pt x="0" y="30"/>
                  </a:cubicBezTo>
                  <a:cubicBezTo>
                    <a:pt x="0" y="58"/>
                    <a:pt x="86" y="87"/>
                    <a:pt x="172" y="87"/>
                  </a:cubicBezTo>
                  <a:cubicBezTo>
                    <a:pt x="258" y="87"/>
                    <a:pt x="315" y="87"/>
                    <a:pt x="315" y="58"/>
                  </a:cubicBezTo>
                  <a:cubicBezTo>
                    <a:pt x="344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94;p45">
              <a:extLst>
                <a:ext uri="{FF2B5EF4-FFF2-40B4-BE49-F238E27FC236}">
                  <a16:creationId xmlns:a16="http://schemas.microsoft.com/office/drawing/2014/main" id="{FC29869F-4C69-A160-D2E0-F26C26E2C483}"/>
                </a:ext>
              </a:extLst>
            </p:cNvPr>
            <p:cNvSpPr/>
            <p:nvPr/>
          </p:nvSpPr>
          <p:spPr>
            <a:xfrm>
              <a:off x="3835716" y="1971297"/>
              <a:ext cx="27276" cy="11049"/>
            </a:xfrm>
            <a:custGeom>
              <a:avLst/>
              <a:gdLst/>
              <a:ahLst/>
              <a:cxnLst/>
              <a:rect l="l" t="t" r="r" b="b"/>
              <a:pathLst>
                <a:path w="316" h="128" extrusionOk="0">
                  <a:moveTo>
                    <a:pt x="296" y="1"/>
                  </a:moveTo>
                  <a:cubicBezTo>
                    <a:pt x="265" y="1"/>
                    <a:pt x="205" y="21"/>
                    <a:pt x="144" y="41"/>
                  </a:cubicBezTo>
                  <a:cubicBezTo>
                    <a:pt x="58" y="41"/>
                    <a:pt x="1" y="99"/>
                    <a:pt x="1" y="127"/>
                  </a:cubicBezTo>
                  <a:cubicBezTo>
                    <a:pt x="29" y="127"/>
                    <a:pt x="87" y="127"/>
                    <a:pt x="173" y="99"/>
                  </a:cubicBezTo>
                  <a:cubicBezTo>
                    <a:pt x="258" y="70"/>
                    <a:pt x="316" y="41"/>
                    <a:pt x="316" y="13"/>
                  </a:cubicBezTo>
                  <a:cubicBezTo>
                    <a:pt x="316" y="4"/>
                    <a:pt x="308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95;p45">
              <a:extLst>
                <a:ext uri="{FF2B5EF4-FFF2-40B4-BE49-F238E27FC236}">
                  <a16:creationId xmlns:a16="http://schemas.microsoft.com/office/drawing/2014/main" id="{DB26D516-3E19-8BAA-F72C-6C97751A764D}"/>
                </a:ext>
              </a:extLst>
            </p:cNvPr>
            <p:cNvSpPr/>
            <p:nvPr/>
          </p:nvSpPr>
          <p:spPr>
            <a:xfrm>
              <a:off x="3853066" y="1976649"/>
              <a:ext cx="14847" cy="25464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38" y="1"/>
                  </a:moveTo>
                  <a:cubicBezTo>
                    <a:pt x="124" y="1"/>
                    <a:pt x="81" y="52"/>
                    <a:pt x="57" y="123"/>
                  </a:cubicBezTo>
                  <a:cubicBezTo>
                    <a:pt x="29" y="208"/>
                    <a:pt x="0" y="294"/>
                    <a:pt x="29" y="294"/>
                  </a:cubicBezTo>
                  <a:cubicBezTo>
                    <a:pt x="57" y="294"/>
                    <a:pt x="86" y="237"/>
                    <a:pt x="143" y="151"/>
                  </a:cubicBezTo>
                  <a:cubicBezTo>
                    <a:pt x="172" y="94"/>
                    <a:pt x="172" y="8"/>
                    <a:pt x="143" y="8"/>
                  </a:cubicBezTo>
                  <a:cubicBezTo>
                    <a:pt x="143" y="3"/>
                    <a:pt x="141" y="1"/>
                    <a:pt x="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96;p45">
              <a:extLst>
                <a:ext uri="{FF2B5EF4-FFF2-40B4-BE49-F238E27FC236}">
                  <a16:creationId xmlns:a16="http://schemas.microsoft.com/office/drawing/2014/main" id="{E90DEF65-3CC3-ED8D-BBF6-7EEE1B7F933E}"/>
                </a:ext>
              </a:extLst>
            </p:cNvPr>
            <p:cNvSpPr/>
            <p:nvPr/>
          </p:nvSpPr>
          <p:spPr>
            <a:xfrm>
              <a:off x="3865409" y="1977339"/>
              <a:ext cx="7510" cy="27190"/>
            </a:xfrm>
            <a:custGeom>
              <a:avLst/>
              <a:gdLst/>
              <a:ahLst/>
              <a:cxnLst/>
              <a:rect l="l" t="t" r="r" b="b"/>
              <a:pathLst>
                <a:path w="87" h="315" extrusionOk="0">
                  <a:moveTo>
                    <a:pt x="58" y="0"/>
                  </a:moveTo>
                  <a:cubicBezTo>
                    <a:pt x="29" y="0"/>
                    <a:pt x="0" y="57"/>
                    <a:pt x="0" y="172"/>
                  </a:cubicBezTo>
                  <a:cubicBezTo>
                    <a:pt x="0" y="258"/>
                    <a:pt x="29" y="315"/>
                    <a:pt x="58" y="315"/>
                  </a:cubicBezTo>
                  <a:cubicBezTo>
                    <a:pt x="86" y="315"/>
                    <a:pt x="86" y="258"/>
                    <a:pt x="86" y="143"/>
                  </a:cubicBezTo>
                  <a:cubicBezTo>
                    <a:pt x="86" y="57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97;p45">
              <a:extLst>
                <a:ext uri="{FF2B5EF4-FFF2-40B4-BE49-F238E27FC236}">
                  <a16:creationId xmlns:a16="http://schemas.microsoft.com/office/drawing/2014/main" id="{A8E15BDE-3725-ACE0-B5B1-3243D1617848}"/>
                </a:ext>
              </a:extLst>
            </p:cNvPr>
            <p:cNvSpPr/>
            <p:nvPr/>
          </p:nvSpPr>
          <p:spPr>
            <a:xfrm>
              <a:off x="3870329" y="1976649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45" y="1"/>
                  </a:moveTo>
                  <a:cubicBezTo>
                    <a:pt x="39" y="1"/>
                    <a:pt x="34" y="3"/>
                    <a:pt x="29" y="8"/>
                  </a:cubicBezTo>
                  <a:cubicBezTo>
                    <a:pt x="1" y="8"/>
                    <a:pt x="29" y="65"/>
                    <a:pt x="58" y="151"/>
                  </a:cubicBezTo>
                  <a:cubicBezTo>
                    <a:pt x="86" y="237"/>
                    <a:pt x="144" y="294"/>
                    <a:pt x="172" y="294"/>
                  </a:cubicBezTo>
                  <a:cubicBezTo>
                    <a:pt x="172" y="266"/>
                    <a:pt x="172" y="208"/>
                    <a:pt x="144" y="123"/>
                  </a:cubicBezTo>
                  <a:cubicBezTo>
                    <a:pt x="97" y="52"/>
                    <a:pt x="69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98;p45">
              <a:extLst>
                <a:ext uri="{FF2B5EF4-FFF2-40B4-BE49-F238E27FC236}">
                  <a16:creationId xmlns:a16="http://schemas.microsoft.com/office/drawing/2014/main" id="{2CD9D8D8-CB29-D922-C2D8-7EA3DDA3ADE6}"/>
                </a:ext>
              </a:extLst>
            </p:cNvPr>
            <p:cNvSpPr/>
            <p:nvPr/>
          </p:nvSpPr>
          <p:spPr>
            <a:xfrm>
              <a:off x="3872832" y="1973887"/>
              <a:ext cx="24773" cy="19249"/>
            </a:xfrm>
            <a:custGeom>
              <a:avLst/>
              <a:gdLst/>
              <a:ahLst/>
              <a:cxnLst/>
              <a:rect l="l" t="t" r="r" b="b"/>
              <a:pathLst>
                <a:path w="287" h="223" extrusionOk="0">
                  <a:moveTo>
                    <a:pt x="45" y="0"/>
                  </a:moveTo>
                  <a:cubicBezTo>
                    <a:pt x="35" y="0"/>
                    <a:pt x="29" y="4"/>
                    <a:pt x="29" y="11"/>
                  </a:cubicBezTo>
                  <a:cubicBezTo>
                    <a:pt x="0" y="11"/>
                    <a:pt x="57" y="97"/>
                    <a:pt x="115" y="155"/>
                  </a:cubicBezTo>
                  <a:cubicBezTo>
                    <a:pt x="157" y="196"/>
                    <a:pt x="214" y="223"/>
                    <a:pt x="241" y="223"/>
                  </a:cubicBezTo>
                  <a:cubicBezTo>
                    <a:pt x="252" y="223"/>
                    <a:pt x="258" y="219"/>
                    <a:pt x="258" y="212"/>
                  </a:cubicBezTo>
                  <a:cubicBezTo>
                    <a:pt x="286" y="183"/>
                    <a:pt x="229" y="126"/>
                    <a:pt x="172" y="69"/>
                  </a:cubicBezTo>
                  <a:cubicBezTo>
                    <a:pt x="130" y="27"/>
                    <a:pt x="73" y="0"/>
                    <a:pt x="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99;p45">
              <a:extLst>
                <a:ext uri="{FF2B5EF4-FFF2-40B4-BE49-F238E27FC236}">
                  <a16:creationId xmlns:a16="http://schemas.microsoft.com/office/drawing/2014/main" id="{661A0680-48DA-532C-58DD-90DFF6C11AC6}"/>
                </a:ext>
              </a:extLst>
            </p:cNvPr>
            <p:cNvSpPr/>
            <p:nvPr/>
          </p:nvSpPr>
          <p:spPr>
            <a:xfrm>
              <a:off x="3875249" y="1970520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65" y="0"/>
                  </a:moveTo>
                  <a:cubicBezTo>
                    <a:pt x="37" y="0"/>
                    <a:pt x="15" y="8"/>
                    <a:pt x="1" y="22"/>
                  </a:cubicBezTo>
                  <a:cubicBezTo>
                    <a:pt x="1" y="50"/>
                    <a:pt x="58" y="79"/>
                    <a:pt x="144" y="108"/>
                  </a:cubicBezTo>
                  <a:cubicBezTo>
                    <a:pt x="187" y="122"/>
                    <a:pt x="230" y="129"/>
                    <a:pt x="262" y="129"/>
                  </a:cubicBezTo>
                  <a:cubicBezTo>
                    <a:pt x="294" y="129"/>
                    <a:pt x="316" y="122"/>
                    <a:pt x="316" y="108"/>
                  </a:cubicBezTo>
                  <a:cubicBezTo>
                    <a:pt x="316" y="79"/>
                    <a:pt x="258" y="50"/>
                    <a:pt x="172" y="22"/>
                  </a:cubicBezTo>
                  <a:cubicBezTo>
                    <a:pt x="130" y="8"/>
                    <a:pt x="94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00;p45">
              <a:extLst>
                <a:ext uri="{FF2B5EF4-FFF2-40B4-BE49-F238E27FC236}">
                  <a16:creationId xmlns:a16="http://schemas.microsoft.com/office/drawing/2014/main" id="{7F1C7418-DE03-0029-EC49-DA072C34A87F}"/>
                </a:ext>
              </a:extLst>
            </p:cNvPr>
            <p:cNvSpPr/>
            <p:nvPr/>
          </p:nvSpPr>
          <p:spPr>
            <a:xfrm>
              <a:off x="3875249" y="1962493"/>
              <a:ext cx="29780" cy="8545"/>
            </a:xfrm>
            <a:custGeom>
              <a:avLst/>
              <a:gdLst/>
              <a:ahLst/>
              <a:cxnLst/>
              <a:rect l="l" t="t" r="r" b="b"/>
              <a:pathLst>
                <a:path w="345" h="99" extrusionOk="0">
                  <a:moveTo>
                    <a:pt x="172" y="0"/>
                  </a:moveTo>
                  <a:cubicBezTo>
                    <a:pt x="87" y="0"/>
                    <a:pt x="1" y="58"/>
                    <a:pt x="1" y="58"/>
                  </a:cubicBezTo>
                  <a:cubicBezTo>
                    <a:pt x="1" y="78"/>
                    <a:pt x="44" y="98"/>
                    <a:pt x="99" y="98"/>
                  </a:cubicBezTo>
                  <a:cubicBezTo>
                    <a:pt x="122" y="98"/>
                    <a:pt x="147" y="95"/>
                    <a:pt x="172" y="86"/>
                  </a:cubicBezTo>
                  <a:cubicBezTo>
                    <a:pt x="258" y="86"/>
                    <a:pt x="344" y="58"/>
                    <a:pt x="344" y="29"/>
                  </a:cubicBezTo>
                  <a:cubicBezTo>
                    <a:pt x="316" y="0"/>
                    <a:pt x="258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201;p45">
              <a:extLst>
                <a:ext uri="{FF2B5EF4-FFF2-40B4-BE49-F238E27FC236}">
                  <a16:creationId xmlns:a16="http://schemas.microsoft.com/office/drawing/2014/main" id="{9259C810-B33A-0ED8-8D7E-F77003E74F51}"/>
                </a:ext>
              </a:extLst>
            </p:cNvPr>
            <p:cNvSpPr/>
            <p:nvPr/>
          </p:nvSpPr>
          <p:spPr>
            <a:xfrm>
              <a:off x="3875249" y="1951617"/>
              <a:ext cx="24773" cy="1441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244" y="0"/>
                  </a:moveTo>
                  <a:cubicBezTo>
                    <a:pt x="222" y="0"/>
                    <a:pt x="176" y="20"/>
                    <a:pt x="115" y="40"/>
                  </a:cubicBezTo>
                  <a:cubicBezTo>
                    <a:pt x="29" y="98"/>
                    <a:pt x="1" y="155"/>
                    <a:pt x="1" y="155"/>
                  </a:cubicBezTo>
                  <a:cubicBezTo>
                    <a:pt x="1" y="163"/>
                    <a:pt x="8" y="167"/>
                    <a:pt x="21" y="167"/>
                  </a:cubicBezTo>
                  <a:cubicBezTo>
                    <a:pt x="51" y="167"/>
                    <a:pt x="112" y="147"/>
                    <a:pt x="172" y="126"/>
                  </a:cubicBezTo>
                  <a:cubicBezTo>
                    <a:pt x="230" y="69"/>
                    <a:pt x="287" y="12"/>
                    <a:pt x="258" y="12"/>
                  </a:cubicBezTo>
                  <a:cubicBezTo>
                    <a:pt x="258" y="3"/>
                    <a:pt x="253" y="0"/>
                    <a:pt x="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202;p45">
              <a:extLst>
                <a:ext uri="{FF2B5EF4-FFF2-40B4-BE49-F238E27FC236}">
                  <a16:creationId xmlns:a16="http://schemas.microsoft.com/office/drawing/2014/main" id="{44CE1EF2-6A46-55F6-5440-554840EC3586}"/>
                </a:ext>
              </a:extLst>
            </p:cNvPr>
            <p:cNvSpPr/>
            <p:nvPr/>
          </p:nvSpPr>
          <p:spPr>
            <a:xfrm>
              <a:off x="3870329" y="194022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29" y="1"/>
                  </a:moveTo>
                  <a:cubicBezTo>
                    <a:pt x="201" y="1"/>
                    <a:pt x="144" y="29"/>
                    <a:pt x="86" y="115"/>
                  </a:cubicBezTo>
                  <a:cubicBezTo>
                    <a:pt x="29" y="201"/>
                    <a:pt x="1" y="258"/>
                    <a:pt x="29" y="258"/>
                  </a:cubicBezTo>
                  <a:cubicBezTo>
                    <a:pt x="34" y="264"/>
                    <a:pt x="41" y="266"/>
                    <a:pt x="48" y="266"/>
                  </a:cubicBezTo>
                  <a:cubicBezTo>
                    <a:pt x="79" y="266"/>
                    <a:pt x="126" y="219"/>
                    <a:pt x="172" y="172"/>
                  </a:cubicBezTo>
                  <a:cubicBezTo>
                    <a:pt x="201" y="87"/>
                    <a:pt x="229" y="29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03;p45">
              <a:extLst>
                <a:ext uri="{FF2B5EF4-FFF2-40B4-BE49-F238E27FC236}">
                  <a16:creationId xmlns:a16="http://schemas.microsoft.com/office/drawing/2014/main" id="{5A6730E7-FCAD-87DC-6BD8-1502D9DFC16B}"/>
                </a:ext>
              </a:extLst>
            </p:cNvPr>
            <p:cNvSpPr/>
            <p:nvPr/>
          </p:nvSpPr>
          <p:spPr>
            <a:xfrm>
              <a:off x="3870329" y="1935303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58" y="1"/>
                  </a:moveTo>
                  <a:cubicBezTo>
                    <a:pt x="58" y="1"/>
                    <a:pt x="1" y="58"/>
                    <a:pt x="1" y="144"/>
                  </a:cubicBezTo>
                  <a:lnTo>
                    <a:pt x="1" y="315"/>
                  </a:lnTo>
                  <a:cubicBezTo>
                    <a:pt x="1" y="315"/>
                    <a:pt x="58" y="258"/>
                    <a:pt x="58" y="172"/>
                  </a:cubicBezTo>
                  <a:cubicBezTo>
                    <a:pt x="86" y="86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04;p45">
              <a:extLst>
                <a:ext uri="{FF2B5EF4-FFF2-40B4-BE49-F238E27FC236}">
                  <a16:creationId xmlns:a16="http://schemas.microsoft.com/office/drawing/2014/main" id="{E8982278-5F19-BE87-D8F5-F80C9621D4A0}"/>
                </a:ext>
              </a:extLst>
            </p:cNvPr>
            <p:cNvSpPr/>
            <p:nvPr/>
          </p:nvSpPr>
          <p:spPr>
            <a:xfrm>
              <a:off x="3857986" y="1935303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1"/>
                  </a:moveTo>
                  <a:cubicBezTo>
                    <a:pt x="0" y="1"/>
                    <a:pt x="0" y="86"/>
                    <a:pt x="29" y="172"/>
                  </a:cubicBezTo>
                  <a:cubicBezTo>
                    <a:pt x="58" y="258"/>
                    <a:pt x="86" y="315"/>
                    <a:pt x="115" y="315"/>
                  </a:cubicBezTo>
                  <a:cubicBezTo>
                    <a:pt x="115" y="315"/>
                    <a:pt x="115" y="229"/>
                    <a:pt x="115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05;p45">
              <a:extLst>
                <a:ext uri="{FF2B5EF4-FFF2-40B4-BE49-F238E27FC236}">
                  <a16:creationId xmlns:a16="http://schemas.microsoft.com/office/drawing/2014/main" id="{8F6E31A8-D9C8-9BDF-6591-F74631592EA9}"/>
                </a:ext>
              </a:extLst>
            </p:cNvPr>
            <p:cNvSpPr/>
            <p:nvPr/>
          </p:nvSpPr>
          <p:spPr>
            <a:xfrm>
              <a:off x="3845643" y="194022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9" y="1"/>
                  </a:moveTo>
                  <a:cubicBezTo>
                    <a:pt x="0" y="29"/>
                    <a:pt x="29" y="87"/>
                    <a:pt x="86" y="172"/>
                  </a:cubicBezTo>
                  <a:cubicBezTo>
                    <a:pt x="133" y="219"/>
                    <a:pt x="180" y="266"/>
                    <a:pt x="211" y="266"/>
                  </a:cubicBezTo>
                  <a:cubicBezTo>
                    <a:pt x="218" y="266"/>
                    <a:pt x="224" y="264"/>
                    <a:pt x="229" y="258"/>
                  </a:cubicBezTo>
                  <a:cubicBezTo>
                    <a:pt x="229" y="258"/>
                    <a:pt x="229" y="201"/>
                    <a:pt x="143" y="115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06;p45">
              <a:extLst>
                <a:ext uri="{FF2B5EF4-FFF2-40B4-BE49-F238E27FC236}">
                  <a16:creationId xmlns:a16="http://schemas.microsoft.com/office/drawing/2014/main" id="{01C0B845-10CB-9098-0451-41F789DAFE34}"/>
                </a:ext>
              </a:extLst>
            </p:cNvPr>
            <p:cNvSpPr/>
            <p:nvPr/>
          </p:nvSpPr>
          <p:spPr>
            <a:xfrm>
              <a:off x="3840722" y="1945229"/>
              <a:ext cx="24773" cy="20457"/>
            </a:xfrm>
            <a:custGeom>
              <a:avLst/>
              <a:gdLst/>
              <a:ahLst/>
              <a:cxnLst/>
              <a:rect l="l" t="t" r="r" b="b"/>
              <a:pathLst>
                <a:path w="287" h="237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57" y="86"/>
                    <a:pt x="115" y="143"/>
                  </a:cubicBezTo>
                  <a:cubicBezTo>
                    <a:pt x="161" y="190"/>
                    <a:pt x="227" y="237"/>
                    <a:pt x="250" y="237"/>
                  </a:cubicBezTo>
                  <a:cubicBezTo>
                    <a:pt x="255" y="237"/>
                    <a:pt x="258" y="234"/>
                    <a:pt x="258" y="229"/>
                  </a:cubicBezTo>
                  <a:cubicBezTo>
                    <a:pt x="286" y="200"/>
                    <a:pt x="229" y="143"/>
                    <a:pt x="172" y="86"/>
                  </a:cubicBezTo>
                  <a:cubicBezTo>
                    <a:pt x="115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07;p45">
              <a:extLst>
                <a:ext uri="{FF2B5EF4-FFF2-40B4-BE49-F238E27FC236}">
                  <a16:creationId xmlns:a16="http://schemas.microsoft.com/office/drawing/2014/main" id="{2614750D-D1A5-1C35-94EF-5F1795156BE9}"/>
                </a:ext>
              </a:extLst>
            </p:cNvPr>
            <p:cNvSpPr/>
            <p:nvPr/>
          </p:nvSpPr>
          <p:spPr>
            <a:xfrm>
              <a:off x="3835716" y="1955674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5" y="1"/>
                  </a:moveTo>
                  <a:cubicBezTo>
                    <a:pt x="22" y="1"/>
                    <a:pt x="1" y="8"/>
                    <a:pt x="1" y="22"/>
                  </a:cubicBezTo>
                  <a:cubicBezTo>
                    <a:pt x="1" y="51"/>
                    <a:pt x="58" y="108"/>
                    <a:pt x="144" y="108"/>
                  </a:cubicBezTo>
                  <a:cubicBezTo>
                    <a:pt x="187" y="122"/>
                    <a:pt x="223" y="129"/>
                    <a:pt x="251" y="129"/>
                  </a:cubicBezTo>
                  <a:cubicBezTo>
                    <a:pt x="280" y="129"/>
                    <a:pt x="301" y="122"/>
                    <a:pt x="316" y="108"/>
                  </a:cubicBezTo>
                  <a:cubicBezTo>
                    <a:pt x="316" y="79"/>
                    <a:pt x="258" y="51"/>
                    <a:pt x="173" y="22"/>
                  </a:cubicBezTo>
                  <a:cubicBezTo>
                    <a:pt x="130" y="8"/>
                    <a:pt x="87" y="1"/>
                    <a:pt x="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08;p45">
              <a:extLst>
                <a:ext uri="{FF2B5EF4-FFF2-40B4-BE49-F238E27FC236}">
                  <a16:creationId xmlns:a16="http://schemas.microsoft.com/office/drawing/2014/main" id="{7E586587-0A0B-F759-DB6D-2B15876E6C97}"/>
                </a:ext>
              </a:extLst>
            </p:cNvPr>
            <p:cNvSpPr/>
            <p:nvPr/>
          </p:nvSpPr>
          <p:spPr>
            <a:xfrm>
              <a:off x="3833299" y="1967413"/>
              <a:ext cx="29693" cy="8545"/>
            </a:xfrm>
            <a:custGeom>
              <a:avLst/>
              <a:gdLst/>
              <a:ahLst/>
              <a:cxnLst/>
              <a:rect l="l" t="t" r="r" b="b"/>
              <a:pathLst>
                <a:path w="344" h="99" extrusionOk="0">
                  <a:moveTo>
                    <a:pt x="172" y="1"/>
                  </a:moveTo>
                  <a:cubicBezTo>
                    <a:pt x="86" y="29"/>
                    <a:pt x="0" y="58"/>
                    <a:pt x="0" y="58"/>
                  </a:cubicBezTo>
                  <a:cubicBezTo>
                    <a:pt x="0" y="78"/>
                    <a:pt x="43" y="98"/>
                    <a:pt x="99" y="98"/>
                  </a:cubicBezTo>
                  <a:cubicBezTo>
                    <a:pt x="122" y="98"/>
                    <a:pt x="147" y="95"/>
                    <a:pt x="172" y="86"/>
                  </a:cubicBezTo>
                  <a:cubicBezTo>
                    <a:pt x="258" y="86"/>
                    <a:pt x="344" y="58"/>
                    <a:pt x="315" y="29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09;p45">
              <a:extLst>
                <a:ext uri="{FF2B5EF4-FFF2-40B4-BE49-F238E27FC236}">
                  <a16:creationId xmlns:a16="http://schemas.microsoft.com/office/drawing/2014/main" id="{C1DC8994-ABF5-AFD0-451B-FEB3ACD03E3E}"/>
                </a:ext>
              </a:extLst>
            </p:cNvPr>
            <p:cNvSpPr/>
            <p:nvPr/>
          </p:nvSpPr>
          <p:spPr>
            <a:xfrm>
              <a:off x="3835716" y="1972333"/>
              <a:ext cx="27276" cy="15882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287" y="1"/>
                  </a:moveTo>
                  <a:lnTo>
                    <a:pt x="287" y="1"/>
                  </a:lnTo>
                  <a:cubicBezTo>
                    <a:pt x="287" y="1"/>
                    <a:pt x="201" y="1"/>
                    <a:pt x="144" y="58"/>
                  </a:cubicBezTo>
                  <a:cubicBezTo>
                    <a:pt x="58" y="115"/>
                    <a:pt x="1" y="144"/>
                    <a:pt x="29" y="173"/>
                  </a:cubicBezTo>
                  <a:cubicBezTo>
                    <a:pt x="29" y="180"/>
                    <a:pt x="36" y="184"/>
                    <a:pt x="46" y="184"/>
                  </a:cubicBezTo>
                  <a:cubicBezTo>
                    <a:pt x="73" y="184"/>
                    <a:pt x="131" y="157"/>
                    <a:pt x="173" y="115"/>
                  </a:cubicBezTo>
                  <a:cubicBezTo>
                    <a:pt x="258" y="87"/>
                    <a:pt x="316" y="29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10;p45">
              <a:extLst>
                <a:ext uri="{FF2B5EF4-FFF2-40B4-BE49-F238E27FC236}">
                  <a16:creationId xmlns:a16="http://schemas.microsoft.com/office/drawing/2014/main" id="{3B4CEE6B-F350-59E3-1684-634B0DCD61E0}"/>
                </a:ext>
              </a:extLst>
            </p:cNvPr>
            <p:cNvSpPr/>
            <p:nvPr/>
          </p:nvSpPr>
          <p:spPr>
            <a:xfrm>
              <a:off x="3845643" y="1974836"/>
              <a:ext cx="19853" cy="23219"/>
            </a:xfrm>
            <a:custGeom>
              <a:avLst/>
              <a:gdLst/>
              <a:ahLst/>
              <a:cxnLst/>
              <a:rect l="l" t="t" r="r" b="b"/>
              <a:pathLst>
                <a:path w="230" h="269" extrusionOk="0">
                  <a:moveTo>
                    <a:pt x="229" y="0"/>
                  </a:moveTo>
                  <a:cubicBezTo>
                    <a:pt x="201" y="0"/>
                    <a:pt x="143" y="58"/>
                    <a:pt x="86" y="115"/>
                  </a:cubicBezTo>
                  <a:cubicBezTo>
                    <a:pt x="29" y="201"/>
                    <a:pt x="0" y="258"/>
                    <a:pt x="29" y="258"/>
                  </a:cubicBezTo>
                  <a:cubicBezTo>
                    <a:pt x="36" y="265"/>
                    <a:pt x="45" y="269"/>
                    <a:pt x="55" y="269"/>
                  </a:cubicBezTo>
                  <a:cubicBezTo>
                    <a:pt x="84" y="269"/>
                    <a:pt x="122" y="237"/>
                    <a:pt x="143" y="172"/>
                  </a:cubicBezTo>
                  <a:cubicBezTo>
                    <a:pt x="201" y="86"/>
                    <a:pt x="229" y="29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11;p45">
              <a:extLst>
                <a:ext uri="{FF2B5EF4-FFF2-40B4-BE49-F238E27FC236}">
                  <a16:creationId xmlns:a16="http://schemas.microsoft.com/office/drawing/2014/main" id="{1E2A3AAE-8F7C-F868-4814-1A5531F6431B}"/>
                </a:ext>
              </a:extLst>
            </p:cNvPr>
            <p:cNvSpPr/>
            <p:nvPr/>
          </p:nvSpPr>
          <p:spPr>
            <a:xfrm>
              <a:off x="3860489" y="1976821"/>
              <a:ext cx="9927" cy="27708"/>
            </a:xfrm>
            <a:custGeom>
              <a:avLst/>
              <a:gdLst/>
              <a:ahLst/>
              <a:cxnLst/>
              <a:rect l="l" t="t" r="r" b="b"/>
              <a:pathLst>
                <a:path w="115" h="321" extrusionOk="0">
                  <a:moveTo>
                    <a:pt x="74" y="0"/>
                  </a:moveTo>
                  <a:cubicBezTo>
                    <a:pt x="50" y="0"/>
                    <a:pt x="25" y="75"/>
                    <a:pt x="0" y="149"/>
                  </a:cubicBezTo>
                  <a:cubicBezTo>
                    <a:pt x="0" y="235"/>
                    <a:pt x="0" y="321"/>
                    <a:pt x="0" y="321"/>
                  </a:cubicBezTo>
                  <a:cubicBezTo>
                    <a:pt x="0" y="321"/>
                    <a:pt x="57" y="264"/>
                    <a:pt x="86" y="178"/>
                  </a:cubicBezTo>
                  <a:cubicBezTo>
                    <a:pt x="115" y="92"/>
                    <a:pt x="115" y="6"/>
                    <a:pt x="86" y="6"/>
                  </a:cubicBezTo>
                  <a:cubicBezTo>
                    <a:pt x="82" y="2"/>
                    <a:pt x="78" y="0"/>
                    <a:pt x="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12;p45">
              <a:extLst>
                <a:ext uri="{FF2B5EF4-FFF2-40B4-BE49-F238E27FC236}">
                  <a16:creationId xmlns:a16="http://schemas.microsoft.com/office/drawing/2014/main" id="{3B158708-BA88-7FF2-47FC-37940EF4DDAE}"/>
                </a:ext>
              </a:extLst>
            </p:cNvPr>
            <p:cNvSpPr/>
            <p:nvPr/>
          </p:nvSpPr>
          <p:spPr>
            <a:xfrm>
              <a:off x="3867826" y="1977339"/>
              <a:ext cx="10013" cy="27190"/>
            </a:xfrm>
            <a:custGeom>
              <a:avLst/>
              <a:gdLst/>
              <a:ahLst/>
              <a:cxnLst/>
              <a:rect l="l" t="t" r="r" b="b"/>
              <a:pathLst>
                <a:path w="116" h="315" extrusionOk="0">
                  <a:moveTo>
                    <a:pt x="30" y="0"/>
                  </a:moveTo>
                  <a:cubicBezTo>
                    <a:pt x="1" y="0"/>
                    <a:pt x="1" y="86"/>
                    <a:pt x="30" y="172"/>
                  </a:cubicBezTo>
                  <a:cubicBezTo>
                    <a:pt x="58" y="258"/>
                    <a:pt x="87" y="315"/>
                    <a:pt x="87" y="315"/>
                  </a:cubicBezTo>
                  <a:cubicBezTo>
                    <a:pt x="115" y="315"/>
                    <a:pt x="115" y="229"/>
                    <a:pt x="115" y="143"/>
                  </a:cubicBezTo>
                  <a:cubicBezTo>
                    <a:pt x="87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13;p45">
              <a:extLst>
                <a:ext uri="{FF2B5EF4-FFF2-40B4-BE49-F238E27FC236}">
                  <a16:creationId xmlns:a16="http://schemas.microsoft.com/office/drawing/2014/main" id="{EFEF0C5E-C1C0-EBC4-89B6-992EA1F60F1E}"/>
                </a:ext>
              </a:extLst>
            </p:cNvPr>
            <p:cNvSpPr/>
            <p:nvPr/>
          </p:nvSpPr>
          <p:spPr>
            <a:xfrm>
              <a:off x="3872832" y="1974836"/>
              <a:ext cx="17350" cy="24773"/>
            </a:xfrm>
            <a:custGeom>
              <a:avLst/>
              <a:gdLst/>
              <a:ahLst/>
              <a:cxnLst/>
              <a:rect l="l" t="t" r="r" b="b"/>
              <a:pathLst>
                <a:path w="201" h="287" extrusionOk="0">
                  <a:moveTo>
                    <a:pt x="0" y="0"/>
                  </a:moveTo>
                  <a:cubicBezTo>
                    <a:pt x="0" y="29"/>
                    <a:pt x="0" y="86"/>
                    <a:pt x="57" y="172"/>
                  </a:cubicBezTo>
                  <a:cubicBezTo>
                    <a:pt x="115" y="229"/>
                    <a:pt x="172" y="287"/>
                    <a:pt x="200" y="287"/>
                  </a:cubicBezTo>
                  <a:cubicBezTo>
                    <a:pt x="200" y="258"/>
                    <a:pt x="172" y="201"/>
                    <a:pt x="143" y="115"/>
                  </a:cubicBezTo>
                  <a:cubicBezTo>
                    <a:pt x="86" y="58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14;p45">
              <a:extLst>
                <a:ext uri="{FF2B5EF4-FFF2-40B4-BE49-F238E27FC236}">
                  <a16:creationId xmlns:a16="http://schemas.microsoft.com/office/drawing/2014/main" id="{0B06CB9A-CE38-C279-B27C-2F8DB82E6F72}"/>
                </a:ext>
              </a:extLst>
            </p:cNvPr>
            <p:cNvSpPr/>
            <p:nvPr/>
          </p:nvSpPr>
          <p:spPr>
            <a:xfrm>
              <a:off x="3875249" y="1972333"/>
              <a:ext cx="24773" cy="15969"/>
            </a:xfrm>
            <a:custGeom>
              <a:avLst/>
              <a:gdLst/>
              <a:ahLst/>
              <a:cxnLst/>
              <a:rect l="l" t="t" r="r" b="b"/>
              <a:pathLst>
                <a:path w="287" h="185" extrusionOk="0">
                  <a:moveTo>
                    <a:pt x="1" y="1"/>
                  </a:moveTo>
                  <a:cubicBezTo>
                    <a:pt x="1" y="29"/>
                    <a:pt x="29" y="87"/>
                    <a:pt x="115" y="144"/>
                  </a:cubicBezTo>
                  <a:cubicBezTo>
                    <a:pt x="176" y="164"/>
                    <a:pt x="222" y="184"/>
                    <a:pt x="244" y="184"/>
                  </a:cubicBezTo>
                  <a:cubicBezTo>
                    <a:pt x="253" y="184"/>
                    <a:pt x="258" y="181"/>
                    <a:pt x="258" y="173"/>
                  </a:cubicBezTo>
                  <a:cubicBezTo>
                    <a:pt x="287" y="144"/>
                    <a:pt x="230" y="115"/>
                    <a:pt x="172" y="58"/>
                  </a:cubicBezTo>
                  <a:cubicBezTo>
                    <a:pt x="87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15;p45">
              <a:extLst>
                <a:ext uri="{FF2B5EF4-FFF2-40B4-BE49-F238E27FC236}">
                  <a16:creationId xmlns:a16="http://schemas.microsoft.com/office/drawing/2014/main" id="{CECD936D-8ABF-D9FF-7A3B-37D35C77E4E6}"/>
                </a:ext>
              </a:extLst>
            </p:cNvPr>
            <p:cNvSpPr/>
            <p:nvPr/>
          </p:nvSpPr>
          <p:spPr>
            <a:xfrm>
              <a:off x="3875249" y="1969916"/>
              <a:ext cx="29780" cy="6129"/>
            </a:xfrm>
            <a:custGeom>
              <a:avLst/>
              <a:gdLst/>
              <a:ahLst/>
              <a:cxnLst/>
              <a:rect l="l" t="t" r="r" b="b"/>
              <a:pathLst>
                <a:path w="345" h="71" extrusionOk="0">
                  <a:moveTo>
                    <a:pt x="1" y="0"/>
                  </a:moveTo>
                  <a:cubicBezTo>
                    <a:pt x="1" y="29"/>
                    <a:pt x="87" y="57"/>
                    <a:pt x="172" y="57"/>
                  </a:cubicBezTo>
                  <a:cubicBezTo>
                    <a:pt x="201" y="67"/>
                    <a:pt x="227" y="70"/>
                    <a:pt x="249" y="70"/>
                  </a:cubicBezTo>
                  <a:cubicBezTo>
                    <a:pt x="293" y="70"/>
                    <a:pt x="325" y="57"/>
                    <a:pt x="344" y="57"/>
                  </a:cubicBezTo>
                  <a:cubicBezTo>
                    <a:pt x="344" y="29"/>
                    <a:pt x="258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16;p45">
              <a:extLst>
                <a:ext uri="{FF2B5EF4-FFF2-40B4-BE49-F238E27FC236}">
                  <a16:creationId xmlns:a16="http://schemas.microsoft.com/office/drawing/2014/main" id="{F1ADCDD0-D0A7-C8D0-D729-AFA8FF9F05BA}"/>
                </a:ext>
              </a:extLst>
            </p:cNvPr>
            <p:cNvSpPr/>
            <p:nvPr/>
          </p:nvSpPr>
          <p:spPr>
            <a:xfrm>
              <a:off x="3875249" y="1958177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262" y="0"/>
                  </a:moveTo>
                  <a:cubicBezTo>
                    <a:pt x="230" y="0"/>
                    <a:pt x="187" y="7"/>
                    <a:pt x="144" y="22"/>
                  </a:cubicBezTo>
                  <a:cubicBezTo>
                    <a:pt x="58" y="50"/>
                    <a:pt x="1" y="79"/>
                    <a:pt x="1" y="108"/>
                  </a:cubicBezTo>
                  <a:cubicBezTo>
                    <a:pt x="1" y="122"/>
                    <a:pt x="22" y="129"/>
                    <a:pt x="54" y="129"/>
                  </a:cubicBezTo>
                  <a:cubicBezTo>
                    <a:pt x="87" y="129"/>
                    <a:pt x="130" y="122"/>
                    <a:pt x="172" y="108"/>
                  </a:cubicBezTo>
                  <a:cubicBezTo>
                    <a:pt x="258" y="79"/>
                    <a:pt x="316" y="50"/>
                    <a:pt x="316" y="22"/>
                  </a:cubicBezTo>
                  <a:cubicBezTo>
                    <a:pt x="316" y="7"/>
                    <a:pt x="294" y="0"/>
                    <a:pt x="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17;p45">
              <a:extLst>
                <a:ext uri="{FF2B5EF4-FFF2-40B4-BE49-F238E27FC236}">
                  <a16:creationId xmlns:a16="http://schemas.microsoft.com/office/drawing/2014/main" id="{696C9492-2CD8-9980-8C17-D331A3AB4C0A}"/>
                </a:ext>
              </a:extLst>
            </p:cNvPr>
            <p:cNvSpPr/>
            <p:nvPr/>
          </p:nvSpPr>
          <p:spPr>
            <a:xfrm>
              <a:off x="3872832" y="1946697"/>
              <a:ext cx="22270" cy="19249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229" y="0"/>
                  </a:moveTo>
                  <a:cubicBezTo>
                    <a:pt x="198" y="0"/>
                    <a:pt x="157" y="27"/>
                    <a:pt x="115" y="69"/>
                  </a:cubicBezTo>
                  <a:cubicBezTo>
                    <a:pt x="29" y="126"/>
                    <a:pt x="0" y="183"/>
                    <a:pt x="0" y="212"/>
                  </a:cubicBezTo>
                  <a:cubicBezTo>
                    <a:pt x="7" y="219"/>
                    <a:pt x="16" y="223"/>
                    <a:pt x="27" y="223"/>
                  </a:cubicBezTo>
                  <a:cubicBezTo>
                    <a:pt x="57" y="223"/>
                    <a:pt x="100" y="191"/>
                    <a:pt x="143" y="126"/>
                  </a:cubicBezTo>
                  <a:cubicBezTo>
                    <a:pt x="229" y="69"/>
                    <a:pt x="258" y="12"/>
                    <a:pt x="258" y="12"/>
                  </a:cubicBezTo>
                  <a:cubicBezTo>
                    <a:pt x="250" y="4"/>
                    <a:pt x="240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18;p45">
              <a:extLst>
                <a:ext uri="{FF2B5EF4-FFF2-40B4-BE49-F238E27FC236}">
                  <a16:creationId xmlns:a16="http://schemas.microsoft.com/office/drawing/2014/main" id="{FBE0287E-FAB6-EC42-1766-410EA01D0088}"/>
                </a:ext>
              </a:extLst>
            </p:cNvPr>
            <p:cNvSpPr/>
            <p:nvPr/>
          </p:nvSpPr>
          <p:spPr>
            <a:xfrm>
              <a:off x="3870329" y="1937806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172" y="0"/>
                  </a:moveTo>
                  <a:cubicBezTo>
                    <a:pt x="144" y="0"/>
                    <a:pt x="86" y="57"/>
                    <a:pt x="58" y="143"/>
                  </a:cubicBezTo>
                  <a:cubicBezTo>
                    <a:pt x="29" y="200"/>
                    <a:pt x="1" y="286"/>
                    <a:pt x="29" y="286"/>
                  </a:cubicBezTo>
                  <a:cubicBezTo>
                    <a:pt x="29" y="286"/>
                    <a:pt x="86" y="258"/>
                    <a:pt x="115" y="172"/>
                  </a:cubicBezTo>
                  <a:cubicBezTo>
                    <a:pt x="172" y="86"/>
                    <a:pt x="172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19;p45">
              <a:extLst>
                <a:ext uri="{FF2B5EF4-FFF2-40B4-BE49-F238E27FC236}">
                  <a16:creationId xmlns:a16="http://schemas.microsoft.com/office/drawing/2014/main" id="{9B3FED27-FB2B-F6CA-5014-088234900FB7}"/>
                </a:ext>
              </a:extLst>
            </p:cNvPr>
            <p:cNvSpPr/>
            <p:nvPr/>
          </p:nvSpPr>
          <p:spPr>
            <a:xfrm>
              <a:off x="3865409" y="1935303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58" y="1"/>
                  </a:moveTo>
                  <a:cubicBezTo>
                    <a:pt x="29" y="1"/>
                    <a:pt x="0" y="58"/>
                    <a:pt x="0" y="144"/>
                  </a:cubicBezTo>
                  <a:cubicBezTo>
                    <a:pt x="0" y="229"/>
                    <a:pt x="0" y="315"/>
                    <a:pt x="29" y="315"/>
                  </a:cubicBezTo>
                  <a:cubicBezTo>
                    <a:pt x="86" y="315"/>
                    <a:pt x="86" y="229"/>
                    <a:pt x="86" y="144"/>
                  </a:cubicBezTo>
                  <a:cubicBezTo>
                    <a:pt x="86" y="58"/>
                    <a:pt x="86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20;p45">
              <a:extLst>
                <a:ext uri="{FF2B5EF4-FFF2-40B4-BE49-F238E27FC236}">
                  <a16:creationId xmlns:a16="http://schemas.microsoft.com/office/drawing/2014/main" id="{F83500EA-F9DB-9C1E-F630-9D1E1450810D}"/>
                </a:ext>
              </a:extLst>
            </p:cNvPr>
            <p:cNvSpPr/>
            <p:nvPr/>
          </p:nvSpPr>
          <p:spPr>
            <a:xfrm>
              <a:off x="3853066" y="1937288"/>
              <a:ext cx="14847" cy="25291"/>
            </a:xfrm>
            <a:custGeom>
              <a:avLst/>
              <a:gdLst/>
              <a:ahLst/>
              <a:cxnLst/>
              <a:rect l="l" t="t" r="r" b="b"/>
              <a:pathLst>
                <a:path w="172" h="293" extrusionOk="0">
                  <a:moveTo>
                    <a:pt x="42" y="0"/>
                  </a:moveTo>
                  <a:cubicBezTo>
                    <a:pt x="37" y="0"/>
                    <a:pt x="33" y="2"/>
                    <a:pt x="29" y="6"/>
                  </a:cubicBezTo>
                  <a:cubicBezTo>
                    <a:pt x="0" y="6"/>
                    <a:pt x="29" y="92"/>
                    <a:pt x="57" y="149"/>
                  </a:cubicBezTo>
                  <a:cubicBezTo>
                    <a:pt x="86" y="235"/>
                    <a:pt x="143" y="292"/>
                    <a:pt x="143" y="292"/>
                  </a:cubicBezTo>
                  <a:cubicBezTo>
                    <a:pt x="172" y="292"/>
                    <a:pt x="143" y="206"/>
                    <a:pt x="115" y="121"/>
                  </a:cubicBezTo>
                  <a:cubicBezTo>
                    <a:pt x="115" y="71"/>
                    <a:pt x="7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21;p45">
              <a:extLst>
                <a:ext uri="{FF2B5EF4-FFF2-40B4-BE49-F238E27FC236}">
                  <a16:creationId xmlns:a16="http://schemas.microsoft.com/office/drawing/2014/main" id="{E0133B72-3CB5-C95C-E750-53A701924A1F}"/>
                </a:ext>
              </a:extLst>
            </p:cNvPr>
            <p:cNvSpPr/>
            <p:nvPr/>
          </p:nvSpPr>
          <p:spPr>
            <a:xfrm>
              <a:off x="3855483" y="1958781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158" y="0"/>
                  </a:moveTo>
                  <a:cubicBezTo>
                    <a:pt x="122" y="0"/>
                    <a:pt x="87" y="15"/>
                    <a:pt x="58" y="43"/>
                  </a:cubicBezTo>
                  <a:cubicBezTo>
                    <a:pt x="1" y="101"/>
                    <a:pt x="80" y="129"/>
                    <a:pt x="158" y="129"/>
                  </a:cubicBezTo>
                  <a:cubicBezTo>
                    <a:pt x="237" y="129"/>
                    <a:pt x="316" y="101"/>
                    <a:pt x="258" y="43"/>
                  </a:cubicBezTo>
                  <a:cubicBezTo>
                    <a:pt x="230" y="15"/>
                    <a:pt x="194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22;p45">
              <a:extLst>
                <a:ext uri="{FF2B5EF4-FFF2-40B4-BE49-F238E27FC236}">
                  <a16:creationId xmlns:a16="http://schemas.microsoft.com/office/drawing/2014/main" id="{C4E11A3E-F712-822C-63F7-BC24CDDF59CC}"/>
                </a:ext>
              </a:extLst>
            </p:cNvPr>
            <p:cNvSpPr/>
            <p:nvPr/>
          </p:nvSpPr>
          <p:spPr>
            <a:xfrm>
              <a:off x="3857986" y="1962493"/>
              <a:ext cx="27449" cy="18127"/>
            </a:xfrm>
            <a:custGeom>
              <a:avLst/>
              <a:gdLst/>
              <a:ahLst/>
              <a:cxnLst/>
              <a:rect l="l" t="t" r="r" b="b"/>
              <a:pathLst>
                <a:path w="318" h="210" extrusionOk="0">
                  <a:moveTo>
                    <a:pt x="229" y="0"/>
                  </a:moveTo>
                  <a:cubicBezTo>
                    <a:pt x="229" y="29"/>
                    <a:pt x="201" y="58"/>
                    <a:pt x="201" y="86"/>
                  </a:cubicBezTo>
                  <a:cubicBezTo>
                    <a:pt x="172" y="115"/>
                    <a:pt x="136" y="129"/>
                    <a:pt x="101" y="129"/>
                  </a:cubicBezTo>
                  <a:cubicBezTo>
                    <a:pt x="65" y="129"/>
                    <a:pt x="29" y="115"/>
                    <a:pt x="0" y="86"/>
                  </a:cubicBezTo>
                  <a:lnTo>
                    <a:pt x="0" y="86"/>
                  </a:lnTo>
                  <a:cubicBezTo>
                    <a:pt x="0" y="115"/>
                    <a:pt x="29" y="143"/>
                    <a:pt x="29" y="172"/>
                  </a:cubicBezTo>
                  <a:cubicBezTo>
                    <a:pt x="56" y="199"/>
                    <a:pt x="87" y="210"/>
                    <a:pt x="118" y="210"/>
                  </a:cubicBezTo>
                  <a:cubicBezTo>
                    <a:pt x="220" y="210"/>
                    <a:pt x="317" y="88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23;p45">
              <a:extLst>
                <a:ext uri="{FF2B5EF4-FFF2-40B4-BE49-F238E27FC236}">
                  <a16:creationId xmlns:a16="http://schemas.microsoft.com/office/drawing/2014/main" id="{4CEE743B-83C9-269A-E320-9EA99191E3D3}"/>
                </a:ext>
              </a:extLst>
            </p:cNvPr>
            <p:cNvSpPr/>
            <p:nvPr/>
          </p:nvSpPr>
          <p:spPr>
            <a:xfrm>
              <a:off x="3576334" y="2085322"/>
              <a:ext cx="24859" cy="20544"/>
            </a:xfrm>
            <a:custGeom>
              <a:avLst/>
              <a:gdLst/>
              <a:ahLst/>
              <a:cxnLst/>
              <a:rect l="l" t="t" r="r" b="b"/>
              <a:pathLst>
                <a:path w="288" h="238" extrusionOk="0">
                  <a:moveTo>
                    <a:pt x="250" y="1"/>
                  </a:moveTo>
                  <a:cubicBezTo>
                    <a:pt x="228" y="1"/>
                    <a:pt x="162" y="47"/>
                    <a:pt x="115" y="94"/>
                  </a:cubicBezTo>
                  <a:cubicBezTo>
                    <a:pt x="58" y="151"/>
                    <a:pt x="1" y="209"/>
                    <a:pt x="29" y="237"/>
                  </a:cubicBezTo>
                  <a:cubicBezTo>
                    <a:pt x="58" y="237"/>
                    <a:pt x="115" y="209"/>
                    <a:pt x="173" y="151"/>
                  </a:cubicBezTo>
                  <a:cubicBezTo>
                    <a:pt x="230" y="94"/>
                    <a:pt x="287" y="8"/>
                    <a:pt x="258" y="8"/>
                  </a:cubicBezTo>
                  <a:cubicBezTo>
                    <a:pt x="258" y="3"/>
                    <a:pt x="256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24;p45">
              <a:extLst>
                <a:ext uri="{FF2B5EF4-FFF2-40B4-BE49-F238E27FC236}">
                  <a16:creationId xmlns:a16="http://schemas.microsoft.com/office/drawing/2014/main" id="{7FE0CC34-B068-9AAD-9EB2-B2833A891153}"/>
                </a:ext>
              </a:extLst>
            </p:cNvPr>
            <p:cNvSpPr/>
            <p:nvPr/>
          </p:nvSpPr>
          <p:spPr>
            <a:xfrm>
              <a:off x="3571413" y="2063743"/>
              <a:ext cx="27276" cy="14070"/>
            </a:xfrm>
            <a:custGeom>
              <a:avLst/>
              <a:gdLst/>
              <a:ahLst/>
              <a:cxnLst/>
              <a:rect l="l" t="t" r="r" b="b"/>
              <a:pathLst>
                <a:path w="316" h="163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58" y="87"/>
                    <a:pt x="144" y="115"/>
                  </a:cubicBezTo>
                  <a:cubicBezTo>
                    <a:pt x="194" y="149"/>
                    <a:pt x="234" y="163"/>
                    <a:pt x="259" y="163"/>
                  </a:cubicBezTo>
                  <a:cubicBezTo>
                    <a:pt x="277" y="163"/>
                    <a:pt x="287" y="156"/>
                    <a:pt x="287" y="144"/>
                  </a:cubicBezTo>
                  <a:cubicBezTo>
                    <a:pt x="315" y="144"/>
                    <a:pt x="258" y="87"/>
                    <a:pt x="172" y="58"/>
                  </a:cubicBezTo>
                  <a:cubicBezTo>
                    <a:pt x="86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25;p45">
              <a:extLst>
                <a:ext uri="{FF2B5EF4-FFF2-40B4-BE49-F238E27FC236}">
                  <a16:creationId xmlns:a16="http://schemas.microsoft.com/office/drawing/2014/main" id="{04F9CD7C-446D-3797-F9B2-ECE07950599C}"/>
                </a:ext>
              </a:extLst>
            </p:cNvPr>
            <p:cNvSpPr/>
            <p:nvPr/>
          </p:nvSpPr>
          <p:spPr>
            <a:xfrm>
              <a:off x="3568910" y="2076086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3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58"/>
                    <a:pt x="58" y="58"/>
                    <a:pt x="144" y="87"/>
                  </a:cubicBezTo>
                  <a:cubicBezTo>
                    <a:pt x="259" y="87"/>
                    <a:pt x="316" y="87"/>
                    <a:pt x="316" y="58"/>
                  </a:cubicBezTo>
                  <a:cubicBezTo>
                    <a:pt x="316" y="1"/>
                    <a:pt x="259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26;p45">
              <a:extLst>
                <a:ext uri="{FF2B5EF4-FFF2-40B4-BE49-F238E27FC236}">
                  <a16:creationId xmlns:a16="http://schemas.microsoft.com/office/drawing/2014/main" id="{C198B724-8882-2DEA-61C5-E0A1614BDD5F}"/>
                </a:ext>
              </a:extLst>
            </p:cNvPr>
            <p:cNvSpPr/>
            <p:nvPr/>
          </p:nvSpPr>
          <p:spPr>
            <a:xfrm>
              <a:off x="3568910" y="2082387"/>
              <a:ext cx="29780" cy="11135"/>
            </a:xfrm>
            <a:custGeom>
              <a:avLst/>
              <a:gdLst/>
              <a:ahLst/>
              <a:cxnLst/>
              <a:rect l="l" t="t" r="r" b="b"/>
              <a:pathLst>
                <a:path w="345" h="129" extrusionOk="0">
                  <a:moveTo>
                    <a:pt x="290" y="1"/>
                  </a:moveTo>
                  <a:cubicBezTo>
                    <a:pt x="259" y="1"/>
                    <a:pt x="201" y="14"/>
                    <a:pt x="144" y="14"/>
                  </a:cubicBezTo>
                  <a:cubicBezTo>
                    <a:pt x="58" y="42"/>
                    <a:pt x="1" y="100"/>
                    <a:pt x="30" y="128"/>
                  </a:cubicBezTo>
                  <a:cubicBezTo>
                    <a:pt x="30" y="128"/>
                    <a:pt x="115" y="128"/>
                    <a:pt x="173" y="100"/>
                  </a:cubicBezTo>
                  <a:cubicBezTo>
                    <a:pt x="287" y="71"/>
                    <a:pt x="344" y="42"/>
                    <a:pt x="316" y="14"/>
                  </a:cubicBezTo>
                  <a:cubicBezTo>
                    <a:pt x="316" y="4"/>
                    <a:pt x="306" y="1"/>
                    <a:pt x="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227;p45">
              <a:extLst>
                <a:ext uri="{FF2B5EF4-FFF2-40B4-BE49-F238E27FC236}">
                  <a16:creationId xmlns:a16="http://schemas.microsoft.com/office/drawing/2014/main" id="{014B4A43-78E7-FDCF-6F6C-4934FEC598C5}"/>
                </a:ext>
              </a:extLst>
            </p:cNvPr>
            <p:cNvSpPr/>
            <p:nvPr/>
          </p:nvSpPr>
          <p:spPr>
            <a:xfrm>
              <a:off x="3588677" y="2087825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129" y="0"/>
                  </a:moveTo>
                  <a:cubicBezTo>
                    <a:pt x="105" y="0"/>
                    <a:pt x="82" y="52"/>
                    <a:pt x="58" y="122"/>
                  </a:cubicBezTo>
                  <a:cubicBezTo>
                    <a:pt x="1" y="208"/>
                    <a:pt x="1" y="294"/>
                    <a:pt x="30" y="294"/>
                  </a:cubicBezTo>
                  <a:cubicBezTo>
                    <a:pt x="58" y="294"/>
                    <a:pt x="87" y="237"/>
                    <a:pt x="115" y="151"/>
                  </a:cubicBezTo>
                  <a:cubicBezTo>
                    <a:pt x="144" y="65"/>
                    <a:pt x="173" y="8"/>
                    <a:pt x="144" y="8"/>
                  </a:cubicBezTo>
                  <a:cubicBezTo>
                    <a:pt x="139" y="3"/>
                    <a:pt x="134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228;p45">
              <a:extLst>
                <a:ext uri="{FF2B5EF4-FFF2-40B4-BE49-F238E27FC236}">
                  <a16:creationId xmlns:a16="http://schemas.microsoft.com/office/drawing/2014/main" id="{338109E0-9FB7-8EBB-268A-E809FB1CCDE6}"/>
                </a:ext>
              </a:extLst>
            </p:cNvPr>
            <p:cNvSpPr/>
            <p:nvPr/>
          </p:nvSpPr>
          <p:spPr>
            <a:xfrm>
              <a:off x="3601107" y="2088429"/>
              <a:ext cx="7423" cy="27276"/>
            </a:xfrm>
            <a:custGeom>
              <a:avLst/>
              <a:gdLst/>
              <a:ahLst/>
              <a:cxnLst/>
              <a:rect l="l" t="t" r="r" b="b"/>
              <a:pathLst>
                <a:path w="86" h="316" extrusionOk="0">
                  <a:moveTo>
                    <a:pt x="29" y="1"/>
                  </a:moveTo>
                  <a:cubicBezTo>
                    <a:pt x="29" y="1"/>
                    <a:pt x="0" y="58"/>
                    <a:pt x="0" y="144"/>
                  </a:cubicBezTo>
                  <a:cubicBezTo>
                    <a:pt x="0" y="259"/>
                    <a:pt x="29" y="316"/>
                    <a:pt x="57" y="316"/>
                  </a:cubicBezTo>
                  <a:cubicBezTo>
                    <a:pt x="57" y="316"/>
                    <a:pt x="86" y="230"/>
                    <a:pt x="86" y="144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29;p45">
              <a:extLst>
                <a:ext uri="{FF2B5EF4-FFF2-40B4-BE49-F238E27FC236}">
                  <a16:creationId xmlns:a16="http://schemas.microsoft.com/office/drawing/2014/main" id="{E3C04518-D5E5-C538-5F5E-82388B3ED0BE}"/>
                </a:ext>
              </a:extLst>
            </p:cNvPr>
            <p:cNvSpPr/>
            <p:nvPr/>
          </p:nvSpPr>
          <p:spPr>
            <a:xfrm>
              <a:off x="3606027" y="2086012"/>
              <a:ext cx="14847" cy="27276"/>
            </a:xfrm>
            <a:custGeom>
              <a:avLst/>
              <a:gdLst/>
              <a:ahLst/>
              <a:cxnLst/>
              <a:rect l="l" t="t" r="r" b="b"/>
              <a:pathLst>
                <a:path w="172" h="316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86"/>
                    <a:pt x="58" y="172"/>
                  </a:cubicBezTo>
                  <a:cubicBezTo>
                    <a:pt x="86" y="258"/>
                    <a:pt x="143" y="315"/>
                    <a:pt x="143" y="315"/>
                  </a:cubicBezTo>
                  <a:cubicBezTo>
                    <a:pt x="172" y="287"/>
                    <a:pt x="172" y="229"/>
                    <a:pt x="115" y="143"/>
                  </a:cubicBezTo>
                  <a:cubicBezTo>
                    <a:pt x="86" y="58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30;p45">
              <a:extLst>
                <a:ext uri="{FF2B5EF4-FFF2-40B4-BE49-F238E27FC236}">
                  <a16:creationId xmlns:a16="http://schemas.microsoft.com/office/drawing/2014/main" id="{D59F2A1C-B8A2-00F0-66A6-DFD9601FE47D}"/>
                </a:ext>
              </a:extLst>
            </p:cNvPr>
            <p:cNvSpPr/>
            <p:nvPr/>
          </p:nvSpPr>
          <p:spPr>
            <a:xfrm>
              <a:off x="3608443" y="2085063"/>
              <a:ext cx="24859" cy="18990"/>
            </a:xfrm>
            <a:custGeom>
              <a:avLst/>
              <a:gdLst/>
              <a:ahLst/>
              <a:cxnLst/>
              <a:rect l="l" t="t" r="r" b="b"/>
              <a:pathLst>
                <a:path w="288" h="220" extrusionOk="0">
                  <a:moveTo>
                    <a:pt x="30" y="0"/>
                  </a:moveTo>
                  <a:cubicBezTo>
                    <a:pt x="18" y="0"/>
                    <a:pt x="9" y="4"/>
                    <a:pt x="1" y="11"/>
                  </a:cubicBezTo>
                  <a:cubicBezTo>
                    <a:pt x="1" y="11"/>
                    <a:pt x="30" y="69"/>
                    <a:pt x="115" y="126"/>
                  </a:cubicBezTo>
                  <a:cubicBezTo>
                    <a:pt x="162" y="173"/>
                    <a:pt x="228" y="219"/>
                    <a:pt x="250" y="219"/>
                  </a:cubicBezTo>
                  <a:cubicBezTo>
                    <a:pt x="256" y="219"/>
                    <a:pt x="258" y="217"/>
                    <a:pt x="258" y="212"/>
                  </a:cubicBezTo>
                  <a:cubicBezTo>
                    <a:pt x="287" y="183"/>
                    <a:pt x="230" y="126"/>
                    <a:pt x="173" y="69"/>
                  </a:cubicBezTo>
                  <a:cubicBezTo>
                    <a:pt x="110" y="27"/>
                    <a:pt x="62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31;p45">
              <a:extLst>
                <a:ext uri="{FF2B5EF4-FFF2-40B4-BE49-F238E27FC236}">
                  <a16:creationId xmlns:a16="http://schemas.microsoft.com/office/drawing/2014/main" id="{2A7008BB-0B55-8D2F-33DC-756F98B90EB0}"/>
                </a:ext>
              </a:extLst>
            </p:cNvPr>
            <p:cNvSpPr/>
            <p:nvPr/>
          </p:nvSpPr>
          <p:spPr>
            <a:xfrm>
              <a:off x="3610947" y="2081696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0"/>
                  </a:moveTo>
                  <a:cubicBezTo>
                    <a:pt x="22" y="0"/>
                    <a:pt x="1" y="7"/>
                    <a:pt x="1" y="22"/>
                  </a:cubicBezTo>
                  <a:cubicBezTo>
                    <a:pt x="1" y="50"/>
                    <a:pt x="58" y="79"/>
                    <a:pt x="144" y="108"/>
                  </a:cubicBezTo>
                  <a:cubicBezTo>
                    <a:pt x="187" y="122"/>
                    <a:pt x="229" y="129"/>
                    <a:pt x="262" y="129"/>
                  </a:cubicBezTo>
                  <a:cubicBezTo>
                    <a:pt x="294" y="129"/>
                    <a:pt x="315" y="122"/>
                    <a:pt x="315" y="108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8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32;p45">
              <a:extLst>
                <a:ext uri="{FF2B5EF4-FFF2-40B4-BE49-F238E27FC236}">
                  <a16:creationId xmlns:a16="http://schemas.microsoft.com/office/drawing/2014/main" id="{A9B5B13B-783C-7887-8FF1-D518750DD391}"/>
                </a:ext>
              </a:extLst>
            </p:cNvPr>
            <p:cNvSpPr/>
            <p:nvPr/>
          </p:nvSpPr>
          <p:spPr>
            <a:xfrm>
              <a:off x="3610947" y="207366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2" y="0"/>
                  </a:moveTo>
                  <a:cubicBezTo>
                    <a:pt x="58" y="0"/>
                    <a:pt x="1" y="57"/>
                    <a:pt x="1" y="57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86"/>
                    <a:pt x="315" y="57"/>
                    <a:pt x="315" y="29"/>
                  </a:cubicBezTo>
                  <a:cubicBezTo>
                    <a:pt x="315" y="0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233;p45">
              <a:extLst>
                <a:ext uri="{FF2B5EF4-FFF2-40B4-BE49-F238E27FC236}">
                  <a16:creationId xmlns:a16="http://schemas.microsoft.com/office/drawing/2014/main" id="{B2E93002-664D-B7EB-E629-A65E1E8634B9}"/>
                </a:ext>
              </a:extLst>
            </p:cNvPr>
            <p:cNvSpPr/>
            <p:nvPr/>
          </p:nvSpPr>
          <p:spPr>
            <a:xfrm>
              <a:off x="3608443" y="2061326"/>
              <a:ext cx="27276" cy="15882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287" y="0"/>
                  </a:moveTo>
                  <a:lnTo>
                    <a:pt x="287" y="0"/>
                  </a:lnTo>
                  <a:cubicBezTo>
                    <a:pt x="287" y="0"/>
                    <a:pt x="201" y="0"/>
                    <a:pt x="144" y="57"/>
                  </a:cubicBezTo>
                  <a:cubicBezTo>
                    <a:pt x="58" y="115"/>
                    <a:pt x="1" y="172"/>
                    <a:pt x="30" y="172"/>
                  </a:cubicBezTo>
                  <a:cubicBezTo>
                    <a:pt x="30" y="180"/>
                    <a:pt x="34" y="184"/>
                    <a:pt x="44" y="184"/>
                  </a:cubicBezTo>
                  <a:cubicBezTo>
                    <a:pt x="65" y="184"/>
                    <a:pt x="112" y="163"/>
                    <a:pt x="173" y="143"/>
                  </a:cubicBezTo>
                  <a:cubicBezTo>
                    <a:pt x="258" y="86"/>
                    <a:pt x="316" y="29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234;p45">
              <a:extLst>
                <a:ext uri="{FF2B5EF4-FFF2-40B4-BE49-F238E27FC236}">
                  <a16:creationId xmlns:a16="http://schemas.microsoft.com/office/drawing/2014/main" id="{EE379923-A187-0358-E939-332085FA9365}"/>
                </a:ext>
              </a:extLst>
            </p:cNvPr>
            <p:cNvSpPr/>
            <p:nvPr/>
          </p:nvSpPr>
          <p:spPr>
            <a:xfrm>
              <a:off x="3606027" y="2051399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01" y="1"/>
                  </a:moveTo>
                  <a:cubicBezTo>
                    <a:pt x="201" y="1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34" y="263"/>
                    <a:pt x="39" y="266"/>
                    <a:pt x="45" y="266"/>
                  </a:cubicBezTo>
                  <a:cubicBezTo>
                    <a:pt x="69" y="266"/>
                    <a:pt x="97" y="219"/>
                    <a:pt x="143" y="172"/>
                  </a:cubicBezTo>
                  <a:cubicBezTo>
                    <a:pt x="201" y="87"/>
                    <a:pt x="229" y="29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235;p45">
              <a:extLst>
                <a:ext uri="{FF2B5EF4-FFF2-40B4-BE49-F238E27FC236}">
                  <a16:creationId xmlns:a16="http://schemas.microsoft.com/office/drawing/2014/main" id="{1AD4E7FC-9A9C-AB29-B6B2-40B30230FA74}"/>
                </a:ext>
              </a:extLst>
            </p:cNvPr>
            <p:cNvSpPr/>
            <p:nvPr/>
          </p:nvSpPr>
          <p:spPr>
            <a:xfrm>
              <a:off x="3603523" y="2045961"/>
              <a:ext cx="7510" cy="27794"/>
            </a:xfrm>
            <a:custGeom>
              <a:avLst/>
              <a:gdLst/>
              <a:ahLst/>
              <a:cxnLst/>
              <a:rect l="l" t="t" r="r" b="b"/>
              <a:pathLst>
                <a:path w="87" h="322" extrusionOk="0">
                  <a:moveTo>
                    <a:pt x="84" y="1"/>
                  </a:moveTo>
                  <a:cubicBezTo>
                    <a:pt x="72" y="1"/>
                    <a:pt x="25" y="75"/>
                    <a:pt x="1" y="150"/>
                  </a:cubicBezTo>
                  <a:cubicBezTo>
                    <a:pt x="1" y="235"/>
                    <a:pt x="1" y="293"/>
                    <a:pt x="1" y="321"/>
                  </a:cubicBezTo>
                  <a:cubicBezTo>
                    <a:pt x="1" y="321"/>
                    <a:pt x="58" y="235"/>
                    <a:pt x="87" y="150"/>
                  </a:cubicBezTo>
                  <a:cubicBezTo>
                    <a:pt x="87" y="64"/>
                    <a:pt x="87" y="6"/>
                    <a:pt x="87" y="6"/>
                  </a:cubicBezTo>
                  <a:cubicBezTo>
                    <a:pt x="87" y="3"/>
                    <a:pt x="85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236;p45">
              <a:extLst>
                <a:ext uri="{FF2B5EF4-FFF2-40B4-BE49-F238E27FC236}">
                  <a16:creationId xmlns:a16="http://schemas.microsoft.com/office/drawing/2014/main" id="{0327F1B8-9159-1323-8B25-B33A8E5AAA0F}"/>
                </a:ext>
              </a:extLst>
            </p:cNvPr>
            <p:cNvSpPr/>
            <p:nvPr/>
          </p:nvSpPr>
          <p:spPr>
            <a:xfrm>
              <a:off x="3593683" y="2046479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0"/>
                  </a:moveTo>
                  <a:cubicBezTo>
                    <a:pt x="0" y="0"/>
                    <a:pt x="0" y="86"/>
                    <a:pt x="29" y="172"/>
                  </a:cubicBezTo>
                  <a:cubicBezTo>
                    <a:pt x="29" y="258"/>
                    <a:pt x="86" y="315"/>
                    <a:pt x="86" y="315"/>
                  </a:cubicBezTo>
                  <a:cubicBezTo>
                    <a:pt x="115" y="315"/>
                    <a:pt x="115" y="229"/>
                    <a:pt x="86" y="144"/>
                  </a:cubicBezTo>
                  <a:cubicBezTo>
                    <a:pt x="86" y="58"/>
                    <a:pt x="57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237;p45">
              <a:extLst>
                <a:ext uri="{FF2B5EF4-FFF2-40B4-BE49-F238E27FC236}">
                  <a16:creationId xmlns:a16="http://schemas.microsoft.com/office/drawing/2014/main" id="{8F2F686A-55CA-38FC-E6B2-26CC14C7106F}"/>
                </a:ext>
              </a:extLst>
            </p:cNvPr>
            <p:cNvSpPr/>
            <p:nvPr/>
          </p:nvSpPr>
          <p:spPr>
            <a:xfrm>
              <a:off x="3581340" y="2051399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9" y="1"/>
                  </a:moveTo>
                  <a:lnTo>
                    <a:pt x="29" y="1"/>
                  </a:lnTo>
                  <a:cubicBezTo>
                    <a:pt x="0" y="29"/>
                    <a:pt x="29" y="87"/>
                    <a:pt x="86" y="172"/>
                  </a:cubicBezTo>
                  <a:cubicBezTo>
                    <a:pt x="133" y="219"/>
                    <a:pt x="179" y="266"/>
                    <a:pt x="195" y="266"/>
                  </a:cubicBezTo>
                  <a:cubicBezTo>
                    <a:pt x="198" y="266"/>
                    <a:pt x="200" y="263"/>
                    <a:pt x="200" y="258"/>
                  </a:cubicBezTo>
                  <a:cubicBezTo>
                    <a:pt x="229" y="258"/>
                    <a:pt x="200" y="201"/>
                    <a:pt x="143" y="115"/>
                  </a:cubicBezTo>
                  <a:cubicBezTo>
                    <a:pt x="86" y="58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238;p45">
              <a:extLst>
                <a:ext uri="{FF2B5EF4-FFF2-40B4-BE49-F238E27FC236}">
                  <a16:creationId xmlns:a16="http://schemas.microsoft.com/office/drawing/2014/main" id="{D2D9DA5B-F52E-4A32-AAAC-8797F7794965}"/>
                </a:ext>
              </a:extLst>
            </p:cNvPr>
            <p:cNvSpPr/>
            <p:nvPr/>
          </p:nvSpPr>
          <p:spPr>
            <a:xfrm>
              <a:off x="3576334" y="2056319"/>
              <a:ext cx="22356" cy="19853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29" y="1"/>
                  </a:moveTo>
                  <a:cubicBezTo>
                    <a:pt x="1" y="30"/>
                    <a:pt x="29" y="87"/>
                    <a:pt x="115" y="144"/>
                  </a:cubicBezTo>
                  <a:cubicBezTo>
                    <a:pt x="173" y="201"/>
                    <a:pt x="230" y="230"/>
                    <a:pt x="258" y="230"/>
                  </a:cubicBezTo>
                  <a:cubicBezTo>
                    <a:pt x="258" y="201"/>
                    <a:pt x="230" y="144"/>
                    <a:pt x="173" y="87"/>
                  </a:cubicBezTo>
                  <a:cubicBezTo>
                    <a:pt x="87" y="30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239;p45">
              <a:extLst>
                <a:ext uri="{FF2B5EF4-FFF2-40B4-BE49-F238E27FC236}">
                  <a16:creationId xmlns:a16="http://schemas.microsoft.com/office/drawing/2014/main" id="{8D14AFAB-5634-4524-6B8D-C69147F2BAB4}"/>
                </a:ext>
              </a:extLst>
            </p:cNvPr>
            <p:cNvSpPr/>
            <p:nvPr/>
          </p:nvSpPr>
          <p:spPr>
            <a:xfrm>
              <a:off x="3568910" y="2066850"/>
              <a:ext cx="29780" cy="12948"/>
            </a:xfrm>
            <a:custGeom>
              <a:avLst/>
              <a:gdLst/>
              <a:ahLst/>
              <a:cxnLst/>
              <a:rect l="l" t="t" r="r" b="b"/>
              <a:pathLst>
                <a:path w="345" h="150" extrusionOk="0">
                  <a:moveTo>
                    <a:pt x="80" y="1"/>
                  </a:moveTo>
                  <a:cubicBezTo>
                    <a:pt x="51" y="1"/>
                    <a:pt x="30" y="8"/>
                    <a:pt x="30" y="22"/>
                  </a:cubicBezTo>
                  <a:cubicBezTo>
                    <a:pt x="1" y="79"/>
                    <a:pt x="87" y="108"/>
                    <a:pt x="173" y="136"/>
                  </a:cubicBezTo>
                  <a:cubicBezTo>
                    <a:pt x="211" y="136"/>
                    <a:pt x="262" y="149"/>
                    <a:pt x="291" y="149"/>
                  </a:cubicBezTo>
                  <a:cubicBezTo>
                    <a:pt x="306" y="149"/>
                    <a:pt x="316" y="146"/>
                    <a:pt x="316" y="136"/>
                  </a:cubicBezTo>
                  <a:cubicBezTo>
                    <a:pt x="344" y="79"/>
                    <a:pt x="259" y="51"/>
                    <a:pt x="173" y="22"/>
                  </a:cubicBezTo>
                  <a:cubicBezTo>
                    <a:pt x="144" y="8"/>
                    <a:pt x="108" y="1"/>
                    <a:pt x="80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240;p45">
              <a:extLst>
                <a:ext uri="{FF2B5EF4-FFF2-40B4-BE49-F238E27FC236}">
                  <a16:creationId xmlns:a16="http://schemas.microsoft.com/office/drawing/2014/main" id="{3C1BE519-6B58-000C-B969-2A51D1875DC3}"/>
                </a:ext>
              </a:extLst>
            </p:cNvPr>
            <p:cNvSpPr/>
            <p:nvPr/>
          </p:nvSpPr>
          <p:spPr>
            <a:xfrm>
              <a:off x="3568910" y="207858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0"/>
                  </a:moveTo>
                  <a:cubicBezTo>
                    <a:pt x="58" y="29"/>
                    <a:pt x="1" y="58"/>
                    <a:pt x="1" y="58"/>
                  </a:cubicBezTo>
                  <a:cubicBezTo>
                    <a:pt x="1" y="86"/>
                    <a:pt x="87" y="86"/>
                    <a:pt x="173" y="86"/>
                  </a:cubicBezTo>
                  <a:cubicBezTo>
                    <a:pt x="259" y="86"/>
                    <a:pt x="316" y="58"/>
                    <a:pt x="316" y="29"/>
                  </a:cubicBezTo>
                  <a:cubicBezTo>
                    <a:pt x="316" y="0"/>
                    <a:pt x="230" y="0"/>
                    <a:pt x="144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241;p45">
              <a:extLst>
                <a:ext uri="{FF2B5EF4-FFF2-40B4-BE49-F238E27FC236}">
                  <a16:creationId xmlns:a16="http://schemas.microsoft.com/office/drawing/2014/main" id="{D9EB5F99-B618-FBB3-5F1E-5277F0CCF6EF}"/>
                </a:ext>
              </a:extLst>
            </p:cNvPr>
            <p:cNvSpPr/>
            <p:nvPr/>
          </p:nvSpPr>
          <p:spPr>
            <a:xfrm>
              <a:off x="3571413" y="2083509"/>
              <a:ext cx="27276" cy="15882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315" y="1"/>
                  </a:moveTo>
                  <a:cubicBezTo>
                    <a:pt x="287" y="1"/>
                    <a:pt x="230" y="1"/>
                    <a:pt x="144" y="58"/>
                  </a:cubicBezTo>
                  <a:cubicBezTo>
                    <a:pt x="58" y="115"/>
                    <a:pt x="1" y="144"/>
                    <a:pt x="29" y="172"/>
                  </a:cubicBezTo>
                  <a:cubicBezTo>
                    <a:pt x="29" y="180"/>
                    <a:pt x="35" y="184"/>
                    <a:pt x="46" y="184"/>
                  </a:cubicBezTo>
                  <a:cubicBezTo>
                    <a:pt x="73" y="184"/>
                    <a:pt x="130" y="157"/>
                    <a:pt x="172" y="115"/>
                  </a:cubicBezTo>
                  <a:cubicBezTo>
                    <a:pt x="258" y="87"/>
                    <a:pt x="315" y="29"/>
                    <a:pt x="315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242;p45">
              <a:extLst>
                <a:ext uri="{FF2B5EF4-FFF2-40B4-BE49-F238E27FC236}">
                  <a16:creationId xmlns:a16="http://schemas.microsoft.com/office/drawing/2014/main" id="{CDD4DD6C-7CE3-AD83-1F31-217E2FA5FB83}"/>
                </a:ext>
              </a:extLst>
            </p:cNvPr>
            <p:cNvSpPr/>
            <p:nvPr/>
          </p:nvSpPr>
          <p:spPr>
            <a:xfrm>
              <a:off x="3581340" y="20860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00" y="0"/>
                  </a:moveTo>
                  <a:cubicBezTo>
                    <a:pt x="200" y="0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29" y="263"/>
                    <a:pt x="31" y="265"/>
                    <a:pt x="34" y="265"/>
                  </a:cubicBezTo>
                  <a:cubicBezTo>
                    <a:pt x="50" y="265"/>
                    <a:pt x="96" y="219"/>
                    <a:pt x="143" y="172"/>
                  </a:cubicBezTo>
                  <a:cubicBezTo>
                    <a:pt x="200" y="86"/>
                    <a:pt x="229" y="29"/>
                    <a:pt x="200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243;p45">
              <a:extLst>
                <a:ext uri="{FF2B5EF4-FFF2-40B4-BE49-F238E27FC236}">
                  <a16:creationId xmlns:a16="http://schemas.microsoft.com/office/drawing/2014/main" id="{39AB0935-4AC3-E202-88AA-5983E0D8C01A}"/>
                </a:ext>
              </a:extLst>
            </p:cNvPr>
            <p:cNvSpPr/>
            <p:nvPr/>
          </p:nvSpPr>
          <p:spPr>
            <a:xfrm>
              <a:off x="3596100" y="2087998"/>
              <a:ext cx="10013" cy="27708"/>
            </a:xfrm>
            <a:custGeom>
              <a:avLst/>
              <a:gdLst/>
              <a:ahLst/>
              <a:cxnLst/>
              <a:rect l="l" t="t" r="r" b="b"/>
              <a:pathLst>
                <a:path w="116" h="321" extrusionOk="0">
                  <a:moveTo>
                    <a:pt x="84" y="0"/>
                  </a:moveTo>
                  <a:cubicBezTo>
                    <a:pt x="72" y="0"/>
                    <a:pt x="29" y="75"/>
                    <a:pt x="29" y="149"/>
                  </a:cubicBezTo>
                  <a:cubicBezTo>
                    <a:pt x="1" y="235"/>
                    <a:pt x="1" y="321"/>
                    <a:pt x="29" y="321"/>
                  </a:cubicBezTo>
                  <a:cubicBezTo>
                    <a:pt x="29" y="321"/>
                    <a:pt x="58" y="264"/>
                    <a:pt x="87" y="178"/>
                  </a:cubicBezTo>
                  <a:cubicBezTo>
                    <a:pt x="115" y="63"/>
                    <a:pt x="87" y="6"/>
                    <a:pt x="87" y="6"/>
                  </a:cubicBezTo>
                  <a:cubicBezTo>
                    <a:pt x="87" y="2"/>
                    <a:pt x="86" y="0"/>
                    <a:pt x="84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244;p45">
              <a:extLst>
                <a:ext uri="{FF2B5EF4-FFF2-40B4-BE49-F238E27FC236}">
                  <a16:creationId xmlns:a16="http://schemas.microsoft.com/office/drawing/2014/main" id="{B9EA4E74-7708-4486-8490-363D26203C30}"/>
                </a:ext>
              </a:extLst>
            </p:cNvPr>
            <p:cNvSpPr/>
            <p:nvPr/>
          </p:nvSpPr>
          <p:spPr>
            <a:xfrm>
              <a:off x="3603523" y="2088429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29" y="1"/>
                  </a:moveTo>
                  <a:cubicBezTo>
                    <a:pt x="1" y="1"/>
                    <a:pt x="1" y="58"/>
                    <a:pt x="29" y="173"/>
                  </a:cubicBezTo>
                  <a:cubicBezTo>
                    <a:pt x="58" y="259"/>
                    <a:pt x="58" y="316"/>
                    <a:pt x="87" y="316"/>
                  </a:cubicBezTo>
                  <a:cubicBezTo>
                    <a:pt x="115" y="287"/>
                    <a:pt x="115" y="230"/>
                    <a:pt x="87" y="144"/>
                  </a:cubicBezTo>
                  <a:cubicBezTo>
                    <a:pt x="87" y="58"/>
                    <a:pt x="58" y="1"/>
                    <a:pt x="29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245;p45">
              <a:extLst>
                <a:ext uri="{FF2B5EF4-FFF2-40B4-BE49-F238E27FC236}">
                  <a16:creationId xmlns:a16="http://schemas.microsoft.com/office/drawing/2014/main" id="{E922FC28-4F8E-B2DF-C8D2-9B92F796C4B1}"/>
                </a:ext>
              </a:extLst>
            </p:cNvPr>
            <p:cNvSpPr/>
            <p:nvPr/>
          </p:nvSpPr>
          <p:spPr>
            <a:xfrm>
              <a:off x="3606027" y="20860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9" y="0"/>
                  </a:moveTo>
                  <a:cubicBezTo>
                    <a:pt x="0" y="29"/>
                    <a:pt x="29" y="86"/>
                    <a:pt x="86" y="172"/>
                  </a:cubicBezTo>
                  <a:cubicBezTo>
                    <a:pt x="133" y="219"/>
                    <a:pt x="180" y="265"/>
                    <a:pt x="195" y="265"/>
                  </a:cubicBezTo>
                  <a:cubicBezTo>
                    <a:pt x="199" y="265"/>
                    <a:pt x="201" y="263"/>
                    <a:pt x="201" y="258"/>
                  </a:cubicBezTo>
                  <a:cubicBezTo>
                    <a:pt x="229" y="258"/>
                    <a:pt x="201" y="201"/>
                    <a:pt x="143" y="115"/>
                  </a:cubicBezTo>
                  <a:cubicBezTo>
                    <a:pt x="115" y="29"/>
                    <a:pt x="58" y="0"/>
                    <a:pt x="29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246;p45">
              <a:extLst>
                <a:ext uri="{FF2B5EF4-FFF2-40B4-BE49-F238E27FC236}">
                  <a16:creationId xmlns:a16="http://schemas.microsoft.com/office/drawing/2014/main" id="{6838DFFB-F0F8-FB41-99F0-CA5CFA73B048}"/>
                </a:ext>
              </a:extLst>
            </p:cNvPr>
            <p:cNvSpPr/>
            <p:nvPr/>
          </p:nvSpPr>
          <p:spPr>
            <a:xfrm>
              <a:off x="3608443" y="2084977"/>
              <a:ext cx="27276" cy="14501"/>
            </a:xfrm>
            <a:custGeom>
              <a:avLst/>
              <a:gdLst/>
              <a:ahLst/>
              <a:cxnLst/>
              <a:rect l="l" t="t" r="r" b="b"/>
              <a:pathLst>
                <a:path w="316" h="168" extrusionOk="0">
                  <a:moveTo>
                    <a:pt x="49" y="0"/>
                  </a:moveTo>
                  <a:cubicBezTo>
                    <a:pt x="37" y="0"/>
                    <a:pt x="30" y="4"/>
                    <a:pt x="30" y="12"/>
                  </a:cubicBezTo>
                  <a:cubicBezTo>
                    <a:pt x="1" y="12"/>
                    <a:pt x="58" y="70"/>
                    <a:pt x="144" y="127"/>
                  </a:cubicBezTo>
                  <a:cubicBezTo>
                    <a:pt x="184" y="147"/>
                    <a:pt x="239" y="167"/>
                    <a:pt x="268" y="167"/>
                  </a:cubicBezTo>
                  <a:cubicBezTo>
                    <a:pt x="280" y="167"/>
                    <a:pt x="287" y="164"/>
                    <a:pt x="287" y="155"/>
                  </a:cubicBezTo>
                  <a:cubicBezTo>
                    <a:pt x="316" y="155"/>
                    <a:pt x="258" y="98"/>
                    <a:pt x="173" y="41"/>
                  </a:cubicBezTo>
                  <a:cubicBezTo>
                    <a:pt x="132" y="21"/>
                    <a:pt x="77" y="0"/>
                    <a:pt x="49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247;p45">
              <a:extLst>
                <a:ext uri="{FF2B5EF4-FFF2-40B4-BE49-F238E27FC236}">
                  <a16:creationId xmlns:a16="http://schemas.microsoft.com/office/drawing/2014/main" id="{40ECD3A4-0BE5-0545-FC88-65F8C88F10A2}"/>
                </a:ext>
              </a:extLst>
            </p:cNvPr>
            <p:cNvSpPr/>
            <p:nvPr/>
          </p:nvSpPr>
          <p:spPr>
            <a:xfrm>
              <a:off x="3610947" y="2078589"/>
              <a:ext cx="27276" cy="8632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172" y="0"/>
                  </a:moveTo>
                  <a:cubicBezTo>
                    <a:pt x="86" y="0"/>
                    <a:pt x="1" y="0"/>
                    <a:pt x="1" y="29"/>
                  </a:cubicBezTo>
                  <a:cubicBezTo>
                    <a:pt x="1" y="58"/>
                    <a:pt x="58" y="86"/>
                    <a:pt x="172" y="86"/>
                  </a:cubicBezTo>
                  <a:cubicBezTo>
                    <a:pt x="201" y="96"/>
                    <a:pt x="226" y="99"/>
                    <a:pt x="247" y="99"/>
                  </a:cubicBezTo>
                  <a:cubicBezTo>
                    <a:pt x="290" y="99"/>
                    <a:pt x="315" y="86"/>
                    <a:pt x="315" y="86"/>
                  </a:cubicBezTo>
                  <a:cubicBezTo>
                    <a:pt x="315" y="58"/>
                    <a:pt x="258" y="29"/>
                    <a:pt x="172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248;p45">
              <a:extLst>
                <a:ext uri="{FF2B5EF4-FFF2-40B4-BE49-F238E27FC236}">
                  <a16:creationId xmlns:a16="http://schemas.microsoft.com/office/drawing/2014/main" id="{225E04EC-0CA7-D2E6-64F8-8EA6862DFE5A}"/>
                </a:ext>
              </a:extLst>
            </p:cNvPr>
            <p:cNvSpPr/>
            <p:nvPr/>
          </p:nvSpPr>
          <p:spPr>
            <a:xfrm>
              <a:off x="3610947" y="2069353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262" y="0"/>
                  </a:moveTo>
                  <a:cubicBezTo>
                    <a:pt x="229" y="0"/>
                    <a:pt x="187" y="7"/>
                    <a:pt x="144" y="22"/>
                  </a:cubicBezTo>
                  <a:cubicBezTo>
                    <a:pt x="58" y="50"/>
                    <a:pt x="1" y="79"/>
                    <a:pt x="1" y="107"/>
                  </a:cubicBezTo>
                  <a:cubicBezTo>
                    <a:pt x="1" y="122"/>
                    <a:pt x="22" y="129"/>
                    <a:pt x="54" y="129"/>
                  </a:cubicBezTo>
                  <a:cubicBezTo>
                    <a:pt x="86" y="129"/>
                    <a:pt x="129" y="122"/>
                    <a:pt x="172" y="107"/>
                  </a:cubicBezTo>
                  <a:cubicBezTo>
                    <a:pt x="258" y="79"/>
                    <a:pt x="315" y="50"/>
                    <a:pt x="315" y="22"/>
                  </a:cubicBezTo>
                  <a:cubicBezTo>
                    <a:pt x="315" y="7"/>
                    <a:pt x="294" y="0"/>
                    <a:pt x="262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249;p45">
              <a:extLst>
                <a:ext uri="{FF2B5EF4-FFF2-40B4-BE49-F238E27FC236}">
                  <a16:creationId xmlns:a16="http://schemas.microsoft.com/office/drawing/2014/main" id="{05152EA3-DFF5-CBA5-9C75-BC0E14F3FAE9}"/>
                </a:ext>
              </a:extLst>
            </p:cNvPr>
            <p:cNvSpPr/>
            <p:nvPr/>
          </p:nvSpPr>
          <p:spPr>
            <a:xfrm>
              <a:off x="3608443" y="2057873"/>
              <a:ext cx="22356" cy="18299"/>
            </a:xfrm>
            <a:custGeom>
              <a:avLst/>
              <a:gdLst/>
              <a:ahLst/>
              <a:cxnLst/>
              <a:rect l="l" t="t" r="r" b="b"/>
              <a:pathLst>
                <a:path w="259" h="212" extrusionOk="0">
                  <a:moveTo>
                    <a:pt x="230" y="0"/>
                  </a:moveTo>
                  <a:cubicBezTo>
                    <a:pt x="199" y="0"/>
                    <a:pt x="157" y="27"/>
                    <a:pt x="115" y="69"/>
                  </a:cubicBezTo>
                  <a:cubicBezTo>
                    <a:pt x="30" y="126"/>
                    <a:pt x="1" y="183"/>
                    <a:pt x="1" y="212"/>
                  </a:cubicBezTo>
                  <a:cubicBezTo>
                    <a:pt x="30" y="212"/>
                    <a:pt x="87" y="212"/>
                    <a:pt x="144" y="126"/>
                  </a:cubicBezTo>
                  <a:cubicBezTo>
                    <a:pt x="230" y="69"/>
                    <a:pt x="258" y="12"/>
                    <a:pt x="258" y="12"/>
                  </a:cubicBezTo>
                  <a:cubicBezTo>
                    <a:pt x="251" y="4"/>
                    <a:pt x="241" y="0"/>
                    <a:pt x="230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250;p45">
              <a:extLst>
                <a:ext uri="{FF2B5EF4-FFF2-40B4-BE49-F238E27FC236}">
                  <a16:creationId xmlns:a16="http://schemas.microsoft.com/office/drawing/2014/main" id="{01246F2D-7CED-B944-D35E-7BFD11925AA1}"/>
                </a:ext>
              </a:extLst>
            </p:cNvPr>
            <p:cNvSpPr/>
            <p:nvPr/>
          </p:nvSpPr>
          <p:spPr>
            <a:xfrm>
              <a:off x="3606027" y="2048982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143" y="0"/>
                  </a:moveTo>
                  <a:cubicBezTo>
                    <a:pt x="143" y="0"/>
                    <a:pt x="86" y="57"/>
                    <a:pt x="58" y="115"/>
                  </a:cubicBezTo>
                  <a:cubicBezTo>
                    <a:pt x="0" y="200"/>
                    <a:pt x="0" y="286"/>
                    <a:pt x="0" y="286"/>
                  </a:cubicBezTo>
                  <a:cubicBezTo>
                    <a:pt x="29" y="286"/>
                    <a:pt x="86" y="229"/>
                    <a:pt x="115" y="172"/>
                  </a:cubicBezTo>
                  <a:cubicBezTo>
                    <a:pt x="172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251;p45">
              <a:extLst>
                <a:ext uri="{FF2B5EF4-FFF2-40B4-BE49-F238E27FC236}">
                  <a16:creationId xmlns:a16="http://schemas.microsoft.com/office/drawing/2014/main" id="{665C8940-DDC3-9071-6F74-162F4B69F55F}"/>
                </a:ext>
              </a:extLst>
            </p:cNvPr>
            <p:cNvSpPr/>
            <p:nvPr/>
          </p:nvSpPr>
          <p:spPr>
            <a:xfrm>
              <a:off x="3601107" y="2043976"/>
              <a:ext cx="7423" cy="27276"/>
            </a:xfrm>
            <a:custGeom>
              <a:avLst/>
              <a:gdLst/>
              <a:ahLst/>
              <a:cxnLst/>
              <a:rect l="l" t="t" r="r" b="b"/>
              <a:pathLst>
                <a:path w="86" h="316" extrusionOk="0">
                  <a:moveTo>
                    <a:pt x="57" y="1"/>
                  </a:moveTo>
                  <a:cubicBezTo>
                    <a:pt x="0" y="1"/>
                    <a:pt x="0" y="87"/>
                    <a:pt x="0" y="173"/>
                  </a:cubicBezTo>
                  <a:cubicBezTo>
                    <a:pt x="0" y="258"/>
                    <a:pt x="0" y="316"/>
                    <a:pt x="29" y="316"/>
                  </a:cubicBezTo>
                  <a:cubicBezTo>
                    <a:pt x="57" y="316"/>
                    <a:pt x="86" y="258"/>
                    <a:pt x="86" y="173"/>
                  </a:cubicBezTo>
                  <a:cubicBezTo>
                    <a:pt x="86" y="87"/>
                    <a:pt x="86" y="1"/>
                    <a:pt x="57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252;p45">
              <a:extLst>
                <a:ext uri="{FF2B5EF4-FFF2-40B4-BE49-F238E27FC236}">
                  <a16:creationId xmlns:a16="http://schemas.microsoft.com/office/drawing/2014/main" id="{2E5D2828-FEB3-BF28-5E46-23852990B0A4}"/>
                </a:ext>
              </a:extLst>
            </p:cNvPr>
            <p:cNvSpPr/>
            <p:nvPr/>
          </p:nvSpPr>
          <p:spPr>
            <a:xfrm>
              <a:off x="3588677" y="2048292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45" y="1"/>
                  </a:moveTo>
                  <a:cubicBezTo>
                    <a:pt x="40" y="1"/>
                    <a:pt x="35" y="3"/>
                    <a:pt x="30" y="8"/>
                  </a:cubicBezTo>
                  <a:cubicBezTo>
                    <a:pt x="1" y="8"/>
                    <a:pt x="1" y="65"/>
                    <a:pt x="58" y="151"/>
                  </a:cubicBezTo>
                  <a:cubicBezTo>
                    <a:pt x="87" y="237"/>
                    <a:pt x="115" y="294"/>
                    <a:pt x="144" y="294"/>
                  </a:cubicBezTo>
                  <a:cubicBezTo>
                    <a:pt x="173" y="294"/>
                    <a:pt x="144" y="208"/>
                    <a:pt x="115" y="123"/>
                  </a:cubicBezTo>
                  <a:cubicBezTo>
                    <a:pt x="92" y="52"/>
                    <a:pt x="68" y="1"/>
                    <a:pt x="45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253;p45">
              <a:extLst>
                <a:ext uri="{FF2B5EF4-FFF2-40B4-BE49-F238E27FC236}">
                  <a16:creationId xmlns:a16="http://schemas.microsoft.com/office/drawing/2014/main" id="{612AF208-D0A8-A538-17D7-F14193868DE0}"/>
                </a:ext>
              </a:extLst>
            </p:cNvPr>
            <p:cNvSpPr/>
            <p:nvPr/>
          </p:nvSpPr>
          <p:spPr>
            <a:xfrm>
              <a:off x="3589972" y="2069353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168" y="0"/>
                  </a:moveTo>
                  <a:cubicBezTo>
                    <a:pt x="136" y="0"/>
                    <a:pt x="100" y="7"/>
                    <a:pt x="72" y="22"/>
                  </a:cubicBezTo>
                  <a:cubicBezTo>
                    <a:pt x="0" y="93"/>
                    <a:pt x="79" y="129"/>
                    <a:pt x="158" y="129"/>
                  </a:cubicBezTo>
                  <a:cubicBezTo>
                    <a:pt x="236" y="129"/>
                    <a:pt x="315" y="93"/>
                    <a:pt x="244" y="22"/>
                  </a:cubicBezTo>
                  <a:cubicBezTo>
                    <a:pt x="229" y="7"/>
                    <a:pt x="201" y="0"/>
                    <a:pt x="168" y="0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254;p45">
              <a:extLst>
                <a:ext uri="{FF2B5EF4-FFF2-40B4-BE49-F238E27FC236}">
                  <a16:creationId xmlns:a16="http://schemas.microsoft.com/office/drawing/2014/main" id="{989A0635-CA74-A688-1648-8A009DCDD871}"/>
                </a:ext>
              </a:extLst>
            </p:cNvPr>
            <p:cNvSpPr/>
            <p:nvPr/>
          </p:nvSpPr>
          <p:spPr>
            <a:xfrm>
              <a:off x="3593683" y="2073669"/>
              <a:ext cx="24946" cy="18127"/>
            </a:xfrm>
            <a:custGeom>
              <a:avLst/>
              <a:gdLst/>
              <a:ahLst/>
              <a:cxnLst/>
              <a:rect l="l" t="t" r="r" b="b"/>
              <a:pathLst>
                <a:path w="289" h="210" extrusionOk="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58" y="115"/>
                    <a:pt x="129" y="129"/>
                    <a:pt x="97" y="129"/>
                  </a:cubicBezTo>
                  <a:cubicBezTo>
                    <a:pt x="65" y="129"/>
                    <a:pt x="29" y="115"/>
                    <a:pt x="0" y="86"/>
                  </a:cubicBezTo>
                  <a:lnTo>
                    <a:pt x="0" y="86"/>
                  </a:lnTo>
                  <a:cubicBezTo>
                    <a:pt x="0" y="115"/>
                    <a:pt x="0" y="143"/>
                    <a:pt x="29" y="172"/>
                  </a:cubicBezTo>
                  <a:cubicBezTo>
                    <a:pt x="55" y="199"/>
                    <a:pt x="85" y="210"/>
                    <a:pt x="114" y="210"/>
                  </a:cubicBezTo>
                  <a:cubicBezTo>
                    <a:pt x="208" y="210"/>
                    <a:pt x="288" y="88"/>
                    <a:pt x="201" y="0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255;p45">
              <a:extLst>
                <a:ext uri="{FF2B5EF4-FFF2-40B4-BE49-F238E27FC236}">
                  <a16:creationId xmlns:a16="http://schemas.microsoft.com/office/drawing/2014/main" id="{128F1E4B-12FA-4006-A8FA-4292AD668426}"/>
                </a:ext>
              </a:extLst>
            </p:cNvPr>
            <p:cNvSpPr/>
            <p:nvPr/>
          </p:nvSpPr>
          <p:spPr>
            <a:xfrm>
              <a:off x="3974082" y="1961802"/>
              <a:ext cx="32196" cy="28571"/>
            </a:xfrm>
            <a:custGeom>
              <a:avLst/>
              <a:gdLst/>
              <a:ahLst/>
              <a:cxnLst/>
              <a:rect l="l" t="t" r="r" b="b"/>
              <a:pathLst>
                <a:path w="373" h="331" extrusionOk="0">
                  <a:moveTo>
                    <a:pt x="324" y="1"/>
                  </a:moveTo>
                  <a:cubicBezTo>
                    <a:pt x="285" y="1"/>
                    <a:pt x="214" y="52"/>
                    <a:pt x="144" y="123"/>
                  </a:cubicBezTo>
                  <a:cubicBezTo>
                    <a:pt x="58" y="209"/>
                    <a:pt x="1" y="295"/>
                    <a:pt x="29" y="323"/>
                  </a:cubicBezTo>
                  <a:cubicBezTo>
                    <a:pt x="29" y="328"/>
                    <a:pt x="33" y="331"/>
                    <a:pt x="39" y="331"/>
                  </a:cubicBezTo>
                  <a:cubicBezTo>
                    <a:pt x="69" y="331"/>
                    <a:pt x="159" y="279"/>
                    <a:pt x="229" y="209"/>
                  </a:cubicBezTo>
                  <a:cubicBezTo>
                    <a:pt x="315" y="123"/>
                    <a:pt x="373" y="37"/>
                    <a:pt x="344" y="8"/>
                  </a:cubicBezTo>
                  <a:cubicBezTo>
                    <a:pt x="339" y="3"/>
                    <a:pt x="332" y="1"/>
                    <a:pt x="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256;p45">
              <a:extLst>
                <a:ext uri="{FF2B5EF4-FFF2-40B4-BE49-F238E27FC236}">
                  <a16:creationId xmlns:a16="http://schemas.microsoft.com/office/drawing/2014/main" id="{0FCE7FF6-FABF-037A-0971-1A7068CBF604}"/>
                </a:ext>
              </a:extLst>
            </p:cNvPr>
            <p:cNvSpPr/>
            <p:nvPr/>
          </p:nvSpPr>
          <p:spPr>
            <a:xfrm>
              <a:off x="3966659" y="1929433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5" y="0"/>
                  </a:moveTo>
                  <a:cubicBezTo>
                    <a:pt x="20" y="0"/>
                    <a:pt x="8" y="4"/>
                    <a:pt x="1" y="11"/>
                  </a:cubicBezTo>
                  <a:cubicBezTo>
                    <a:pt x="1" y="40"/>
                    <a:pt x="58" y="126"/>
                    <a:pt x="172" y="183"/>
                  </a:cubicBezTo>
                  <a:cubicBezTo>
                    <a:pt x="256" y="225"/>
                    <a:pt x="340" y="251"/>
                    <a:pt x="390" y="251"/>
                  </a:cubicBezTo>
                  <a:cubicBezTo>
                    <a:pt x="408" y="251"/>
                    <a:pt x="422" y="248"/>
                    <a:pt x="430" y="240"/>
                  </a:cubicBezTo>
                  <a:cubicBezTo>
                    <a:pt x="430" y="212"/>
                    <a:pt x="344" y="126"/>
                    <a:pt x="230" y="69"/>
                  </a:cubicBezTo>
                  <a:cubicBezTo>
                    <a:pt x="146" y="27"/>
                    <a:pt x="77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257;p45">
              <a:extLst>
                <a:ext uri="{FF2B5EF4-FFF2-40B4-BE49-F238E27FC236}">
                  <a16:creationId xmlns:a16="http://schemas.microsoft.com/office/drawing/2014/main" id="{A37A7AFC-D39B-317A-186B-AEAF4ABCFAEB}"/>
                </a:ext>
              </a:extLst>
            </p:cNvPr>
            <p:cNvSpPr/>
            <p:nvPr/>
          </p:nvSpPr>
          <p:spPr>
            <a:xfrm>
              <a:off x="3961739" y="1947646"/>
              <a:ext cx="39620" cy="10013"/>
            </a:xfrm>
            <a:custGeom>
              <a:avLst/>
              <a:gdLst/>
              <a:ahLst/>
              <a:cxnLst/>
              <a:rect l="l" t="t" r="r" b="b"/>
              <a:pathLst>
                <a:path w="459" h="116" extrusionOk="0">
                  <a:moveTo>
                    <a:pt x="229" y="1"/>
                  </a:moveTo>
                  <a:cubicBezTo>
                    <a:pt x="115" y="1"/>
                    <a:pt x="0" y="1"/>
                    <a:pt x="0" y="58"/>
                  </a:cubicBezTo>
                  <a:cubicBezTo>
                    <a:pt x="0" y="86"/>
                    <a:pt x="86" y="115"/>
                    <a:pt x="229" y="115"/>
                  </a:cubicBezTo>
                  <a:cubicBezTo>
                    <a:pt x="344" y="115"/>
                    <a:pt x="458" y="115"/>
                    <a:pt x="458" y="86"/>
                  </a:cubicBezTo>
                  <a:cubicBezTo>
                    <a:pt x="458" y="29"/>
                    <a:pt x="372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258;p45">
              <a:extLst>
                <a:ext uri="{FF2B5EF4-FFF2-40B4-BE49-F238E27FC236}">
                  <a16:creationId xmlns:a16="http://schemas.microsoft.com/office/drawing/2014/main" id="{C0E5BADA-60DC-0276-1E86-894FED848FAC}"/>
                </a:ext>
              </a:extLst>
            </p:cNvPr>
            <p:cNvSpPr/>
            <p:nvPr/>
          </p:nvSpPr>
          <p:spPr>
            <a:xfrm>
              <a:off x="3964242" y="1956537"/>
              <a:ext cx="39533" cy="17522"/>
            </a:xfrm>
            <a:custGeom>
              <a:avLst/>
              <a:gdLst/>
              <a:ahLst/>
              <a:cxnLst/>
              <a:rect l="l" t="t" r="r" b="b"/>
              <a:pathLst>
                <a:path w="458" h="203" extrusionOk="0">
                  <a:moveTo>
                    <a:pt x="403" y="0"/>
                  </a:moveTo>
                  <a:cubicBezTo>
                    <a:pt x="362" y="0"/>
                    <a:pt x="281" y="20"/>
                    <a:pt x="200" y="41"/>
                  </a:cubicBezTo>
                  <a:cubicBezTo>
                    <a:pt x="86" y="98"/>
                    <a:pt x="0" y="155"/>
                    <a:pt x="0" y="184"/>
                  </a:cubicBezTo>
                  <a:cubicBezTo>
                    <a:pt x="12" y="196"/>
                    <a:pt x="34" y="203"/>
                    <a:pt x="63" y="203"/>
                  </a:cubicBezTo>
                  <a:cubicBezTo>
                    <a:pt x="105" y="203"/>
                    <a:pt x="162" y="189"/>
                    <a:pt x="229" y="155"/>
                  </a:cubicBezTo>
                  <a:cubicBezTo>
                    <a:pt x="372" y="127"/>
                    <a:pt x="458" y="41"/>
                    <a:pt x="429" y="12"/>
                  </a:cubicBezTo>
                  <a:cubicBezTo>
                    <a:pt x="429" y="4"/>
                    <a:pt x="420" y="0"/>
                    <a:pt x="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259;p45">
              <a:extLst>
                <a:ext uri="{FF2B5EF4-FFF2-40B4-BE49-F238E27FC236}">
                  <a16:creationId xmlns:a16="http://schemas.microsoft.com/office/drawing/2014/main" id="{FB7082C4-BC6E-3450-01DC-ED0CBEE1267B}"/>
                </a:ext>
              </a:extLst>
            </p:cNvPr>
            <p:cNvSpPr/>
            <p:nvPr/>
          </p:nvSpPr>
          <p:spPr>
            <a:xfrm>
              <a:off x="3991346" y="1964478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187" y="0"/>
                  </a:moveTo>
                  <a:cubicBezTo>
                    <a:pt x="151" y="0"/>
                    <a:pt x="83" y="82"/>
                    <a:pt x="58" y="206"/>
                  </a:cubicBezTo>
                  <a:cubicBezTo>
                    <a:pt x="1" y="321"/>
                    <a:pt x="1" y="407"/>
                    <a:pt x="29" y="435"/>
                  </a:cubicBezTo>
                  <a:cubicBezTo>
                    <a:pt x="58" y="435"/>
                    <a:pt x="115" y="378"/>
                    <a:pt x="173" y="235"/>
                  </a:cubicBezTo>
                  <a:cubicBezTo>
                    <a:pt x="201" y="120"/>
                    <a:pt x="230" y="6"/>
                    <a:pt x="201" y="6"/>
                  </a:cubicBezTo>
                  <a:cubicBezTo>
                    <a:pt x="198" y="2"/>
                    <a:pt x="193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260;p45">
              <a:extLst>
                <a:ext uri="{FF2B5EF4-FFF2-40B4-BE49-F238E27FC236}">
                  <a16:creationId xmlns:a16="http://schemas.microsoft.com/office/drawing/2014/main" id="{01A9D305-E231-7B22-6EA3-6CEDE0F7B290}"/>
                </a:ext>
              </a:extLst>
            </p:cNvPr>
            <p:cNvSpPr/>
            <p:nvPr/>
          </p:nvSpPr>
          <p:spPr>
            <a:xfrm>
              <a:off x="4008695" y="1964910"/>
              <a:ext cx="9927" cy="39620"/>
            </a:xfrm>
            <a:custGeom>
              <a:avLst/>
              <a:gdLst/>
              <a:ahLst/>
              <a:cxnLst/>
              <a:rect l="l" t="t" r="r" b="b"/>
              <a:pathLst>
                <a:path w="115" h="459" extrusionOk="0">
                  <a:moveTo>
                    <a:pt x="57" y="1"/>
                  </a:moveTo>
                  <a:cubicBezTo>
                    <a:pt x="0" y="1"/>
                    <a:pt x="0" y="115"/>
                    <a:pt x="0" y="230"/>
                  </a:cubicBezTo>
                  <a:cubicBezTo>
                    <a:pt x="0" y="373"/>
                    <a:pt x="29" y="459"/>
                    <a:pt x="57" y="459"/>
                  </a:cubicBezTo>
                  <a:cubicBezTo>
                    <a:pt x="86" y="459"/>
                    <a:pt x="115" y="373"/>
                    <a:pt x="115" y="230"/>
                  </a:cubicBezTo>
                  <a:cubicBezTo>
                    <a:pt x="115" y="115"/>
                    <a:pt x="86" y="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261;p45">
              <a:extLst>
                <a:ext uri="{FF2B5EF4-FFF2-40B4-BE49-F238E27FC236}">
                  <a16:creationId xmlns:a16="http://schemas.microsoft.com/office/drawing/2014/main" id="{B9E1C790-1E86-91CA-F18D-CC4C16CCFF9E}"/>
                </a:ext>
              </a:extLst>
            </p:cNvPr>
            <p:cNvSpPr/>
            <p:nvPr/>
          </p:nvSpPr>
          <p:spPr>
            <a:xfrm>
              <a:off x="4013615" y="1964478"/>
              <a:ext cx="22356" cy="35649"/>
            </a:xfrm>
            <a:custGeom>
              <a:avLst/>
              <a:gdLst/>
              <a:ahLst/>
              <a:cxnLst/>
              <a:rect l="l" t="t" r="r" b="b"/>
              <a:pathLst>
                <a:path w="259" h="413" extrusionOk="0">
                  <a:moveTo>
                    <a:pt x="43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0" y="6"/>
                    <a:pt x="29" y="120"/>
                    <a:pt x="86" y="235"/>
                  </a:cubicBezTo>
                  <a:cubicBezTo>
                    <a:pt x="136" y="334"/>
                    <a:pt x="186" y="412"/>
                    <a:pt x="217" y="412"/>
                  </a:cubicBezTo>
                  <a:cubicBezTo>
                    <a:pt x="221" y="412"/>
                    <a:pt x="226" y="410"/>
                    <a:pt x="229" y="407"/>
                  </a:cubicBezTo>
                  <a:cubicBezTo>
                    <a:pt x="258" y="407"/>
                    <a:pt x="258" y="292"/>
                    <a:pt x="201" y="178"/>
                  </a:cubicBezTo>
                  <a:cubicBezTo>
                    <a:pt x="151" y="78"/>
                    <a:pt x="80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262;p45">
              <a:extLst>
                <a:ext uri="{FF2B5EF4-FFF2-40B4-BE49-F238E27FC236}">
                  <a16:creationId xmlns:a16="http://schemas.microsoft.com/office/drawing/2014/main" id="{37E59808-BBB3-5175-E528-C9BA66EF5770}"/>
                </a:ext>
              </a:extLst>
            </p:cNvPr>
            <p:cNvSpPr/>
            <p:nvPr/>
          </p:nvSpPr>
          <p:spPr>
            <a:xfrm>
              <a:off x="4018535" y="1961543"/>
              <a:ext cx="34700" cy="26327"/>
            </a:xfrm>
            <a:custGeom>
              <a:avLst/>
              <a:gdLst/>
              <a:ahLst/>
              <a:cxnLst/>
              <a:rect l="l" t="t" r="r" b="b"/>
              <a:pathLst>
                <a:path w="402" h="305" extrusionOk="0">
                  <a:moveTo>
                    <a:pt x="61" y="1"/>
                  </a:moveTo>
                  <a:cubicBezTo>
                    <a:pt x="47" y="1"/>
                    <a:pt x="36" y="4"/>
                    <a:pt x="29" y="11"/>
                  </a:cubicBezTo>
                  <a:cubicBezTo>
                    <a:pt x="1" y="11"/>
                    <a:pt x="58" y="97"/>
                    <a:pt x="172" y="183"/>
                  </a:cubicBezTo>
                  <a:cubicBezTo>
                    <a:pt x="243" y="254"/>
                    <a:pt x="314" y="305"/>
                    <a:pt x="352" y="305"/>
                  </a:cubicBezTo>
                  <a:cubicBezTo>
                    <a:pt x="361" y="305"/>
                    <a:pt x="368" y="303"/>
                    <a:pt x="373" y="298"/>
                  </a:cubicBezTo>
                  <a:cubicBezTo>
                    <a:pt x="401" y="269"/>
                    <a:pt x="344" y="183"/>
                    <a:pt x="230" y="97"/>
                  </a:cubicBezTo>
                  <a:cubicBezTo>
                    <a:pt x="165" y="33"/>
                    <a:pt x="101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263;p45">
              <a:extLst>
                <a:ext uri="{FF2B5EF4-FFF2-40B4-BE49-F238E27FC236}">
                  <a16:creationId xmlns:a16="http://schemas.microsoft.com/office/drawing/2014/main" id="{50DCF9DB-294D-EECC-2477-B9FC0861FA77}"/>
                </a:ext>
              </a:extLst>
            </p:cNvPr>
            <p:cNvSpPr/>
            <p:nvPr/>
          </p:nvSpPr>
          <p:spPr>
            <a:xfrm>
              <a:off x="4021039" y="1955674"/>
              <a:ext cx="42037" cy="16141"/>
            </a:xfrm>
            <a:custGeom>
              <a:avLst/>
              <a:gdLst/>
              <a:ahLst/>
              <a:cxnLst/>
              <a:rect l="l" t="t" r="r" b="b"/>
              <a:pathLst>
                <a:path w="487" h="187" extrusionOk="0">
                  <a:moveTo>
                    <a:pt x="100" y="1"/>
                  </a:moveTo>
                  <a:cubicBezTo>
                    <a:pt x="58" y="1"/>
                    <a:pt x="29" y="8"/>
                    <a:pt x="29" y="22"/>
                  </a:cubicBezTo>
                  <a:cubicBezTo>
                    <a:pt x="0" y="79"/>
                    <a:pt x="115" y="108"/>
                    <a:pt x="229" y="165"/>
                  </a:cubicBezTo>
                  <a:cubicBezTo>
                    <a:pt x="286" y="180"/>
                    <a:pt x="344" y="187"/>
                    <a:pt x="387" y="187"/>
                  </a:cubicBezTo>
                  <a:cubicBezTo>
                    <a:pt x="430" y="187"/>
                    <a:pt x="458" y="180"/>
                    <a:pt x="458" y="165"/>
                  </a:cubicBezTo>
                  <a:cubicBezTo>
                    <a:pt x="487" y="108"/>
                    <a:pt x="372" y="79"/>
                    <a:pt x="258" y="22"/>
                  </a:cubicBezTo>
                  <a:cubicBezTo>
                    <a:pt x="201" y="8"/>
                    <a:pt x="143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64;p45">
              <a:extLst>
                <a:ext uri="{FF2B5EF4-FFF2-40B4-BE49-F238E27FC236}">
                  <a16:creationId xmlns:a16="http://schemas.microsoft.com/office/drawing/2014/main" id="{684889A4-E7BB-CA25-5E30-401C33F46E03}"/>
                </a:ext>
              </a:extLst>
            </p:cNvPr>
            <p:cNvSpPr/>
            <p:nvPr/>
          </p:nvSpPr>
          <p:spPr>
            <a:xfrm>
              <a:off x="4023456" y="1945229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230" y="0"/>
                  </a:moveTo>
                  <a:cubicBezTo>
                    <a:pt x="87" y="29"/>
                    <a:pt x="1" y="57"/>
                    <a:pt x="1" y="86"/>
                  </a:cubicBezTo>
                  <a:cubicBezTo>
                    <a:pt x="1" y="106"/>
                    <a:pt x="58" y="126"/>
                    <a:pt x="132" y="126"/>
                  </a:cubicBezTo>
                  <a:cubicBezTo>
                    <a:pt x="163" y="126"/>
                    <a:pt x="196" y="123"/>
                    <a:pt x="230" y="114"/>
                  </a:cubicBezTo>
                  <a:cubicBezTo>
                    <a:pt x="344" y="114"/>
                    <a:pt x="459" y="57"/>
                    <a:pt x="459" y="29"/>
                  </a:cubicBezTo>
                  <a:cubicBezTo>
                    <a:pt x="459" y="0"/>
                    <a:pt x="344" y="0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65;p45">
              <a:extLst>
                <a:ext uri="{FF2B5EF4-FFF2-40B4-BE49-F238E27FC236}">
                  <a16:creationId xmlns:a16="http://schemas.microsoft.com/office/drawing/2014/main" id="{15975C61-565F-4538-CFB9-902F635B1F5C}"/>
                </a:ext>
              </a:extLst>
            </p:cNvPr>
            <p:cNvSpPr/>
            <p:nvPr/>
          </p:nvSpPr>
          <p:spPr>
            <a:xfrm>
              <a:off x="4021039" y="1926930"/>
              <a:ext cx="37117" cy="24169"/>
            </a:xfrm>
            <a:custGeom>
              <a:avLst/>
              <a:gdLst/>
              <a:ahLst/>
              <a:cxnLst/>
              <a:rect l="l" t="t" r="r" b="b"/>
              <a:pathLst>
                <a:path w="430" h="280" extrusionOk="0">
                  <a:moveTo>
                    <a:pt x="381" y="1"/>
                  </a:moveTo>
                  <a:cubicBezTo>
                    <a:pt x="344" y="1"/>
                    <a:pt x="258" y="33"/>
                    <a:pt x="172" y="98"/>
                  </a:cubicBezTo>
                  <a:cubicBezTo>
                    <a:pt x="58" y="155"/>
                    <a:pt x="0" y="241"/>
                    <a:pt x="0" y="269"/>
                  </a:cubicBezTo>
                  <a:cubicBezTo>
                    <a:pt x="7" y="276"/>
                    <a:pt x="18" y="280"/>
                    <a:pt x="32" y="280"/>
                  </a:cubicBezTo>
                  <a:cubicBezTo>
                    <a:pt x="74" y="280"/>
                    <a:pt x="143" y="248"/>
                    <a:pt x="229" y="183"/>
                  </a:cubicBezTo>
                  <a:cubicBezTo>
                    <a:pt x="344" y="126"/>
                    <a:pt x="430" y="40"/>
                    <a:pt x="401" y="12"/>
                  </a:cubicBezTo>
                  <a:cubicBezTo>
                    <a:pt x="401" y="5"/>
                    <a:pt x="394" y="1"/>
                    <a:pt x="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66;p45">
              <a:extLst>
                <a:ext uri="{FF2B5EF4-FFF2-40B4-BE49-F238E27FC236}">
                  <a16:creationId xmlns:a16="http://schemas.microsoft.com/office/drawing/2014/main" id="{3CC994CF-09D6-D7F7-C874-3F25DDAD5969}"/>
                </a:ext>
              </a:extLst>
            </p:cNvPr>
            <p:cNvSpPr/>
            <p:nvPr/>
          </p:nvSpPr>
          <p:spPr>
            <a:xfrm>
              <a:off x="4016119" y="1912601"/>
              <a:ext cx="27190" cy="33146"/>
            </a:xfrm>
            <a:custGeom>
              <a:avLst/>
              <a:gdLst/>
              <a:ahLst/>
              <a:cxnLst/>
              <a:rect l="l" t="t" r="r" b="b"/>
              <a:pathLst>
                <a:path w="315" h="384" extrusionOk="0">
                  <a:moveTo>
                    <a:pt x="273" y="0"/>
                  </a:moveTo>
                  <a:cubicBezTo>
                    <a:pt x="242" y="0"/>
                    <a:pt x="189" y="75"/>
                    <a:pt x="115" y="149"/>
                  </a:cubicBezTo>
                  <a:cubicBezTo>
                    <a:pt x="29" y="264"/>
                    <a:pt x="0" y="349"/>
                    <a:pt x="29" y="378"/>
                  </a:cubicBezTo>
                  <a:cubicBezTo>
                    <a:pt x="33" y="382"/>
                    <a:pt x="37" y="384"/>
                    <a:pt x="43" y="384"/>
                  </a:cubicBezTo>
                  <a:cubicBezTo>
                    <a:pt x="80" y="384"/>
                    <a:pt x="151" y="309"/>
                    <a:pt x="200" y="235"/>
                  </a:cubicBezTo>
                  <a:cubicBezTo>
                    <a:pt x="286" y="120"/>
                    <a:pt x="315" y="35"/>
                    <a:pt x="286" y="6"/>
                  </a:cubicBezTo>
                  <a:cubicBezTo>
                    <a:pt x="282" y="2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67;p45">
              <a:extLst>
                <a:ext uri="{FF2B5EF4-FFF2-40B4-BE49-F238E27FC236}">
                  <a16:creationId xmlns:a16="http://schemas.microsoft.com/office/drawing/2014/main" id="{9FFD87E0-96F8-931B-9B5C-ACBB53246B31}"/>
                </a:ext>
              </a:extLst>
            </p:cNvPr>
            <p:cNvSpPr/>
            <p:nvPr/>
          </p:nvSpPr>
          <p:spPr>
            <a:xfrm>
              <a:off x="4011112" y="1905265"/>
              <a:ext cx="12430" cy="37893"/>
            </a:xfrm>
            <a:custGeom>
              <a:avLst/>
              <a:gdLst/>
              <a:ahLst/>
              <a:cxnLst/>
              <a:rect l="l" t="t" r="r" b="b"/>
              <a:pathLst>
                <a:path w="144" h="439" extrusionOk="0">
                  <a:moveTo>
                    <a:pt x="113" y="1"/>
                  </a:moveTo>
                  <a:cubicBezTo>
                    <a:pt x="104" y="1"/>
                    <a:pt x="55" y="103"/>
                    <a:pt x="29" y="205"/>
                  </a:cubicBezTo>
                  <a:cubicBezTo>
                    <a:pt x="1" y="320"/>
                    <a:pt x="1" y="434"/>
                    <a:pt x="29" y="434"/>
                  </a:cubicBezTo>
                  <a:cubicBezTo>
                    <a:pt x="29" y="437"/>
                    <a:pt x="30" y="439"/>
                    <a:pt x="31" y="439"/>
                  </a:cubicBezTo>
                  <a:cubicBezTo>
                    <a:pt x="41" y="439"/>
                    <a:pt x="90" y="336"/>
                    <a:pt x="115" y="234"/>
                  </a:cubicBezTo>
                  <a:cubicBezTo>
                    <a:pt x="144" y="120"/>
                    <a:pt x="115" y="5"/>
                    <a:pt x="115" y="5"/>
                  </a:cubicBezTo>
                  <a:cubicBezTo>
                    <a:pt x="115" y="2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68;p45">
              <a:extLst>
                <a:ext uri="{FF2B5EF4-FFF2-40B4-BE49-F238E27FC236}">
                  <a16:creationId xmlns:a16="http://schemas.microsoft.com/office/drawing/2014/main" id="{83047FE6-58F9-E1F6-6C7F-C2BE959C2609}"/>
                </a:ext>
              </a:extLst>
            </p:cNvPr>
            <p:cNvSpPr/>
            <p:nvPr/>
          </p:nvSpPr>
          <p:spPr>
            <a:xfrm>
              <a:off x="3998769" y="1905265"/>
              <a:ext cx="14933" cy="37893"/>
            </a:xfrm>
            <a:custGeom>
              <a:avLst/>
              <a:gdLst/>
              <a:ahLst/>
              <a:cxnLst/>
              <a:rect l="l" t="t" r="r" b="b"/>
              <a:pathLst>
                <a:path w="173" h="439" extrusionOk="0">
                  <a:moveTo>
                    <a:pt x="38" y="1"/>
                  </a:moveTo>
                  <a:cubicBezTo>
                    <a:pt x="35" y="1"/>
                    <a:pt x="32" y="2"/>
                    <a:pt x="29" y="5"/>
                  </a:cubicBezTo>
                  <a:cubicBezTo>
                    <a:pt x="1" y="5"/>
                    <a:pt x="1" y="120"/>
                    <a:pt x="29" y="234"/>
                  </a:cubicBezTo>
                  <a:cubicBezTo>
                    <a:pt x="55" y="336"/>
                    <a:pt x="81" y="439"/>
                    <a:pt x="106" y="439"/>
                  </a:cubicBezTo>
                  <a:cubicBezTo>
                    <a:pt x="109" y="439"/>
                    <a:pt x="112" y="437"/>
                    <a:pt x="115" y="434"/>
                  </a:cubicBezTo>
                  <a:cubicBezTo>
                    <a:pt x="172" y="434"/>
                    <a:pt x="172" y="320"/>
                    <a:pt x="115" y="205"/>
                  </a:cubicBezTo>
                  <a:cubicBezTo>
                    <a:pt x="90" y="103"/>
                    <a:pt x="64" y="1"/>
                    <a:pt x="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69;p45">
              <a:extLst>
                <a:ext uri="{FF2B5EF4-FFF2-40B4-BE49-F238E27FC236}">
                  <a16:creationId xmlns:a16="http://schemas.microsoft.com/office/drawing/2014/main" id="{B00841E3-8AF9-2B6E-BFE0-8C8BBF3B0865}"/>
                </a:ext>
              </a:extLst>
            </p:cNvPr>
            <p:cNvSpPr/>
            <p:nvPr/>
          </p:nvSpPr>
          <p:spPr>
            <a:xfrm>
              <a:off x="3979002" y="1912601"/>
              <a:ext cx="29780" cy="33319"/>
            </a:xfrm>
            <a:custGeom>
              <a:avLst/>
              <a:gdLst/>
              <a:ahLst/>
              <a:cxnLst/>
              <a:rect l="l" t="t" r="r" b="b"/>
              <a:pathLst>
                <a:path w="345" h="386" extrusionOk="0">
                  <a:moveTo>
                    <a:pt x="44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35"/>
                    <a:pt x="58" y="120"/>
                    <a:pt x="115" y="235"/>
                  </a:cubicBezTo>
                  <a:cubicBezTo>
                    <a:pt x="186" y="330"/>
                    <a:pt x="257" y="385"/>
                    <a:pt x="296" y="385"/>
                  </a:cubicBezTo>
                  <a:cubicBezTo>
                    <a:pt x="304" y="385"/>
                    <a:pt x="311" y="383"/>
                    <a:pt x="316" y="378"/>
                  </a:cubicBezTo>
                  <a:cubicBezTo>
                    <a:pt x="344" y="378"/>
                    <a:pt x="316" y="264"/>
                    <a:pt x="230" y="149"/>
                  </a:cubicBezTo>
                  <a:cubicBezTo>
                    <a:pt x="155" y="75"/>
                    <a:pt x="81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70;p45">
              <a:extLst>
                <a:ext uri="{FF2B5EF4-FFF2-40B4-BE49-F238E27FC236}">
                  <a16:creationId xmlns:a16="http://schemas.microsoft.com/office/drawing/2014/main" id="{51568F55-DE21-BF46-1798-379819DBCE92}"/>
                </a:ext>
              </a:extLst>
            </p:cNvPr>
            <p:cNvSpPr/>
            <p:nvPr/>
          </p:nvSpPr>
          <p:spPr>
            <a:xfrm>
              <a:off x="3971579" y="1919852"/>
              <a:ext cx="34700" cy="28571"/>
            </a:xfrm>
            <a:custGeom>
              <a:avLst/>
              <a:gdLst/>
              <a:ahLst/>
              <a:cxnLst/>
              <a:rect l="l" t="t" r="r" b="b"/>
              <a:pathLst>
                <a:path w="402" h="331" extrusionOk="0">
                  <a:moveTo>
                    <a:pt x="50" y="0"/>
                  </a:moveTo>
                  <a:cubicBezTo>
                    <a:pt x="41" y="0"/>
                    <a:pt x="35" y="3"/>
                    <a:pt x="30" y="8"/>
                  </a:cubicBezTo>
                  <a:cubicBezTo>
                    <a:pt x="1" y="36"/>
                    <a:pt x="58" y="122"/>
                    <a:pt x="173" y="208"/>
                  </a:cubicBezTo>
                  <a:cubicBezTo>
                    <a:pt x="243" y="279"/>
                    <a:pt x="314" y="330"/>
                    <a:pt x="353" y="330"/>
                  </a:cubicBezTo>
                  <a:cubicBezTo>
                    <a:pt x="361" y="330"/>
                    <a:pt x="368" y="328"/>
                    <a:pt x="373" y="323"/>
                  </a:cubicBezTo>
                  <a:cubicBezTo>
                    <a:pt x="402" y="294"/>
                    <a:pt x="344" y="208"/>
                    <a:pt x="230" y="122"/>
                  </a:cubicBezTo>
                  <a:cubicBezTo>
                    <a:pt x="159" y="52"/>
                    <a:pt x="89" y="0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71;p45">
              <a:extLst>
                <a:ext uri="{FF2B5EF4-FFF2-40B4-BE49-F238E27FC236}">
                  <a16:creationId xmlns:a16="http://schemas.microsoft.com/office/drawing/2014/main" id="{5A1D6ABA-E99F-5C1F-43BD-BCF506DF6979}"/>
                </a:ext>
              </a:extLst>
            </p:cNvPr>
            <p:cNvSpPr/>
            <p:nvPr/>
          </p:nvSpPr>
          <p:spPr>
            <a:xfrm>
              <a:off x="3961739" y="1937374"/>
              <a:ext cx="42037" cy="16314"/>
            </a:xfrm>
            <a:custGeom>
              <a:avLst/>
              <a:gdLst/>
              <a:ahLst/>
              <a:cxnLst/>
              <a:rect l="l" t="t" r="r" b="b"/>
              <a:pathLst>
                <a:path w="487" h="189" extrusionOk="0">
                  <a:moveTo>
                    <a:pt x="82" y="1"/>
                  </a:moveTo>
                  <a:cubicBezTo>
                    <a:pt x="50" y="1"/>
                    <a:pt x="29" y="10"/>
                    <a:pt x="29" y="34"/>
                  </a:cubicBezTo>
                  <a:cubicBezTo>
                    <a:pt x="0" y="91"/>
                    <a:pt x="115" y="120"/>
                    <a:pt x="229" y="148"/>
                  </a:cubicBezTo>
                  <a:cubicBezTo>
                    <a:pt x="310" y="168"/>
                    <a:pt x="391" y="189"/>
                    <a:pt x="432" y="189"/>
                  </a:cubicBezTo>
                  <a:cubicBezTo>
                    <a:pt x="449" y="189"/>
                    <a:pt x="458" y="185"/>
                    <a:pt x="458" y="177"/>
                  </a:cubicBezTo>
                  <a:cubicBezTo>
                    <a:pt x="487" y="148"/>
                    <a:pt x="372" y="62"/>
                    <a:pt x="258" y="34"/>
                  </a:cubicBezTo>
                  <a:cubicBezTo>
                    <a:pt x="192" y="17"/>
                    <a:pt x="126" y="1"/>
                    <a:pt x="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72;p45">
              <a:extLst>
                <a:ext uri="{FF2B5EF4-FFF2-40B4-BE49-F238E27FC236}">
                  <a16:creationId xmlns:a16="http://schemas.microsoft.com/office/drawing/2014/main" id="{2C0312F9-E958-F0BF-C1A8-02CF44CC3B47}"/>
                </a:ext>
              </a:extLst>
            </p:cNvPr>
            <p:cNvSpPr/>
            <p:nvPr/>
          </p:nvSpPr>
          <p:spPr>
            <a:xfrm>
              <a:off x="3961739" y="1952566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29" y="1"/>
                  </a:moveTo>
                  <a:cubicBezTo>
                    <a:pt x="86" y="1"/>
                    <a:pt x="0" y="58"/>
                    <a:pt x="0" y="87"/>
                  </a:cubicBezTo>
                  <a:cubicBezTo>
                    <a:pt x="0" y="107"/>
                    <a:pt x="58" y="127"/>
                    <a:pt x="132" y="127"/>
                  </a:cubicBezTo>
                  <a:cubicBezTo>
                    <a:pt x="162" y="127"/>
                    <a:pt x="196" y="124"/>
                    <a:pt x="229" y="115"/>
                  </a:cubicBezTo>
                  <a:cubicBezTo>
                    <a:pt x="372" y="115"/>
                    <a:pt x="458" y="58"/>
                    <a:pt x="458" y="29"/>
                  </a:cubicBezTo>
                  <a:cubicBezTo>
                    <a:pt x="458" y="1"/>
                    <a:pt x="344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73;p45">
              <a:extLst>
                <a:ext uri="{FF2B5EF4-FFF2-40B4-BE49-F238E27FC236}">
                  <a16:creationId xmlns:a16="http://schemas.microsoft.com/office/drawing/2014/main" id="{F3F8CAA4-8E08-38E9-428B-37CD6602004A}"/>
                </a:ext>
              </a:extLst>
            </p:cNvPr>
            <p:cNvSpPr/>
            <p:nvPr/>
          </p:nvSpPr>
          <p:spPr>
            <a:xfrm>
              <a:off x="3966659" y="1959040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90" y="1"/>
                  </a:moveTo>
                  <a:cubicBezTo>
                    <a:pt x="340" y="1"/>
                    <a:pt x="256" y="27"/>
                    <a:pt x="172" y="69"/>
                  </a:cubicBezTo>
                  <a:cubicBezTo>
                    <a:pt x="87" y="155"/>
                    <a:pt x="1" y="212"/>
                    <a:pt x="29" y="241"/>
                  </a:cubicBezTo>
                  <a:cubicBezTo>
                    <a:pt x="29" y="248"/>
                    <a:pt x="38" y="252"/>
                    <a:pt x="52" y="252"/>
                  </a:cubicBezTo>
                  <a:cubicBezTo>
                    <a:pt x="91" y="252"/>
                    <a:pt x="174" y="225"/>
                    <a:pt x="258" y="183"/>
                  </a:cubicBezTo>
                  <a:cubicBezTo>
                    <a:pt x="373" y="126"/>
                    <a:pt x="430" y="40"/>
                    <a:pt x="430" y="12"/>
                  </a:cubicBezTo>
                  <a:cubicBezTo>
                    <a:pt x="422" y="4"/>
                    <a:pt x="408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74;p45">
              <a:extLst>
                <a:ext uri="{FF2B5EF4-FFF2-40B4-BE49-F238E27FC236}">
                  <a16:creationId xmlns:a16="http://schemas.microsoft.com/office/drawing/2014/main" id="{3CF58179-3219-0658-6BDE-A19EB5969591}"/>
                </a:ext>
              </a:extLst>
            </p:cNvPr>
            <p:cNvSpPr/>
            <p:nvPr/>
          </p:nvSpPr>
          <p:spPr>
            <a:xfrm>
              <a:off x="3979002" y="1962493"/>
              <a:ext cx="29780" cy="32801"/>
            </a:xfrm>
            <a:custGeom>
              <a:avLst/>
              <a:gdLst/>
              <a:ahLst/>
              <a:cxnLst/>
              <a:rect l="l" t="t" r="r" b="b"/>
              <a:pathLst>
                <a:path w="345" h="380" extrusionOk="0">
                  <a:moveTo>
                    <a:pt x="316" y="0"/>
                  </a:moveTo>
                  <a:cubicBezTo>
                    <a:pt x="287" y="0"/>
                    <a:pt x="201" y="58"/>
                    <a:pt x="115" y="172"/>
                  </a:cubicBezTo>
                  <a:cubicBezTo>
                    <a:pt x="58" y="258"/>
                    <a:pt x="1" y="372"/>
                    <a:pt x="29" y="372"/>
                  </a:cubicBezTo>
                  <a:cubicBezTo>
                    <a:pt x="34" y="377"/>
                    <a:pt x="41" y="380"/>
                    <a:pt x="49" y="380"/>
                  </a:cubicBezTo>
                  <a:cubicBezTo>
                    <a:pt x="87" y="380"/>
                    <a:pt x="159" y="324"/>
                    <a:pt x="230" y="229"/>
                  </a:cubicBezTo>
                  <a:cubicBezTo>
                    <a:pt x="287" y="115"/>
                    <a:pt x="344" y="29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75;p45">
              <a:extLst>
                <a:ext uri="{FF2B5EF4-FFF2-40B4-BE49-F238E27FC236}">
                  <a16:creationId xmlns:a16="http://schemas.microsoft.com/office/drawing/2014/main" id="{022AF516-5336-9659-8B74-F31C887BB714}"/>
                </a:ext>
              </a:extLst>
            </p:cNvPr>
            <p:cNvSpPr/>
            <p:nvPr/>
          </p:nvSpPr>
          <p:spPr>
            <a:xfrm>
              <a:off x="3998769" y="1964910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144" y="1"/>
                  </a:moveTo>
                  <a:cubicBezTo>
                    <a:pt x="115" y="1"/>
                    <a:pt x="58" y="87"/>
                    <a:pt x="29" y="230"/>
                  </a:cubicBezTo>
                  <a:cubicBezTo>
                    <a:pt x="1" y="344"/>
                    <a:pt x="1" y="459"/>
                    <a:pt x="29" y="459"/>
                  </a:cubicBezTo>
                  <a:cubicBezTo>
                    <a:pt x="58" y="459"/>
                    <a:pt x="115" y="373"/>
                    <a:pt x="144" y="230"/>
                  </a:cubicBezTo>
                  <a:cubicBezTo>
                    <a:pt x="172" y="115"/>
                    <a:pt x="172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76;p45">
              <a:extLst>
                <a:ext uri="{FF2B5EF4-FFF2-40B4-BE49-F238E27FC236}">
                  <a16:creationId xmlns:a16="http://schemas.microsoft.com/office/drawing/2014/main" id="{D4883ADA-D638-E4E1-EF61-FBA5136238FE}"/>
                </a:ext>
              </a:extLst>
            </p:cNvPr>
            <p:cNvSpPr/>
            <p:nvPr/>
          </p:nvSpPr>
          <p:spPr>
            <a:xfrm>
              <a:off x="4011112" y="1964910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29" y="1"/>
                  </a:moveTo>
                  <a:cubicBezTo>
                    <a:pt x="1" y="1"/>
                    <a:pt x="1" y="115"/>
                    <a:pt x="29" y="230"/>
                  </a:cubicBezTo>
                  <a:cubicBezTo>
                    <a:pt x="87" y="373"/>
                    <a:pt x="115" y="459"/>
                    <a:pt x="144" y="459"/>
                  </a:cubicBezTo>
                  <a:cubicBezTo>
                    <a:pt x="173" y="459"/>
                    <a:pt x="173" y="344"/>
                    <a:pt x="144" y="230"/>
                  </a:cubicBezTo>
                  <a:cubicBezTo>
                    <a:pt x="115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77;p45">
              <a:extLst>
                <a:ext uri="{FF2B5EF4-FFF2-40B4-BE49-F238E27FC236}">
                  <a16:creationId xmlns:a16="http://schemas.microsoft.com/office/drawing/2014/main" id="{5076E46B-E6C3-E9DC-B2F0-6388E6F68953}"/>
                </a:ext>
              </a:extLst>
            </p:cNvPr>
            <p:cNvSpPr/>
            <p:nvPr/>
          </p:nvSpPr>
          <p:spPr>
            <a:xfrm>
              <a:off x="4016119" y="1962493"/>
              <a:ext cx="27190" cy="34700"/>
            </a:xfrm>
            <a:custGeom>
              <a:avLst/>
              <a:gdLst/>
              <a:ahLst/>
              <a:cxnLst/>
              <a:rect l="l" t="t" r="r" b="b"/>
              <a:pathLst>
                <a:path w="315" h="402" extrusionOk="0">
                  <a:moveTo>
                    <a:pt x="29" y="0"/>
                  </a:moveTo>
                  <a:cubicBezTo>
                    <a:pt x="0" y="29"/>
                    <a:pt x="29" y="115"/>
                    <a:pt x="115" y="229"/>
                  </a:cubicBezTo>
                  <a:cubicBezTo>
                    <a:pt x="200" y="344"/>
                    <a:pt x="258" y="401"/>
                    <a:pt x="286" y="401"/>
                  </a:cubicBezTo>
                  <a:cubicBezTo>
                    <a:pt x="315" y="372"/>
                    <a:pt x="286" y="258"/>
                    <a:pt x="200" y="172"/>
                  </a:cubicBezTo>
                  <a:cubicBezTo>
                    <a:pt x="143" y="58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78;p45">
              <a:extLst>
                <a:ext uri="{FF2B5EF4-FFF2-40B4-BE49-F238E27FC236}">
                  <a16:creationId xmlns:a16="http://schemas.microsoft.com/office/drawing/2014/main" id="{64253E64-2852-F5DA-E94E-822DCC79768D}"/>
                </a:ext>
              </a:extLst>
            </p:cNvPr>
            <p:cNvSpPr/>
            <p:nvPr/>
          </p:nvSpPr>
          <p:spPr>
            <a:xfrm>
              <a:off x="4021039" y="1959040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5" y="1"/>
                  </a:moveTo>
                  <a:cubicBezTo>
                    <a:pt x="20" y="1"/>
                    <a:pt x="8" y="4"/>
                    <a:pt x="0" y="12"/>
                  </a:cubicBezTo>
                  <a:cubicBezTo>
                    <a:pt x="0" y="40"/>
                    <a:pt x="58" y="126"/>
                    <a:pt x="172" y="183"/>
                  </a:cubicBezTo>
                  <a:cubicBezTo>
                    <a:pt x="256" y="225"/>
                    <a:pt x="340" y="252"/>
                    <a:pt x="379" y="252"/>
                  </a:cubicBezTo>
                  <a:cubicBezTo>
                    <a:pt x="393" y="252"/>
                    <a:pt x="401" y="248"/>
                    <a:pt x="401" y="241"/>
                  </a:cubicBezTo>
                  <a:cubicBezTo>
                    <a:pt x="430" y="212"/>
                    <a:pt x="344" y="155"/>
                    <a:pt x="229" y="69"/>
                  </a:cubicBezTo>
                  <a:cubicBezTo>
                    <a:pt x="145" y="27"/>
                    <a:pt x="77" y="1"/>
                    <a:pt x="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79;p45">
              <a:extLst>
                <a:ext uri="{FF2B5EF4-FFF2-40B4-BE49-F238E27FC236}">
                  <a16:creationId xmlns:a16="http://schemas.microsoft.com/office/drawing/2014/main" id="{112471B0-D22C-C9E7-7CBB-0A721ACD9573}"/>
                </a:ext>
              </a:extLst>
            </p:cNvPr>
            <p:cNvSpPr/>
            <p:nvPr/>
          </p:nvSpPr>
          <p:spPr>
            <a:xfrm>
              <a:off x="4023456" y="1952566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30" y="1"/>
                  </a:moveTo>
                  <a:cubicBezTo>
                    <a:pt x="115" y="1"/>
                    <a:pt x="1" y="1"/>
                    <a:pt x="1" y="29"/>
                  </a:cubicBezTo>
                  <a:cubicBezTo>
                    <a:pt x="1" y="58"/>
                    <a:pt x="87" y="115"/>
                    <a:pt x="230" y="115"/>
                  </a:cubicBezTo>
                  <a:cubicBezTo>
                    <a:pt x="263" y="124"/>
                    <a:pt x="297" y="127"/>
                    <a:pt x="328" y="127"/>
                  </a:cubicBezTo>
                  <a:cubicBezTo>
                    <a:pt x="402" y="127"/>
                    <a:pt x="459" y="107"/>
                    <a:pt x="459" y="87"/>
                  </a:cubicBezTo>
                  <a:cubicBezTo>
                    <a:pt x="459" y="58"/>
                    <a:pt x="373" y="29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80;p45">
              <a:extLst>
                <a:ext uri="{FF2B5EF4-FFF2-40B4-BE49-F238E27FC236}">
                  <a16:creationId xmlns:a16="http://schemas.microsoft.com/office/drawing/2014/main" id="{B3CF5C1B-319C-FFA0-B09B-A122CAD66F76}"/>
                </a:ext>
              </a:extLst>
            </p:cNvPr>
            <p:cNvSpPr/>
            <p:nvPr/>
          </p:nvSpPr>
          <p:spPr>
            <a:xfrm>
              <a:off x="4021039" y="1938410"/>
              <a:ext cx="39620" cy="13638"/>
            </a:xfrm>
            <a:custGeom>
              <a:avLst/>
              <a:gdLst/>
              <a:ahLst/>
              <a:cxnLst/>
              <a:rect l="l" t="t" r="r" b="b"/>
              <a:pathLst>
                <a:path w="459" h="158" extrusionOk="0">
                  <a:moveTo>
                    <a:pt x="387" y="0"/>
                  </a:moveTo>
                  <a:cubicBezTo>
                    <a:pt x="344" y="0"/>
                    <a:pt x="286" y="7"/>
                    <a:pt x="229" y="22"/>
                  </a:cubicBezTo>
                  <a:cubicBezTo>
                    <a:pt x="115" y="50"/>
                    <a:pt x="0" y="108"/>
                    <a:pt x="29" y="136"/>
                  </a:cubicBezTo>
                  <a:cubicBezTo>
                    <a:pt x="29" y="151"/>
                    <a:pt x="58" y="158"/>
                    <a:pt x="100" y="158"/>
                  </a:cubicBezTo>
                  <a:cubicBezTo>
                    <a:pt x="143" y="158"/>
                    <a:pt x="201" y="151"/>
                    <a:pt x="258" y="136"/>
                  </a:cubicBezTo>
                  <a:cubicBezTo>
                    <a:pt x="372" y="108"/>
                    <a:pt x="458" y="50"/>
                    <a:pt x="458" y="22"/>
                  </a:cubicBezTo>
                  <a:cubicBezTo>
                    <a:pt x="458" y="7"/>
                    <a:pt x="430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1;p45">
              <a:extLst>
                <a:ext uri="{FF2B5EF4-FFF2-40B4-BE49-F238E27FC236}">
                  <a16:creationId xmlns:a16="http://schemas.microsoft.com/office/drawing/2014/main" id="{96CB4E7E-2D89-52EB-07A6-6723FFDA28CB}"/>
                </a:ext>
              </a:extLst>
            </p:cNvPr>
            <p:cNvSpPr/>
            <p:nvPr/>
          </p:nvSpPr>
          <p:spPr>
            <a:xfrm>
              <a:off x="4018535" y="1919852"/>
              <a:ext cx="34700" cy="28571"/>
            </a:xfrm>
            <a:custGeom>
              <a:avLst/>
              <a:gdLst/>
              <a:ahLst/>
              <a:cxnLst/>
              <a:rect l="l" t="t" r="r" b="b"/>
              <a:pathLst>
                <a:path w="402" h="331" extrusionOk="0">
                  <a:moveTo>
                    <a:pt x="363" y="0"/>
                  </a:moveTo>
                  <a:cubicBezTo>
                    <a:pt x="333" y="0"/>
                    <a:pt x="243" y="52"/>
                    <a:pt x="172" y="122"/>
                  </a:cubicBezTo>
                  <a:cubicBezTo>
                    <a:pt x="58" y="208"/>
                    <a:pt x="1" y="294"/>
                    <a:pt x="29" y="323"/>
                  </a:cubicBezTo>
                  <a:cubicBezTo>
                    <a:pt x="29" y="328"/>
                    <a:pt x="33" y="330"/>
                    <a:pt x="39" y="330"/>
                  </a:cubicBezTo>
                  <a:cubicBezTo>
                    <a:pt x="69" y="330"/>
                    <a:pt x="159" y="279"/>
                    <a:pt x="230" y="208"/>
                  </a:cubicBezTo>
                  <a:cubicBezTo>
                    <a:pt x="344" y="122"/>
                    <a:pt x="401" y="36"/>
                    <a:pt x="373" y="8"/>
                  </a:cubicBezTo>
                  <a:cubicBezTo>
                    <a:pt x="373" y="3"/>
                    <a:pt x="369" y="0"/>
                    <a:pt x="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2;p45">
              <a:extLst>
                <a:ext uri="{FF2B5EF4-FFF2-40B4-BE49-F238E27FC236}">
                  <a16:creationId xmlns:a16="http://schemas.microsoft.com/office/drawing/2014/main" id="{9BB12B1D-DAFD-7A12-4575-7B47DC9600F3}"/>
                </a:ext>
              </a:extLst>
            </p:cNvPr>
            <p:cNvSpPr/>
            <p:nvPr/>
          </p:nvSpPr>
          <p:spPr>
            <a:xfrm>
              <a:off x="4013615" y="1908113"/>
              <a:ext cx="22356" cy="37203"/>
            </a:xfrm>
            <a:custGeom>
              <a:avLst/>
              <a:gdLst/>
              <a:ahLst/>
              <a:cxnLst/>
              <a:rect l="l" t="t" r="r" b="b"/>
              <a:pathLst>
                <a:path w="259" h="431" extrusionOk="0">
                  <a:moveTo>
                    <a:pt x="229" y="1"/>
                  </a:moveTo>
                  <a:cubicBezTo>
                    <a:pt x="201" y="1"/>
                    <a:pt x="144" y="87"/>
                    <a:pt x="86" y="201"/>
                  </a:cubicBezTo>
                  <a:cubicBezTo>
                    <a:pt x="29" y="316"/>
                    <a:pt x="0" y="401"/>
                    <a:pt x="29" y="430"/>
                  </a:cubicBezTo>
                  <a:cubicBezTo>
                    <a:pt x="58" y="430"/>
                    <a:pt x="144" y="344"/>
                    <a:pt x="201" y="230"/>
                  </a:cubicBezTo>
                  <a:cubicBezTo>
                    <a:pt x="258" y="115"/>
                    <a:pt x="258" y="29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3;p45">
              <a:extLst>
                <a:ext uri="{FF2B5EF4-FFF2-40B4-BE49-F238E27FC236}">
                  <a16:creationId xmlns:a16="http://schemas.microsoft.com/office/drawing/2014/main" id="{631C3D6C-494C-7E23-2F1D-A1DB9478FE65}"/>
                </a:ext>
              </a:extLst>
            </p:cNvPr>
            <p:cNvSpPr/>
            <p:nvPr/>
          </p:nvSpPr>
          <p:spPr>
            <a:xfrm>
              <a:off x="4008695" y="1903193"/>
              <a:ext cx="9927" cy="39620"/>
            </a:xfrm>
            <a:custGeom>
              <a:avLst/>
              <a:gdLst/>
              <a:ahLst/>
              <a:cxnLst/>
              <a:rect l="l" t="t" r="r" b="b"/>
              <a:pathLst>
                <a:path w="115" h="459" extrusionOk="0">
                  <a:moveTo>
                    <a:pt x="57" y="0"/>
                  </a:moveTo>
                  <a:cubicBezTo>
                    <a:pt x="0" y="0"/>
                    <a:pt x="0" y="115"/>
                    <a:pt x="0" y="229"/>
                  </a:cubicBezTo>
                  <a:cubicBezTo>
                    <a:pt x="0" y="373"/>
                    <a:pt x="0" y="458"/>
                    <a:pt x="57" y="458"/>
                  </a:cubicBezTo>
                  <a:cubicBezTo>
                    <a:pt x="86" y="458"/>
                    <a:pt x="115" y="373"/>
                    <a:pt x="115" y="229"/>
                  </a:cubicBezTo>
                  <a:cubicBezTo>
                    <a:pt x="115" y="115"/>
                    <a:pt x="115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4;p45">
              <a:extLst>
                <a:ext uri="{FF2B5EF4-FFF2-40B4-BE49-F238E27FC236}">
                  <a16:creationId xmlns:a16="http://schemas.microsoft.com/office/drawing/2014/main" id="{52128E3C-28EA-0117-C801-7414DCB0C7D5}"/>
                </a:ext>
              </a:extLst>
            </p:cNvPr>
            <p:cNvSpPr/>
            <p:nvPr/>
          </p:nvSpPr>
          <p:spPr>
            <a:xfrm>
              <a:off x="3991346" y="1907681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43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6"/>
                    <a:pt x="1" y="120"/>
                    <a:pt x="58" y="235"/>
                  </a:cubicBezTo>
                  <a:cubicBezTo>
                    <a:pt x="87" y="349"/>
                    <a:pt x="173" y="435"/>
                    <a:pt x="201" y="435"/>
                  </a:cubicBezTo>
                  <a:cubicBezTo>
                    <a:pt x="230" y="406"/>
                    <a:pt x="201" y="321"/>
                    <a:pt x="173" y="177"/>
                  </a:cubicBezTo>
                  <a:cubicBezTo>
                    <a:pt x="148" y="78"/>
                    <a:pt x="80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5;p45">
              <a:extLst>
                <a:ext uri="{FF2B5EF4-FFF2-40B4-BE49-F238E27FC236}">
                  <a16:creationId xmlns:a16="http://schemas.microsoft.com/office/drawing/2014/main" id="{DFA5EE08-43C1-13AE-FAEB-14FE1CA2885D}"/>
                </a:ext>
              </a:extLst>
            </p:cNvPr>
            <p:cNvSpPr/>
            <p:nvPr/>
          </p:nvSpPr>
          <p:spPr>
            <a:xfrm>
              <a:off x="3991950" y="1939101"/>
              <a:ext cx="41691" cy="31074"/>
            </a:xfrm>
            <a:custGeom>
              <a:avLst/>
              <a:gdLst/>
              <a:ahLst/>
              <a:cxnLst/>
              <a:rect l="l" t="t" r="r" b="b"/>
              <a:pathLst>
                <a:path w="483" h="360" extrusionOk="0">
                  <a:moveTo>
                    <a:pt x="258" y="1"/>
                  </a:moveTo>
                  <a:cubicBezTo>
                    <a:pt x="118" y="1"/>
                    <a:pt x="0" y="192"/>
                    <a:pt x="137" y="329"/>
                  </a:cubicBezTo>
                  <a:cubicBezTo>
                    <a:pt x="169" y="350"/>
                    <a:pt x="202" y="359"/>
                    <a:pt x="234" y="359"/>
                  </a:cubicBezTo>
                  <a:cubicBezTo>
                    <a:pt x="372" y="359"/>
                    <a:pt x="482" y="182"/>
                    <a:pt x="366" y="42"/>
                  </a:cubicBezTo>
                  <a:cubicBezTo>
                    <a:pt x="331" y="13"/>
                    <a:pt x="294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;p45">
              <a:extLst>
                <a:ext uri="{FF2B5EF4-FFF2-40B4-BE49-F238E27FC236}">
                  <a16:creationId xmlns:a16="http://schemas.microsoft.com/office/drawing/2014/main" id="{9637E00A-92E5-DB24-07DA-C0A2750CD9E0}"/>
                </a:ext>
              </a:extLst>
            </p:cNvPr>
            <p:cNvSpPr/>
            <p:nvPr/>
          </p:nvSpPr>
          <p:spPr>
            <a:xfrm>
              <a:off x="3996352" y="1945229"/>
              <a:ext cx="41087" cy="27190"/>
            </a:xfrm>
            <a:custGeom>
              <a:avLst/>
              <a:gdLst/>
              <a:ahLst/>
              <a:cxnLst/>
              <a:rect l="l" t="t" r="r" b="b"/>
              <a:pathLst>
                <a:path w="476" h="315" extrusionOk="0">
                  <a:moveTo>
                    <a:pt x="344" y="0"/>
                  </a:moveTo>
                  <a:cubicBezTo>
                    <a:pt x="344" y="57"/>
                    <a:pt x="315" y="86"/>
                    <a:pt x="286" y="143"/>
                  </a:cubicBezTo>
                  <a:cubicBezTo>
                    <a:pt x="258" y="172"/>
                    <a:pt x="215" y="186"/>
                    <a:pt x="168" y="186"/>
                  </a:cubicBezTo>
                  <a:cubicBezTo>
                    <a:pt x="122" y="186"/>
                    <a:pt x="72" y="172"/>
                    <a:pt x="29" y="143"/>
                  </a:cubicBezTo>
                  <a:lnTo>
                    <a:pt x="29" y="114"/>
                  </a:lnTo>
                  <a:lnTo>
                    <a:pt x="29" y="114"/>
                  </a:lnTo>
                  <a:cubicBezTo>
                    <a:pt x="0" y="172"/>
                    <a:pt x="29" y="229"/>
                    <a:pt x="86" y="258"/>
                  </a:cubicBezTo>
                  <a:cubicBezTo>
                    <a:pt x="126" y="297"/>
                    <a:pt x="170" y="314"/>
                    <a:pt x="213" y="314"/>
                  </a:cubicBezTo>
                  <a:cubicBezTo>
                    <a:pt x="354" y="314"/>
                    <a:pt x="475" y="132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7;p45">
              <a:extLst>
                <a:ext uri="{FF2B5EF4-FFF2-40B4-BE49-F238E27FC236}">
                  <a16:creationId xmlns:a16="http://schemas.microsoft.com/office/drawing/2014/main" id="{A7B7D874-AA08-1B2B-E71A-D638F4D643C1}"/>
                </a:ext>
              </a:extLst>
            </p:cNvPr>
            <p:cNvSpPr/>
            <p:nvPr/>
          </p:nvSpPr>
          <p:spPr>
            <a:xfrm>
              <a:off x="2943975" y="2690231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327" y="0"/>
                  </a:moveTo>
                  <a:cubicBezTo>
                    <a:pt x="296" y="0"/>
                    <a:pt x="263" y="4"/>
                    <a:pt x="229" y="12"/>
                  </a:cubicBezTo>
                  <a:cubicBezTo>
                    <a:pt x="86" y="12"/>
                    <a:pt x="0" y="41"/>
                    <a:pt x="0" y="69"/>
                  </a:cubicBezTo>
                  <a:cubicBezTo>
                    <a:pt x="0" y="127"/>
                    <a:pt x="115" y="127"/>
                    <a:pt x="229" y="127"/>
                  </a:cubicBezTo>
                  <a:cubicBezTo>
                    <a:pt x="372" y="127"/>
                    <a:pt x="458" y="98"/>
                    <a:pt x="458" y="41"/>
                  </a:cubicBezTo>
                  <a:cubicBezTo>
                    <a:pt x="458" y="20"/>
                    <a:pt x="401" y="0"/>
                    <a:pt x="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8;p45">
              <a:extLst>
                <a:ext uri="{FF2B5EF4-FFF2-40B4-BE49-F238E27FC236}">
                  <a16:creationId xmlns:a16="http://schemas.microsoft.com/office/drawing/2014/main" id="{3269351B-C9C5-99BE-BDA8-575AC9D6D582}"/>
                </a:ext>
              </a:extLst>
            </p:cNvPr>
            <p:cNvSpPr/>
            <p:nvPr/>
          </p:nvSpPr>
          <p:spPr>
            <a:xfrm>
              <a:off x="2941472" y="2672968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91" y="0"/>
                  </a:moveTo>
                  <a:cubicBezTo>
                    <a:pt x="342" y="0"/>
                    <a:pt x="264" y="27"/>
                    <a:pt x="201" y="69"/>
                  </a:cubicBezTo>
                  <a:cubicBezTo>
                    <a:pt x="87" y="126"/>
                    <a:pt x="1" y="212"/>
                    <a:pt x="1" y="241"/>
                  </a:cubicBezTo>
                  <a:cubicBezTo>
                    <a:pt x="8" y="248"/>
                    <a:pt x="20" y="252"/>
                    <a:pt x="35" y="252"/>
                  </a:cubicBezTo>
                  <a:cubicBezTo>
                    <a:pt x="77" y="252"/>
                    <a:pt x="146" y="225"/>
                    <a:pt x="230" y="183"/>
                  </a:cubicBezTo>
                  <a:cubicBezTo>
                    <a:pt x="344" y="126"/>
                    <a:pt x="430" y="40"/>
                    <a:pt x="430" y="12"/>
                  </a:cubicBezTo>
                  <a:cubicBezTo>
                    <a:pt x="422" y="4"/>
                    <a:pt x="408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89;p45">
              <a:extLst>
                <a:ext uri="{FF2B5EF4-FFF2-40B4-BE49-F238E27FC236}">
                  <a16:creationId xmlns:a16="http://schemas.microsoft.com/office/drawing/2014/main" id="{E43C5160-4A33-BC34-678B-90B69BE1C287}"/>
                </a:ext>
              </a:extLst>
            </p:cNvPr>
            <p:cNvSpPr/>
            <p:nvPr/>
          </p:nvSpPr>
          <p:spPr>
            <a:xfrm>
              <a:off x="2941472" y="2700071"/>
              <a:ext cx="39620" cy="17005"/>
            </a:xfrm>
            <a:custGeom>
              <a:avLst/>
              <a:gdLst/>
              <a:ahLst/>
              <a:cxnLst/>
              <a:rect l="l" t="t" r="r" b="b"/>
              <a:pathLst>
                <a:path w="459" h="197" extrusionOk="0">
                  <a:moveTo>
                    <a:pt x="41" y="1"/>
                  </a:moveTo>
                  <a:cubicBezTo>
                    <a:pt x="22" y="1"/>
                    <a:pt x="9" y="4"/>
                    <a:pt x="1" y="13"/>
                  </a:cubicBezTo>
                  <a:cubicBezTo>
                    <a:pt x="1" y="41"/>
                    <a:pt x="87" y="98"/>
                    <a:pt x="201" y="156"/>
                  </a:cubicBezTo>
                  <a:cubicBezTo>
                    <a:pt x="302" y="176"/>
                    <a:pt x="375" y="196"/>
                    <a:pt x="419" y="196"/>
                  </a:cubicBezTo>
                  <a:cubicBezTo>
                    <a:pt x="437" y="196"/>
                    <a:pt x="450" y="193"/>
                    <a:pt x="459" y="184"/>
                  </a:cubicBezTo>
                  <a:cubicBezTo>
                    <a:pt x="459" y="156"/>
                    <a:pt x="373" y="98"/>
                    <a:pt x="258" y="41"/>
                  </a:cubicBezTo>
                  <a:cubicBezTo>
                    <a:pt x="157" y="21"/>
                    <a:pt x="85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90;p45">
              <a:extLst>
                <a:ext uri="{FF2B5EF4-FFF2-40B4-BE49-F238E27FC236}">
                  <a16:creationId xmlns:a16="http://schemas.microsoft.com/office/drawing/2014/main" id="{9B30D6AB-2325-3779-38A1-446147F3281F}"/>
                </a:ext>
              </a:extLst>
            </p:cNvPr>
            <p:cNvSpPr/>
            <p:nvPr/>
          </p:nvSpPr>
          <p:spPr>
            <a:xfrm>
              <a:off x="1128297" y="2782590"/>
              <a:ext cx="891832" cy="837539"/>
            </a:xfrm>
            <a:custGeom>
              <a:avLst/>
              <a:gdLst/>
              <a:ahLst/>
              <a:cxnLst/>
              <a:rect l="l" t="t" r="r" b="b"/>
              <a:pathLst>
                <a:path w="10332" h="9703" extrusionOk="0">
                  <a:moveTo>
                    <a:pt x="5152" y="1"/>
                  </a:moveTo>
                  <a:cubicBezTo>
                    <a:pt x="2290" y="1"/>
                    <a:pt x="0" y="545"/>
                    <a:pt x="0" y="1232"/>
                  </a:cubicBezTo>
                  <a:lnTo>
                    <a:pt x="0" y="8444"/>
                  </a:lnTo>
                  <a:cubicBezTo>
                    <a:pt x="0" y="9130"/>
                    <a:pt x="2290" y="9703"/>
                    <a:pt x="5152" y="9703"/>
                  </a:cubicBezTo>
                  <a:cubicBezTo>
                    <a:pt x="8014" y="9703"/>
                    <a:pt x="10332" y="9130"/>
                    <a:pt x="10332" y="8444"/>
                  </a:cubicBezTo>
                  <a:lnTo>
                    <a:pt x="10332" y="1232"/>
                  </a:lnTo>
                  <a:cubicBezTo>
                    <a:pt x="10332" y="545"/>
                    <a:pt x="8014" y="1"/>
                    <a:pt x="5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91;p45">
              <a:extLst>
                <a:ext uri="{FF2B5EF4-FFF2-40B4-BE49-F238E27FC236}">
                  <a16:creationId xmlns:a16="http://schemas.microsoft.com/office/drawing/2014/main" id="{BD3F2BB9-7703-901B-D22B-DB46241A263B}"/>
                </a:ext>
              </a:extLst>
            </p:cNvPr>
            <p:cNvSpPr/>
            <p:nvPr/>
          </p:nvSpPr>
          <p:spPr>
            <a:xfrm>
              <a:off x="1128297" y="2782590"/>
              <a:ext cx="891832" cy="837539"/>
            </a:xfrm>
            <a:custGeom>
              <a:avLst/>
              <a:gdLst/>
              <a:ahLst/>
              <a:cxnLst/>
              <a:rect l="l" t="t" r="r" b="b"/>
              <a:pathLst>
                <a:path w="10332" h="9703" extrusionOk="0">
                  <a:moveTo>
                    <a:pt x="4923" y="1"/>
                  </a:moveTo>
                  <a:lnTo>
                    <a:pt x="4493" y="3750"/>
                  </a:lnTo>
                  <a:cubicBezTo>
                    <a:pt x="4493" y="4437"/>
                    <a:pt x="2834" y="6383"/>
                    <a:pt x="0" y="6383"/>
                  </a:cubicBezTo>
                  <a:lnTo>
                    <a:pt x="0" y="8444"/>
                  </a:lnTo>
                  <a:cubicBezTo>
                    <a:pt x="0" y="9130"/>
                    <a:pt x="2290" y="9703"/>
                    <a:pt x="5152" y="9703"/>
                  </a:cubicBezTo>
                  <a:cubicBezTo>
                    <a:pt x="8014" y="9703"/>
                    <a:pt x="10332" y="9130"/>
                    <a:pt x="10332" y="8444"/>
                  </a:cubicBezTo>
                  <a:lnTo>
                    <a:pt x="10332" y="1232"/>
                  </a:lnTo>
                  <a:cubicBezTo>
                    <a:pt x="10332" y="545"/>
                    <a:pt x="8014" y="1"/>
                    <a:pt x="5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92;p45">
              <a:extLst>
                <a:ext uri="{FF2B5EF4-FFF2-40B4-BE49-F238E27FC236}">
                  <a16:creationId xmlns:a16="http://schemas.microsoft.com/office/drawing/2014/main" id="{B2EA81F4-16CB-2E72-01B7-188D1560A66C}"/>
                </a:ext>
              </a:extLst>
            </p:cNvPr>
            <p:cNvSpPr/>
            <p:nvPr/>
          </p:nvSpPr>
          <p:spPr>
            <a:xfrm>
              <a:off x="1128297" y="2812283"/>
              <a:ext cx="891832" cy="807845"/>
            </a:xfrm>
            <a:custGeom>
              <a:avLst/>
              <a:gdLst/>
              <a:ahLst/>
              <a:cxnLst/>
              <a:rect l="l" t="t" r="r" b="b"/>
              <a:pathLst>
                <a:path w="10332" h="9359" extrusionOk="0">
                  <a:moveTo>
                    <a:pt x="8729" y="0"/>
                  </a:moveTo>
                  <a:lnTo>
                    <a:pt x="8099" y="5867"/>
                  </a:lnTo>
                  <a:cubicBezTo>
                    <a:pt x="8099" y="6554"/>
                    <a:pt x="6440" y="8243"/>
                    <a:pt x="3578" y="8243"/>
                  </a:cubicBezTo>
                  <a:cubicBezTo>
                    <a:pt x="3475" y="8245"/>
                    <a:pt x="3373" y="8246"/>
                    <a:pt x="3271" y="8246"/>
                  </a:cubicBezTo>
                  <a:cubicBezTo>
                    <a:pt x="2171" y="8246"/>
                    <a:pt x="1074" y="8109"/>
                    <a:pt x="0" y="7899"/>
                  </a:cubicBezTo>
                  <a:lnTo>
                    <a:pt x="0" y="8100"/>
                  </a:lnTo>
                  <a:cubicBezTo>
                    <a:pt x="0" y="8786"/>
                    <a:pt x="2290" y="9359"/>
                    <a:pt x="5152" y="9359"/>
                  </a:cubicBezTo>
                  <a:cubicBezTo>
                    <a:pt x="8014" y="9359"/>
                    <a:pt x="10332" y="8786"/>
                    <a:pt x="10332" y="8100"/>
                  </a:cubicBezTo>
                  <a:lnTo>
                    <a:pt x="10332" y="888"/>
                  </a:lnTo>
                  <a:cubicBezTo>
                    <a:pt x="10332" y="544"/>
                    <a:pt x="9731" y="229"/>
                    <a:pt x="8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93;p45">
              <a:extLst>
                <a:ext uri="{FF2B5EF4-FFF2-40B4-BE49-F238E27FC236}">
                  <a16:creationId xmlns:a16="http://schemas.microsoft.com/office/drawing/2014/main" id="{94581694-1555-E1EF-06E5-392909ABE70B}"/>
                </a:ext>
              </a:extLst>
            </p:cNvPr>
            <p:cNvSpPr/>
            <p:nvPr/>
          </p:nvSpPr>
          <p:spPr>
            <a:xfrm>
              <a:off x="1125794" y="2782590"/>
              <a:ext cx="894336" cy="215017"/>
            </a:xfrm>
            <a:custGeom>
              <a:avLst/>
              <a:gdLst/>
              <a:ahLst/>
              <a:cxnLst/>
              <a:rect l="l" t="t" r="r" b="b"/>
              <a:pathLst>
                <a:path w="10361" h="2491" extrusionOk="0">
                  <a:moveTo>
                    <a:pt x="5181" y="1"/>
                  </a:moveTo>
                  <a:cubicBezTo>
                    <a:pt x="2319" y="1"/>
                    <a:pt x="1" y="545"/>
                    <a:pt x="1" y="1232"/>
                  </a:cubicBezTo>
                  <a:cubicBezTo>
                    <a:pt x="1" y="1947"/>
                    <a:pt x="2319" y="2491"/>
                    <a:pt x="5181" y="2491"/>
                  </a:cubicBezTo>
                  <a:cubicBezTo>
                    <a:pt x="8043" y="2491"/>
                    <a:pt x="10361" y="1947"/>
                    <a:pt x="10361" y="1232"/>
                  </a:cubicBezTo>
                  <a:cubicBezTo>
                    <a:pt x="10361" y="545"/>
                    <a:pt x="8043" y="1"/>
                    <a:pt x="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94;p45">
              <a:extLst>
                <a:ext uri="{FF2B5EF4-FFF2-40B4-BE49-F238E27FC236}">
                  <a16:creationId xmlns:a16="http://schemas.microsoft.com/office/drawing/2014/main" id="{6B53EF06-048D-D568-3A02-60F2A09856FC}"/>
                </a:ext>
              </a:extLst>
            </p:cNvPr>
            <p:cNvSpPr/>
            <p:nvPr/>
          </p:nvSpPr>
          <p:spPr>
            <a:xfrm>
              <a:off x="1229547" y="2807363"/>
              <a:ext cx="689332" cy="145790"/>
            </a:xfrm>
            <a:custGeom>
              <a:avLst/>
              <a:gdLst/>
              <a:ahLst/>
              <a:cxnLst/>
              <a:rect l="l" t="t" r="r" b="b"/>
              <a:pathLst>
                <a:path w="7986" h="1689" extrusionOk="0">
                  <a:moveTo>
                    <a:pt x="3979" y="0"/>
                  </a:moveTo>
                  <a:cubicBezTo>
                    <a:pt x="1775" y="0"/>
                    <a:pt x="1" y="372"/>
                    <a:pt x="1" y="830"/>
                  </a:cubicBezTo>
                  <a:cubicBezTo>
                    <a:pt x="1" y="1317"/>
                    <a:pt x="1775" y="1689"/>
                    <a:pt x="3979" y="1689"/>
                  </a:cubicBezTo>
                  <a:cubicBezTo>
                    <a:pt x="6182" y="1689"/>
                    <a:pt x="7985" y="1317"/>
                    <a:pt x="7985" y="830"/>
                  </a:cubicBezTo>
                  <a:cubicBezTo>
                    <a:pt x="7985" y="372"/>
                    <a:pt x="6182" y="0"/>
                    <a:pt x="3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95;p45">
              <a:extLst>
                <a:ext uri="{FF2B5EF4-FFF2-40B4-BE49-F238E27FC236}">
                  <a16:creationId xmlns:a16="http://schemas.microsoft.com/office/drawing/2014/main" id="{A1055404-EFC1-5D29-82B4-AE55EC023DE4}"/>
                </a:ext>
              </a:extLst>
            </p:cNvPr>
            <p:cNvSpPr/>
            <p:nvPr/>
          </p:nvSpPr>
          <p:spPr>
            <a:xfrm>
              <a:off x="1550733" y="2769815"/>
              <a:ext cx="51963" cy="124384"/>
            </a:xfrm>
            <a:custGeom>
              <a:avLst/>
              <a:gdLst/>
              <a:ahLst/>
              <a:cxnLst/>
              <a:rect l="l" t="t" r="r" b="b"/>
              <a:pathLst>
                <a:path w="602" h="1441" extrusionOk="0">
                  <a:moveTo>
                    <a:pt x="494" y="0"/>
                  </a:moveTo>
                  <a:cubicBezTo>
                    <a:pt x="458" y="0"/>
                    <a:pt x="458" y="63"/>
                    <a:pt x="458" y="63"/>
                  </a:cubicBezTo>
                  <a:cubicBezTo>
                    <a:pt x="372" y="120"/>
                    <a:pt x="286" y="178"/>
                    <a:pt x="229" y="235"/>
                  </a:cubicBezTo>
                  <a:cubicBezTo>
                    <a:pt x="0" y="407"/>
                    <a:pt x="115" y="1408"/>
                    <a:pt x="115" y="1408"/>
                  </a:cubicBezTo>
                  <a:cubicBezTo>
                    <a:pt x="130" y="1432"/>
                    <a:pt x="150" y="1440"/>
                    <a:pt x="171" y="1440"/>
                  </a:cubicBezTo>
                  <a:cubicBezTo>
                    <a:pt x="226" y="1440"/>
                    <a:pt x="286" y="1380"/>
                    <a:pt x="286" y="1380"/>
                  </a:cubicBezTo>
                  <a:cubicBezTo>
                    <a:pt x="200" y="1065"/>
                    <a:pt x="200" y="721"/>
                    <a:pt x="286" y="407"/>
                  </a:cubicBezTo>
                  <a:cubicBezTo>
                    <a:pt x="315" y="321"/>
                    <a:pt x="515" y="263"/>
                    <a:pt x="572" y="263"/>
                  </a:cubicBezTo>
                  <a:cubicBezTo>
                    <a:pt x="601" y="263"/>
                    <a:pt x="572" y="34"/>
                    <a:pt x="515" y="6"/>
                  </a:cubicBezTo>
                  <a:cubicBezTo>
                    <a:pt x="507" y="2"/>
                    <a:pt x="500" y="0"/>
                    <a:pt x="494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96;p45">
              <a:extLst>
                <a:ext uri="{FF2B5EF4-FFF2-40B4-BE49-F238E27FC236}">
                  <a16:creationId xmlns:a16="http://schemas.microsoft.com/office/drawing/2014/main" id="{D4E5819D-6A93-FA12-BC73-7BF77F585FD8}"/>
                </a:ext>
              </a:extLst>
            </p:cNvPr>
            <p:cNvSpPr/>
            <p:nvPr/>
          </p:nvSpPr>
          <p:spPr>
            <a:xfrm>
              <a:off x="653986" y="3059323"/>
              <a:ext cx="662142" cy="620105"/>
            </a:xfrm>
            <a:custGeom>
              <a:avLst/>
              <a:gdLst/>
              <a:ahLst/>
              <a:cxnLst/>
              <a:rect l="l" t="t" r="r" b="b"/>
              <a:pathLst>
                <a:path w="7671" h="7184" extrusionOk="0">
                  <a:moveTo>
                    <a:pt x="3835" y="0"/>
                  </a:moveTo>
                  <a:cubicBezTo>
                    <a:pt x="1717" y="0"/>
                    <a:pt x="0" y="401"/>
                    <a:pt x="0" y="916"/>
                  </a:cubicBezTo>
                  <a:lnTo>
                    <a:pt x="0" y="6268"/>
                  </a:lnTo>
                  <a:cubicBezTo>
                    <a:pt x="0" y="6783"/>
                    <a:pt x="1717" y="7184"/>
                    <a:pt x="3835" y="7184"/>
                  </a:cubicBezTo>
                  <a:cubicBezTo>
                    <a:pt x="5953" y="7184"/>
                    <a:pt x="7670" y="6783"/>
                    <a:pt x="7670" y="6268"/>
                  </a:cubicBezTo>
                  <a:lnTo>
                    <a:pt x="7670" y="916"/>
                  </a:ln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97;p45">
              <a:extLst>
                <a:ext uri="{FF2B5EF4-FFF2-40B4-BE49-F238E27FC236}">
                  <a16:creationId xmlns:a16="http://schemas.microsoft.com/office/drawing/2014/main" id="{4E184613-7D13-42F8-8CB8-08410870EB8A}"/>
                </a:ext>
              </a:extLst>
            </p:cNvPr>
            <p:cNvSpPr/>
            <p:nvPr/>
          </p:nvSpPr>
          <p:spPr>
            <a:xfrm>
              <a:off x="653986" y="3059323"/>
              <a:ext cx="662142" cy="620105"/>
            </a:xfrm>
            <a:custGeom>
              <a:avLst/>
              <a:gdLst/>
              <a:ahLst/>
              <a:cxnLst/>
              <a:rect l="l" t="t" r="r" b="b"/>
              <a:pathLst>
                <a:path w="7671" h="7184" extrusionOk="0">
                  <a:moveTo>
                    <a:pt x="3664" y="0"/>
                  </a:moveTo>
                  <a:lnTo>
                    <a:pt x="3320" y="2776"/>
                  </a:lnTo>
                  <a:cubicBezTo>
                    <a:pt x="3320" y="3292"/>
                    <a:pt x="2118" y="4751"/>
                    <a:pt x="0" y="4751"/>
                  </a:cubicBezTo>
                  <a:lnTo>
                    <a:pt x="0" y="6268"/>
                  </a:lnTo>
                  <a:cubicBezTo>
                    <a:pt x="0" y="6783"/>
                    <a:pt x="1717" y="7184"/>
                    <a:pt x="3835" y="7184"/>
                  </a:cubicBezTo>
                  <a:cubicBezTo>
                    <a:pt x="5953" y="7184"/>
                    <a:pt x="7670" y="6783"/>
                    <a:pt x="7670" y="6268"/>
                  </a:cubicBezTo>
                  <a:lnTo>
                    <a:pt x="7670" y="916"/>
                  </a:ln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98;p45">
              <a:extLst>
                <a:ext uri="{FF2B5EF4-FFF2-40B4-BE49-F238E27FC236}">
                  <a16:creationId xmlns:a16="http://schemas.microsoft.com/office/drawing/2014/main" id="{696823C8-96BB-0A31-676F-0435AD7E1211}"/>
                </a:ext>
              </a:extLst>
            </p:cNvPr>
            <p:cNvSpPr/>
            <p:nvPr/>
          </p:nvSpPr>
          <p:spPr>
            <a:xfrm>
              <a:off x="653986" y="3081506"/>
              <a:ext cx="662142" cy="597921"/>
            </a:xfrm>
            <a:custGeom>
              <a:avLst/>
              <a:gdLst/>
              <a:ahLst/>
              <a:cxnLst/>
              <a:rect l="l" t="t" r="r" b="b"/>
              <a:pathLst>
                <a:path w="7671" h="6927" extrusionOk="0">
                  <a:moveTo>
                    <a:pt x="6497" y="1"/>
                  </a:moveTo>
                  <a:lnTo>
                    <a:pt x="6010" y="4351"/>
                  </a:lnTo>
                  <a:cubicBezTo>
                    <a:pt x="6010" y="4866"/>
                    <a:pt x="4780" y="6125"/>
                    <a:pt x="2662" y="6125"/>
                  </a:cubicBezTo>
                  <a:cubicBezTo>
                    <a:pt x="1775" y="6125"/>
                    <a:pt x="859" y="6040"/>
                    <a:pt x="0" y="5868"/>
                  </a:cubicBezTo>
                  <a:lnTo>
                    <a:pt x="0" y="6011"/>
                  </a:lnTo>
                  <a:cubicBezTo>
                    <a:pt x="0" y="6526"/>
                    <a:pt x="1717" y="6927"/>
                    <a:pt x="3835" y="6927"/>
                  </a:cubicBezTo>
                  <a:cubicBezTo>
                    <a:pt x="5953" y="6927"/>
                    <a:pt x="7670" y="6526"/>
                    <a:pt x="7670" y="6011"/>
                  </a:cubicBezTo>
                  <a:lnTo>
                    <a:pt x="7670" y="659"/>
                  </a:lnTo>
                  <a:cubicBezTo>
                    <a:pt x="7670" y="402"/>
                    <a:pt x="7212" y="173"/>
                    <a:pt x="6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99;p45">
              <a:extLst>
                <a:ext uri="{FF2B5EF4-FFF2-40B4-BE49-F238E27FC236}">
                  <a16:creationId xmlns:a16="http://schemas.microsoft.com/office/drawing/2014/main" id="{14912CF0-09CD-83FF-2773-6563409B6EFD}"/>
                </a:ext>
              </a:extLst>
            </p:cNvPr>
            <p:cNvSpPr/>
            <p:nvPr/>
          </p:nvSpPr>
          <p:spPr>
            <a:xfrm>
              <a:off x="653986" y="3059323"/>
              <a:ext cx="662142" cy="160637"/>
            </a:xfrm>
            <a:custGeom>
              <a:avLst/>
              <a:gdLst/>
              <a:ahLst/>
              <a:cxnLst/>
              <a:rect l="l" t="t" r="r" b="b"/>
              <a:pathLst>
                <a:path w="7671" h="1861" extrusionOk="0">
                  <a:moveTo>
                    <a:pt x="3835" y="0"/>
                  </a:moveTo>
                  <a:cubicBezTo>
                    <a:pt x="1717" y="0"/>
                    <a:pt x="0" y="401"/>
                    <a:pt x="0" y="916"/>
                  </a:cubicBezTo>
                  <a:cubicBezTo>
                    <a:pt x="0" y="1431"/>
                    <a:pt x="1717" y="1861"/>
                    <a:pt x="3835" y="1861"/>
                  </a:cubicBezTo>
                  <a:cubicBezTo>
                    <a:pt x="5953" y="1861"/>
                    <a:pt x="7670" y="1431"/>
                    <a:pt x="7670" y="916"/>
                  </a:cubicBez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300;p45">
              <a:extLst>
                <a:ext uri="{FF2B5EF4-FFF2-40B4-BE49-F238E27FC236}">
                  <a16:creationId xmlns:a16="http://schemas.microsoft.com/office/drawing/2014/main" id="{85A53FB6-9EA5-333F-2E65-0AE648D1C4D5}"/>
                </a:ext>
              </a:extLst>
            </p:cNvPr>
            <p:cNvSpPr/>
            <p:nvPr/>
          </p:nvSpPr>
          <p:spPr>
            <a:xfrm>
              <a:off x="728046" y="3076586"/>
              <a:ext cx="511518" cy="108760"/>
            </a:xfrm>
            <a:custGeom>
              <a:avLst/>
              <a:gdLst/>
              <a:ahLst/>
              <a:cxnLst/>
              <a:rect l="l" t="t" r="r" b="b"/>
              <a:pathLst>
                <a:path w="5926" h="1260" extrusionOk="0">
                  <a:moveTo>
                    <a:pt x="2977" y="1"/>
                  </a:moveTo>
                  <a:cubicBezTo>
                    <a:pt x="1346" y="1"/>
                    <a:pt x="1" y="287"/>
                    <a:pt x="1" y="630"/>
                  </a:cubicBezTo>
                  <a:cubicBezTo>
                    <a:pt x="1" y="974"/>
                    <a:pt x="1346" y="1260"/>
                    <a:pt x="2977" y="1260"/>
                  </a:cubicBezTo>
                  <a:cubicBezTo>
                    <a:pt x="4609" y="1260"/>
                    <a:pt x="5925" y="1002"/>
                    <a:pt x="5925" y="630"/>
                  </a:cubicBezTo>
                  <a:cubicBezTo>
                    <a:pt x="5925" y="287"/>
                    <a:pt x="4609" y="1"/>
                    <a:pt x="2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301;p45">
              <a:extLst>
                <a:ext uri="{FF2B5EF4-FFF2-40B4-BE49-F238E27FC236}">
                  <a16:creationId xmlns:a16="http://schemas.microsoft.com/office/drawing/2014/main" id="{98168FD0-62FB-5FFE-9909-3AB6CE36EB08}"/>
                </a:ext>
              </a:extLst>
            </p:cNvPr>
            <p:cNvSpPr/>
            <p:nvPr/>
          </p:nvSpPr>
          <p:spPr>
            <a:xfrm>
              <a:off x="967662" y="3051209"/>
              <a:ext cx="39620" cy="90547"/>
            </a:xfrm>
            <a:custGeom>
              <a:avLst/>
              <a:gdLst/>
              <a:ahLst/>
              <a:cxnLst/>
              <a:rect l="l" t="t" r="r" b="b"/>
              <a:pathLst>
                <a:path w="459" h="1049" extrusionOk="0">
                  <a:moveTo>
                    <a:pt x="359" y="0"/>
                  </a:moveTo>
                  <a:cubicBezTo>
                    <a:pt x="344" y="0"/>
                    <a:pt x="344" y="37"/>
                    <a:pt x="344" y="37"/>
                  </a:cubicBezTo>
                  <a:cubicBezTo>
                    <a:pt x="287" y="66"/>
                    <a:pt x="230" y="123"/>
                    <a:pt x="173" y="180"/>
                  </a:cubicBezTo>
                  <a:cubicBezTo>
                    <a:pt x="1" y="295"/>
                    <a:pt x="87" y="1010"/>
                    <a:pt x="87" y="1010"/>
                  </a:cubicBezTo>
                  <a:cubicBezTo>
                    <a:pt x="106" y="1039"/>
                    <a:pt x="125" y="1048"/>
                    <a:pt x="142" y="1048"/>
                  </a:cubicBezTo>
                  <a:cubicBezTo>
                    <a:pt x="176" y="1048"/>
                    <a:pt x="201" y="1010"/>
                    <a:pt x="201" y="1010"/>
                  </a:cubicBezTo>
                  <a:cubicBezTo>
                    <a:pt x="144" y="781"/>
                    <a:pt x="144" y="524"/>
                    <a:pt x="201" y="295"/>
                  </a:cubicBezTo>
                  <a:cubicBezTo>
                    <a:pt x="230" y="209"/>
                    <a:pt x="402" y="180"/>
                    <a:pt x="430" y="180"/>
                  </a:cubicBezTo>
                  <a:cubicBezTo>
                    <a:pt x="459" y="180"/>
                    <a:pt x="430" y="8"/>
                    <a:pt x="373" y="8"/>
                  </a:cubicBezTo>
                  <a:cubicBezTo>
                    <a:pt x="367" y="3"/>
                    <a:pt x="363" y="0"/>
                    <a:pt x="35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302;p45">
              <a:extLst>
                <a:ext uri="{FF2B5EF4-FFF2-40B4-BE49-F238E27FC236}">
                  <a16:creationId xmlns:a16="http://schemas.microsoft.com/office/drawing/2014/main" id="{B9001EF1-0286-92FE-3330-8FA512C697BF}"/>
                </a:ext>
              </a:extLst>
            </p:cNvPr>
            <p:cNvSpPr/>
            <p:nvPr/>
          </p:nvSpPr>
          <p:spPr>
            <a:xfrm>
              <a:off x="2682521" y="2998555"/>
              <a:ext cx="1886987" cy="649108"/>
            </a:xfrm>
            <a:custGeom>
              <a:avLst/>
              <a:gdLst/>
              <a:ahLst/>
              <a:cxnLst/>
              <a:rect l="l" t="t" r="r" b="b"/>
              <a:pathLst>
                <a:path w="21861" h="7520" extrusionOk="0">
                  <a:moveTo>
                    <a:pt x="8991" y="1"/>
                  </a:moveTo>
                  <a:cubicBezTo>
                    <a:pt x="8382" y="1"/>
                    <a:pt x="7767" y="7"/>
                    <a:pt x="7150" y="17"/>
                  </a:cubicBezTo>
                  <a:cubicBezTo>
                    <a:pt x="482" y="103"/>
                    <a:pt x="139" y="3394"/>
                    <a:pt x="139" y="3394"/>
                  </a:cubicBezTo>
                  <a:cubicBezTo>
                    <a:pt x="0" y="6732"/>
                    <a:pt x="5358" y="7520"/>
                    <a:pt x="10460" y="7520"/>
                  </a:cubicBezTo>
                  <a:cubicBezTo>
                    <a:pt x="13802" y="7520"/>
                    <a:pt x="17034" y="7182"/>
                    <a:pt x="18541" y="7001"/>
                  </a:cubicBezTo>
                  <a:cubicBezTo>
                    <a:pt x="19400" y="6886"/>
                    <a:pt x="20201" y="6485"/>
                    <a:pt x="20802" y="5884"/>
                  </a:cubicBezTo>
                  <a:cubicBezTo>
                    <a:pt x="21632" y="5112"/>
                    <a:pt x="21861" y="3938"/>
                    <a:pt x="21403" y="2937"/>
                  </a:cubicBezTo>
                  <a:cubicBezTo>
                    <a:pt x="20416" y="573"/>
                    <a:pt x="14974" y="1"/>
                    <a:pt x="8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303;p45">
              <a:extLst>
                <a:ext uri="{FF2B5EF4-FFF2-40B4-BE49-F238E27FC236}">
                  <a16:creationId xmlns:a16="http://schemas.microsoft.com/office/drawing/2014/main" id="{D47CFF49-32E7-4056-3701-5C9A9B46A154}"/>
                </a:ext>
              </a:extLst>
            </p:cNvPr>
            <p:cNvSpPr/>
            <p:nvPr/>
          </p:nvSpPr>
          <p:spPr>
            <a:xfrm>
              <a:off x="2682521" y="3007446"/>
              <a:ext cx="1889490" cy="642720"/>
            </a:xfrm>
            <a:custGeom>
              <a:avLst/>
              <a:gdLst/>
              <a:ahLst/>
              <a:cxnLst/>
              <a:rect l="l" t="t" r="r" b="b"/>
              <a:pathLst>
                <a:path w="21890" h="7446" extrusionOk="0">
                  <a:moveTo>
                    <a:pt x="12846" y="0"/>
                  </a:moveTo>
                  <a:cubicBezTo>
                    <a:pt x="12703" y="487"/>
                    <a:pt x="12445" y="945"/>
                    <a:pt x="12102" y="1317"/>
                  </a:cubicBezTo>
                  <a:cubicBezTo>
                    <a:pt x="11472" y="1946"/>
                    <a:pt x="10671" y="2347"/>
                    <a:pt x="9812" y="2433"/>
                  </a:cubicBezTo>
                  <a:cubicBezTo>
                    <a:pt x="7032" y="2784"/>
                    <a:pt x="4231" y="2959"/>
                    <a:pt x="1427" y="2959"/>
                  </a:cubicBezTo>
                  <a:cubicBezTo>
                    <a:pt x="1026" y="2959"/>
                    <a:pt x="625" y="2955"/>
                    <a:pt x="225" y="2948"/>
                  </a:cubicBezTo>
                  <a:cubicBezTo>
                    <a:pt x="167" y="3063"/>
                    <a:pt x="139" y="3177"/>
                    <a:pt x="139" y="3320"/>
                  </a:cubicBezTo>
                  <a:cubicBezTo>
                    <a:pt x="0" y="6657"/>
                    <a:pt x="5358" y="7446"/>
                    <a:pt x="10460" y="7446"/>
                  </a:cubicBezTo>
                  <a:cubicBezTo>
                    <a:pt x="13802" y="7446"/>
                    <a:pt x="17034" y="7107"/>
                    <a:pt x="18541" y="6926"/>
                  </a:cubicBezTo>
                  <a:cubicBezTo>
                    <a:pt x="19400" y="6812"/>
                    <a:pt x="20201" y="6411"/>
                    <a:pt x="20802" y="5810"/>
                  </a:cubicBezTo>
                  <a:cubicBezTo>
                    <a:pt x="21632" y="5037"/>
                    <a:pt x="21889" y="3835"/>
                    <a:pt x="21403" y="2834"/>
                  </a:cubicBezTo>
                  <a:cubicBezTo>
                    <a:pt x="20630" y="973"/>
                    <a:pt x="17167" y="229"/>
                    <a:pt x="1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304;p45">
              <a:extLst>
                <a:ext uri="{FF2B5EF4-FFF2-40B4-BE49-F238E27FC236}">
                  <a16:creationId xmlns:a16="http://schemas.microsoft.com/office/drawing/2014/main" id="{F6DB4AB4-A4BA-9929-022E-796E986867C2}"/>
                </a:ext>
              </a:extLst>
            </p:cNvPr>
            <p:cNvSpPr/>
            <p:nvPr/>
          </p:nvSpPr>
          <p:spPr>
            <a:xfrm>
              <a:off x="2711783" y="3074169"/>
              <a:ext cx="1857725" cy="574011"/>
            </a:xfrm>
            <a:custGeom>
              <a:avLst/>
              <a:gdLst/>
              <a:ahLst/>
              <a:cxnLst/>
              <a:rect l="l" t="t" r="r" b="b"/>
              <a:pathLst>
                <a:path w="21522" h="6650" extrusionOk="0">
                  <a:moveTo>
                    <a:pt x="17944" y="0"/>
                  </a:moveTo>
                  <a:lnTo>
                    <a:pt x="17944" y="0"/>
                  </a:lnTo>
                  <a:cubicBezTo>
                    <a:pt x="18288" y="944"/>
                    <a:pt x="18030" y="2032"/>
                    <a:pt x="17286" y="2747"/>
                  </a:cubicBezTo>
                  <a:cubicBezTo>
                    <a:pt x="16685" y="3348"/>
                    <a:pt x="15884" y="3749"/>
                    <a:pt x="15025" y="3864"/>
                  </a:cubicBezTo>
                  <a:cubicBezTo>
                    <a:pt x="13506" y="4045"/>
                    <a:pt x="10254" y="4389"/>
                    <a:pt x="6901" y="4389"/>
                  </a:cubicBezTo>
                  <a:cubicBezTo>
                    <a:pt x="4441" y="4389"/>
                    <a:pt x="1926" y="4204"/>
                    <a:pt x="0" y="3635"/>
                  </a:cubicBezTo>
                  <a:lnTo>
                    <a:pt x="0" y="3635"/>
                  </a:lnTo>
                  <a:cubicBezTo>
                    <a:pt x="982" y="6041"/>
                    <a:pt x="5643" y="6649"/>
                    <a:pt x="10112" y="6649"/>
                  </a:cubicBezTo>
                  <a:cubicBezTo>
                    <a:pt x="13457" y="6649"/>
                    <a:pt x="16695" y="6308"/>
                    <a:pt x="18202" y="6125"/>
                  </a:cubicBezTo>
                  <a:cubicBezTo>
                    <a:pt x="19089" y="6010"/>
                    <a:pt x="19890" y="5609"/>
                    <a:pt x="20491" y="5008"/>
                  </a:cubicBezTo>
                  <a:cubicBezTo>
                    <a:pt x="21293" y="4236"/>
                    <a:pt x="21522" y="3062"/>
                    <a:pt x="21064" y="2061"/>
                  </a:cubicBezTo>
                  <a:cubicBezTo>
                    <a:pt x="20663" y="1088"/>
                    <a:pt x="19547" y="429"/>
                    <a:pt x="17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305;p45">
              <a:extLst>
                <a:ext uri="{FF2B5EF4-FFF2-40B4-BE49-F238E27FC236}">
                  <a16:creationId xmlns:a16="http://schemas.microsoft.com/office/drawing/2014/main" id="{6AEF9AA0-68F8-7CC3-A36A-57715598789D}"/>
                </a:ext>
              </a:extLst>
            </p:cNvPr>
            <p:cNvSpPr/>
            <p:nvPr/>
          </p:nvSpPr>
          <p:spPr>
            <a:xfrm>
              <a:off x="2770996" y="3151250"/>
              <a:ext cx="111263" cy="75614"/>
            </a:xfrm>
            <a:custGeom>
              <a:avLst/>
              <a:gdLst/>
              <a:ahLst/>
              <a:cxnLst/>
              <a:rect l="l" t="t" r="r" b="b"/>
              <a:pathLst>
                <a:path w="1289" h="876" extrusionOk="0">
                  <a:moveTo>
                    <a:pt x="1013" y="1"/>
                  </a:moveTo>
                  <a:cubicBezTo>
                    <a:pt x="866" y="1"/>
                    <a:pt x="666" y="70"/>
                    <a:pt x="488" y="195"/>
                  </a:cubicBezTo>
                  <a:cubicBezTo>
                    <a:pt x="173" y="366"/>
                    <a:pt x="1" y="652"/>
                    <a:pt x="87" y="796"/>
                  </a:cubicBezTo>
                  <a:cubicBezTo>
                    <a:pt x="119" y="850"/>
                    <a:pt x="184" y="875"/>
                    <a:pt x="270" y="875"/>
                  </a:cubicBezTo>
                  <a:cubicBezTo>
                    <a:pt x="410" y="875"/>
                    <a:pt x="606" y="806"/>
                    <a:pt x="802" y="681"/>
                  </a:cubicBezTo>
                  <a:cubicBezTo>
                    <a:pt x="1117" y="481"/>
                    <a:pt x="1289" y="223"/>
                    <a:pt x="1203" y="80"/>
                  </a:cubicBezTo>
                  <a:cubicBezTo>
                    <a:pt x="1171" y="26"/>
                    <a:pt x="1101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306;p45">
              <a:extLst>
                <a:ext uri="{FF2B5EF4-FFF2-40B4-BE49-F238E27FC236}">
                  <a16:creationId xmlns:a16="http://schemas.microsoft.com/office/drawing/2014/main" id="{184969A4-63D0-146C-2B0B-ABF6D3EFCD8E}"/>
                </a:ext>
              </a:extLst>
            </p:cNvPr>
            <p:cNvSpPr/>
            <p:nvPr/>
          </p:nvSpPr>
          <p:spPr>
            <a:xfrm>
              <a:off x="2758653" y="2654237"/>
              <a:ext cx="1752073" cy="511345"/>
            </a:xfrm>
            <a:custGeom>
              <a:avLst/>
              <a:gdLst/>
              <a:ahLst/>
              <a:cxnLst/>
              <a:rect l="l" t="t" r="r" b="b"/>
              <a:pathLst>
                <a:path w="20298" h="5924" extrusionOk="0">
                  <a:moveTo>
                    <a:pt x="9092" y="0"/>
                  </a:moveTo>
                  <a:cubicBezTo>
                    <a:pt x="8360" y="0"/>
                    <a:pt x="7615" y="37"/>
                    <a:pt x="6869" y="114"/>
                  </a:cubicBezTo>
                  <a:cubicBezTo>
                    <a:pt x="1" y="830"/>
                    <a:pt x="2806" y="3434"/>
                    <a:pt x="2806" y="3434"/>
                  </a:cubicBezTo>
                  <a:cubicBezTo>
                    <a:pt x="3997" y="5143"/>
                    <a:pt x="7823" y="5924"/>
                    <a:pt x="11418" y="5924"/>
                  </a:cubicBezTo>
                  <a:cubicBezTo>
                    <a:pt x="14386" y="5924"/>
                    <a:pt x="17196" y="5391"/>
                    <a:pt x="18231" y="4407"/>
                  </a:cubicBezTo>
                  <a:cubicBezTo>
                    <a:pt x="20298" y="2443"/>
                    <a:pt x="15109" y="0"/>
                    <a:pt x="9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307;p45">
              <a:extLst>
                <a:ext uri="{FF2B5EF4-FFF2-40B4-BE49-F238E27FC236}">
                  <a16:creationId xmlns:a16="http://schemas.microsoft.com/office/drawing/2014/main" id="{E14B8E43-71EE-21C8-5439-6BC896345278}"/>
                </a:ext>
              </a:extLst>
            </p:cNvPr>
            <p:cNvSpPr/>
            <p:nvPr/>
          </p:nvSpPr>
          <p:spPr>
            <a:xfrm>
              <a:off x="2958822" y="2686261"/>
              <a:ext cx="1509434" cy="480357"/>
            </a:xfrm>
            <a:custGeom>
              <a:avLst/>
              <a:gdLst/>
              <a:ahLst/>
              <a:cxnLst/>
              <a:rect l="l" t="t" r="r" b="b"/>
              <a:pathLst>
                <a:path w="17487" h="5565" extrusionOk="0">
                  <a:moveTo>
                    <a:pt x="10789" y="1"/>
                  </a:moveTo>
                  <a:lnTo>
                    <a:pt x="10789" y="1"/>
                  </a:lnTo>
                  <a:cubicBezTo>
                    <a:pt x="10818" y="401"/>
                    <a:pt x="10646" y="802"/>
                    <a:pt x="10332" y="1060"/>
                  </a:cubicBezTo>
                  <a:cubicBezTo>
                    <a:pt x="9285" y="2066"/>
                    <a:pt x="6470" y="2600"/>
                    <a:pt x="3494" y="2600"/>
                  </a:cubicBezTo>
                  <a:cubicBezTo>
                    <a:pt x="2322" y="2600"/>
                    <a:pt x="1124" y="2517"/>
                    <a:pt x="0" y="2348"/>
                  </a:cubicBezTo>
                  <a:lnTo>
                    <a:pt x="0" y="2348"/>
                  </a:lnTo>
                  <a:cubicBezTo>
                    <a:pt x="115" y="2605"/>
                    <a:pt x="258" y="2834"/>
                    <a:pt x="487" y="3063"/>
                  </a:cubicBezTo>
                  <a:cubicBezTo>
                    <a:pt x="1680" y="4775"/>
                    <a:pt x="5519" y="5565"/>
                    <a:pt x="9120" y="5565"/>
                  </a:cubicBezTo>
                  <a:cubicBezTo>
                    <a:pt x="12080" y="5565"/>
                    <a:pt x="14879" y="5031"/>
                    <a:pt x="15912" y="4036"/>
                  </a:cubicBezTo>
                  <a:cubicBezTo>
                    <a:pt x="17486" y="2548"/>
                    <a:pt x="14825" y="745"/>
                    <a:pt x="10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308;p45">
              <a:extLst>
                <a:ext uri="{FF2B5EF4-FFF2-40B4-BE49-F238E27FC236}">
                  <a16:creationId xmlns:a16="http://schemas.microsoft.com/office/drawing/2014/main" id="{BEDC4741-97C8-B074-E56E-8E935C2CFDE1}"/>
                </a:ext>
              </a:extLst>
            </p:cNvPr>
            <p:cNvSpPr/>
            <p:nvPr/>
          </p:nvSpPr>
          <p:spPr>
            <a:xfrm>
              <a:off x="2998269" y="2775253"/>
              <a:ext cx="1425534" cy="391364"/>
            </a:xfrm>
            <a:custGeom>
              <a:avLst/>
              <a:gdLst/>
              <a:ahLst/>
              <a:cxnLst/>
              <a:rect l="l" t="t" r="r" b="b"/>
              <a:pathLst>
                <a:path w="16515" h="4534" extrusionOk="0">
                  <a:moveTo>
                    <a:pt x="13824" y="0"/>
                  </a:moveTo>
                  <a:lnTo>
                    <a:pt x="13824" y="0"/>
                  </a:lnTo>
                  <a:cubicBezTo>
                    <a:pt x="14196" y="515"/>
                    <a:pt x="14110" y="1231"/>
                    <a:pt x="13595" y="1631"/>
                  </a:cubicBezTo>
                  <a:cubicBezTo>
                    <a:pt x="12543" y="2621"/>
                    <a:pt x="9723" y="3154"/>
                    <a:pt x="6749" y="3154"/>
                  </a:cubicBezTo>
                  <a:cubicBezTo>
                    <a:pt x="4305" y="3154"/>
                    <a:pt x="1757" y="2794"/>
                    <a:pt x="1" y="2032"/>
                  </a:cubicBezTo>
                  <a:lnTo>
                    <a:pt x="1" y="2032"/>
                  </a:lnTo>
                  <a:cubicBezTo>
                    <a:pt x="1210" y="3744"/>
                    <a:pt x="5048" y="4534"/>
                    <a:pt x="8648" y="4534"/>
                  </a:cubicBezTo>
                  <a:cubicBezTo>
                    <a:pt x="11609" y="4534"/>
                    <a:pt x="14409" y="4000"/>
                    <a:pt x="15455" y="3005"/>
                  </a:cubicBezTo>
                  <a:cubicBezTo>
                    <a:pt x="16514" y="2003"/>
                    <a:pt x="15684" y="887"/>
                    <a:pt x="13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309;p45">
              <a:extLst>
                <a:ext uri="{FF2B5EF4-FFF2-40B4-BE49-F238E27FC236}">
                  <a16:creationId xmlns:a16="http://schemas.microsoft.com/office/drawing/2014/main" id="{47C990DA-23CE-93AB-E3DF-3755FE6CD4FF}"/>
                </a:ext>
              </a:extLst>
            </p:cNvPr>
            <p:cNvSpPr/>
            <p:nvPr/>
          </p:nvSpPr>
          <p:spPr>
            <a:xfrm>
              <a:off x="3018035" y="2757558"/>
              <a:ext cx="252133" cy="75787"/>
            </a:xfrm>
            <a:custGeom>
              <a:avLst/>
              <a:gdLst/>
              <a:ahLst/>
              <a:cxnLst/>
              <a:rect l="l" t="t" r="r" b="b"/>
              <a:pathLst>
                <a:path w="2921" h="878" extrusionOk="0">
                  <a:moveTo>
                    <a:pt x="2350" y="1"/>
                  </a:moveTo>
                  <a:cubicBezTo>
                    <a:pt x="2086" y="1"/>
                    <a:pt x="1744" y="37"/>
                    <a:pt x="1375" y="119"/>
                  </a:cubicBezTo>
                  <a:cubicBezTo>
                    <a:pt x="602" y="291"/>
                    <a:pt x="1" y="577"/>
                    <a:pt x="58" y="749"/>
                  </a:cubicBezTo>
                  <a:cubicBezTo>
                    <a:pt x="87" y="835"/>
                    <a:pt x="273" y="878"/>
                    <a:pt x="545" y="878"/>
                  </a:cubicBezTo>
                  <a:cubicBezTo>
                    <a:pt x="817" y="878"/>
                    <a:pt x="1174" y="835"/>
                    <a:pt x="1546" y="749"/>
                  </a:cubicBezTo>
                  <a:cubicBezTo>
                    <a:pt x="2319" y="577"/>
                    <a:pt x="2920" y="291"/>
                    <a:pt x="2863" y="119"/>
                  </a:cubicBezTo>
                  <a:cubicBezTo>
                    <a:pt x="2833" y="44"/>
                    <a:pt x="2639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310;p45">
              <a:extLst>
                <a:ext uri="{FF2B5EF4-FFF2-40B4-BE49-F238E27FC236}">
                  <a16:creationId xmlns:a16="http://schemas.microsoft.com/office/drawing/2014/main" id="{796287BB-4220-00E3-3DC8-4A524FDC53E2}"/>
                </a:ext>
              </a:extLst>
            </p:cNvPr>
            <p:cNvSpPr/>
            <p:nvPr/>
          </p:nvSpPr>
          <p:spPr>
            <a:xfrm>
              <a:off x="3069912" y="2357134"/>
              <a:ext cx="1184880" cy="439529"/>
            </a:xfrm>
            <a:custGeom>
              <a:avLst/>
              <a:gdLst/>
              <a:ahLst/>
              <a:cxnLst/>
              <a:rect l="l" t="t" r="r" b="b"/>
              <a:pathLst>
                <a:path w="13727" h="5092" extrusionOk="0">
                  <a:moveTo>
                    <a:pt x="6542" y="1"/>
                  </a:moveTo>
                  <a:cubicBezTo>
                    <a:pt x="3525" y="1"/>
                    <a:pt x="328" y="422"/>
                    <a:pt x="173" y="2011"/>
                  </a:cubicBezTo>
                  <a:cubicBezTo>
                    <a:pt x="173" y="2011"/>
                    <a:pt x="1" y="4443"/>
                    <a:pt x="6870" y="5016"/>
                  </a:cubicBezTo>
                  <a:cubicBezTo>
                    <a:pt x="7497" y="5068"/>
                    <a:pt x="8065" y="5091"/>
                    <a:pt x="8579" y="5091"/>
                  </a:cubicBezTo>
                  <a:cubicBezTo>
                    <a:pt x="13727" y="5091"/>
                    <a:pt x="13538" y="2726"/>
                    <a:pt x="13538" y="2726"/>
                  </a:cubicBezTo>
                  <a:cubicBezTo>
                    <a:pt x="13538" y="2726"/>
                    <a:pt x="13509" y="580"/>
                    <a:pt x="10390" y="208"/>
                  </a:cubicBezTo>
                  <a:cubicBezTo>
                    <a:pt x="9382" y="97"/>
                    <a:pt x="7982" y="1"/>
                    <a:pt x="6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311;p45">
              <a:extLst>
                <a:ext uri="{FF2B5EF4-FFF2-40B4-BE49-F238E27FC236}">
                  <a16:creationId xmlns:a16="http://schemas.microsoft.com/office/drawing/2014/main" id="{9C173A37-1954-837F-0F26-B074257B0E13}"/>
                </a:ext>
              </a:extLst>
            </p:cNvPr>
            <p:cNvSpPr/>
            <p:nvPr/>
          </p:nvSpPr>
          <p:spPr>
            <a:xfrm>
              <a:off x="3084758" y="2380008"/>
              <a:ext cx="1170034" cy="416655"/>
            </a:xfrm>
            <a:custGeom>
              <a:avLst/>
              <a:gdLst/>
              <a:ahLst/>
              <a:cxnLst/>
              <a:rect l="l" t="t" r="r" b="b"/>
              <a:pathLst>
                <a:path w="13555" h="4827" extrusionOk="0">
                  <a:moveTo>
                    <a:pt x="10504" y="0"/>
                  </a:moveTo>
                  <a:cubicBezTo>
                    <a:pt x="10532" y="57"/>
                    <a:pt x="10532" y="143"/>
                    <a:pt x="10532" y="200"/>
                  </a:cubicBezTo>
                  <a:cubicBezTo>
                    <a:pt x="10532" y="200"/>
                    <a:pt x="10722" y="2566"/>
                    <a:pt x="5574" y="2566"/>
                  </a:cubicBezTo>
                  <a:cubicBezTo>
                    <a:pt x="5059" y="2566"/>
                    <a:pt x="4491" y="2542"/>
                    <a:pt x="3864" y="2490"/>
                  </a:cubicBezTo>
                  <a:cubicBezTo>
                    <a:pt x="2548" y="2404"/>
                    <a:pt x="1260" y="2175"/>
                    <a:pt x="1" y="1803"/>
                  </a:cubicBezTo>
                  <a:lnTo>
                    <a:pt x="1" y="1803"/>
                  </a:lnTo>
                  <a:cubicBezTo>
                    <a:pt x="58" y="2204"/>
                    <a:pt x="516" y="4236"/>
                    <a:pt x="6698" y="4751"/>
                  </a:cubicBezTo>
                  <a:cubicBezTo>
                    <a:pt x="7325" y="4803"/>
                    <a:pt x="7893" y="4826"/>
                    <a:pt x="8407" y="4826"/>
                  </a:cubicBezTo>
                  <a:cubicBezTo>
                    <a:pt x="13555" y="4826"/>
                    <a:pt x="13366" y="2461"/>
                    <a:pt x="13366" y="2461"/>
                  </a:cubicBezTo>
                  <a:cubicBezTo>
                    <a:pt x="13366" y="2461"/>
                    <a:pt x="13337" y="487"/>
                    <a:pt x="10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312;p45">
              <a:extLst>
                <a:ext uri="{FF2B5EF4-FFF2-40B4-BE49-F238E27FC236}">
                  <a16:creationId xmlns:a16="http://schemas.microsoft.com/office/drawing/2014/main" id="{0FB69A7C-F4D2-24CE-3832-1BFA20EEECFE}"/>
                </a:ext>
              </a:extLst>
            </p:cNvPr>
            <p:cNvSpPr/>
            <p:nvPr/>
          </p:nvSpPr>
          <p:spPr>
            <a:xfrm>
              <a:off x="3084758" y="2473835"/>
              <a:ext cx="1170034" cy="322827"/>
            </a:xfrm>
            <a:custGeom>
              <a:avLst/>
              <a:gdLst/>
              <a:ahLst/>
              <a:cxnLst/>
              <a:rect l="l" t="t" r="r" b="b"/>
              <a:pathLst>
                <a:path w="13555" h="3740" extrusionOk="0">
                  <a:moveTo>
                    <a:pt x="12736" y="1"/>
                  </a:moveTo>
                  <a:lnTo>
                    <a:pt x="12736" y="1"/>
                  </a:lnTo>
                  <a:cubicBezTo>
                    <a:pt x="12765" y="86"/>
                    <a:pt x="12765" y="172"/>
                    <a:pt x="12793" y="287"/>
                  </a:cubicBezTo>
                  <a:cubicBezTo>
                    <a:pt x="12793" y="287"/>
                    <a:pt x="12959" y="2652"/>
                    <a:pt x="7829" y="2652"/>
                  </a:cubicBezTo>
                  <a:cubicBezTo>
                    <a:pt x="7316" y="2652"/>
                    <a:pt x="6750" y="2628"/>
                    <a:pt x="6125" y="2576"/>
                  </a:cubicBezTo>
                  <a:cubicBezTo>
                    <a:pt x="2405" y="2261"/>
                    <a:pt x="745" y="1403"/>
                    <a:pt x="1" y="687"/>
                  </a:cubicBezTo>
                  <a:lnTo>
                    <a:pt x="1" y="687"/>
                  </a:lnTo>
                  <a:cubicBezTo>
                    <a:pt x="1" y="1031"/>
                    <a:pt x="401" y="3149"/>
                    <a:pt x="6698" y="3664"/>
                  </a:cubicBezTo>
                  <a:cubicBezTo>
                    <a:pt x="7325" y="3716"/>
                    <a:pt x="7893" y="3739"/>
                    <a:pt x="8407" y="3739"/>
                  </a:cubicBezTo>
                  <a:cubicBezTo>
                    <a:pt x="13555" y="3739"/>
                    <a:pt x="13366" y="1374"/>
                    <a:pt x="13366" y="1374"/>
                  </a:cubicBezTo>
                  <a:cubicBezTo>
                    <a:pt x="13337" y="859"/>
                    <a:pt x="13108" y="373"/>
                    <a:pt x="12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313;p45">
              <a:extLst>
                <a:ext uri="{FF2B5EF4-FFF2-40B4-BE49-F238E27FC236}">
                  <a16:creationId xmlns:a16="http://schemas.microsoft.com/office/drawing/2014/main" id="{E7478237-AA5F-4B22-CBF4-B35BCB3ABF8B}"/>
                </a:ext>
              </a:extLst>
            </p:cNvPr>
            <p:cNvSpPr/>
            <p:nvPr/>
          </p:nvSpPr>
          <p:spPr>
            <a:xfrm>
              <a:off x="3141555" y="2491702"/>
              <a:ext cx="170563" cy="47993"/>
            </a:xfrm>
            <a:custGeom>
              <a:avLst/>
              <a:gdLst/>
              <a:ahLst/>
              <a:cxnLst/>
              <a:rect l="l" t="t" r="r" b="b"/>
              <a:pathLst>
                <a:path w="1976" h="556" extrusionOk="0">
                  <a:moveTo>
                    <a:pt x="621" y="1"/>
                  </a:moveTo>
                  <a:cubicBezTo>
                    <a:pt x="279" y="1"/>
                    <a:pt x="22" y="59"/>
                    <a:pt x="1" y="166"/>
                  </a:cubicBezTo>
                  <a:cubicBezTo>
                    <a:pt x="1" y="309"/>
                    <a:pt x="430" y="480"/>
                    <a:pt x="974" y="538"/>
                  </a:cubicBezTo>
                  <a:cubicBezTo>
                    <a:pt x="1084" y="550"/>
                    <a:pt x="1191" y="556"/>
                    <a:pt x="1292" y="556"/>
                  </a:cubicBezTo>
                  <a:cubicBezTo>
                    <a:pt x="1664" y="556"/>
                    <a:pt x="1947" y="478"/>
                    <a:pt x="1947" y="366"/>
                  </a:cubicBezTo>
                  <a:cubicBezTo>
                    <a:pt x="1976" y="223"/>
                    <a:pt x="1546" y="80"/>
                    <a:pt x="1003" y="22"/>
                  </a:cubicBezTo>
                  <a:cubicBezTo>
                    <a:pt x="869" y="8"/>
                    <a:pt x="740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314;p45">
              <a:extLst>
                <a:ext uri="{FF2B5EF4-FFF2-40B4-BE49-F238E27FC236}">
                  <a16:creationId xmlns:a16="http://schemas.microsoft.com/office/drawing/2014/main" id="{2A0C52F0-FABB-445E-1169-395E8CA7A49E}"/>
                </a:ext>
              </a:extLst>
            </p:cNvPr>
            <p:cNvSpPr/>
            <p:nvPr/>
          </p:nvSpPr>
          <p:spPr>
            <a:xfrm>
              <a:off x="3334301" y="2535637"/>
              <a:ext cx="64307" cy="29693"/>
            </a:xfrm>
            <a:custGeom>
              <a:avLst/>
              <a:gdLst/>
              <a:ahLst/>
              <a:cxnLst/>
              <a:rect l="l" t="t" r="r" b="b"/>
              <a:pathLst>
                <a:path w="745" h="344" extrusionOk="0">
                  <a:moveTo>
                    <a:pt x="372" y="0"/>
                  </a:moveTo>
                  <a:cubicBezTo>
                    <a:pt x="172" y="0"/>
                    <a:pt x="0" y="57"/>
                    <a:pt x="0" y="143"/>
                  </a:cubicBezTo>
                  <a:cubicBezTo>
                    <a:pt x="0" y="229"/>
                    <a:pt x="172" y="315"/>
                    <a:pt x="372" y="343"/>
                  </a:cubicBezTo>
                  <a:cubicBezTo>
                    <a:pt x="573" y="343"/>
                    <a:pt x="744" y="286"/>
                    <a:pt x="744" y="200"/>
                  </a:cubicBezTo>
                  <a:cubicBezTo>
                    <a:pt x="744" y="86"/>
                    <a:pt x="544" y="29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315;p45">
              <a:extLst>
                <a:ext uri="{FF2B5EF4-FFF2-40B4-BE49-F238E27FC236}">
                  <a16:creationId xmlns:a16="http://schemas.microsoft.com/office/drawing/2014/main" id="{95719E31-A924-A053-678C-9CB6880B9989}"/>
                </a:ext>
              </a:extLst>
            </p:cNvPr>
            <p:cNvSpPr/>
            <p:nvPr/>
          </p:nvSpPr>
          <p:spPr>
            <a:xfrm>
              <a:off x="3156401" y="2129430"/>
              <a:ext cx="965979" cy="287696"/>
            </a:xfrm>
            <a:custGeom>
              <a:avLst/>
              <a:gdLst/>
              <a:ahLst/>
              <a:cxnLst/>
              <a:rect l="l" t="t" r="r" b="b"/>
              <a:pathLst>
                <a:path w="11191" h="3333" extrusionOk="0">
                  <a:moveTo>
                    <a:pt x="6563" y="0"/>
                  </a:moveTo>
                  <a:cubicBezTo>
                    <a:pt x="5968" y="0"/>
                    <a:pt x="5292" y="30"/>
                    <a:pt x="4522" y="98"/>
                  </a:cubicBezTo>
                  <a:cubicBezTo>
                    <a:pt x="1" y="528"/>
                    <a:pt x="1460" y="2331"/>
                    <a:pt x="1460" y="2331"/>
                  </a:cubicBezTo>
                  <a:cubicBezTo>
                    <a:pt x="2233" y="3275"/>
                    <a:pt x="3177" y="3304"/>
                    <a:pt x="7184" y="3332"/>
                  </a:cubicBezTo>
                  <a:cubicBezTo>
                    <a:pt x="11191" y="3332"/>
                    <a:pt x="10990" y="1815"/>
                    <a:pt x="10676" y="1214"/>
                  </a:cubicBezTo>
                  <a:cubicBezTo>
                    <a:pt x="10414" y="716"/>
                    <a:pt x="9463" y="0"/>
                    <a:pt x="6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316;p45">
              <a:extLst>
                <a:ext uri="{FF2B5EF4-FFF2-40B4-BE49-F238E27FC236}">
                  <a16:creationId xmlns:a16="http://schemas.microsoft.com/office/drawing/2014/main" id="{52963BC6-93CB-6CD3-8A75-633C5A9F63BC}"/>
                </a:ext>
              </a:extLst>
            </p:cNvPr>
            <p:cNvSpPr/>
            <p:nvPr/>
          </p:nvSpPr>
          <p:spPr>
            <a:xfrm>
              <a:off x="3262658" y="2130466"/>
              <a:ext cx="859377" cy="286660"/>
            </a:xfrm>
            <a:custGeom>
              <a:avLst/>
              <a:gdLst/>
              <a:ahLst/>
              <a:cxnLst/>
              <a:rect l="l" t="t" r="r" b="b"/>
              <a:pathLst>
                <a:path w="9956" h="3321" extrusionOk="0">
                  <a:moveTo>
                    <a:pt x="5438" y="0"/>
                  </a:moveTo>
                  <a:cubicBezTo>
                    <a:pt x="5552" y="687"/>
                    <a:pt x="5037" y="1660"/>
                    <a:pt x="1832" y="1660"/>
                  </a:cubicBezTo>
                  <a:lnTo>
                    <a:pt x="0" y="1660"/>
                  </a:lnTo>
                  <a:cubicBezTo>
                    <a:pt x="0" y="1889"/>
                    <a:pt x="86" y="2147"/>
                    <a:pt x="229" y="2347"/>
                  </a:cubicBezTo>
                  <a:cubicBezTo>
                    <a:pt x="1002" y="3263"/>
                    <a:pt x="1946" y="3320"/>
                    <a:pt x="5953" y="3320"/>
                  </a:cubicBezTo>
                  <a:cubicBezTo>
                    <a:pt x="5990" y="3321"/>
                    <a:pt x="6026" y="3321"/>
                    <a:pt x="6062" y="3321"/>
                  </a:cubicBezTo>
                  <a:cubicBezTo>
                    <a:pt x="9956" y="3321"/>
                    <a:pt x="9756" y="1798"/>
                    <a:pt x="9445" y="1202"/>
                  </a:cubicBezTo>
                  <a:cubicBezTo>
                    <a:pt x="9187" y="716"/>
                    <a:pt x="8271" y="0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317;p45">
              <a:extLst>
                <a:ext uri="{FF2B5EF4-FFF2-40B4-BE49-F238E27FC236}">
                  <a16:creationId xmlns:a16="http://schemas.microsoft.com/office/drawing/2014/main" id="{F70C007C-CE60-A175-F422-E4F7FBF60E2F}"/>
                </a:ext>
              </a:extLst>
            </p:cNvPr>
            <p:cNvSpPr/>
            <p:nvPr/>
          </p:nvSpPr>
          <p:spPr>
            <a:xfrm>
              <a:off x="3267578" y="2192182"/>
              <a:ext cx="854802" cy="224943"/>
            </a:xfrm>
            <a:custGeom>
              <a:avLst/>
              <a:gdLst/>
              <a:ahLst/>
              <a:cxnLst/>
              <a:rect l="l" t="t" r="r" b="b"/>
              <a:pathLst>
                <a:path w="9903" h="2606" extrusionOk="0">
                  <a:moveTo>
                    <a:pt x="8901" y="1"/>
                  </a:moveTo>
                  <a:lnTo>
                    <a:pt x="8901" y="1"/>
                  </a:lnTo>
                  <a:cubicBezTo>
                    <a:pt x="9073" y="688"/>
                    <a:pt x="8729" y="1775"/>
                    <a:pt x="5324" y="1775"/>
                  </a:cubicBezTo>
                  <a:cubicBezTo>
                    <a:pt x="1947" y="1775"/>
                    <a:pt x="745" y="1747"/>
                    <a:pt x="0" y="1174"/>
                  </a:cubicBezTo>
                  <a:lnTo>
                    <a:pt x="0" y="1174"/>
                  </a:lnTo>
                  <a:cubicBezTo>
                    <a:pt x="29" y="1317"/>
                    <a:pt x="86" y="1489"/>
                    <a:pt x="201" y="1604"/>
                  </a:cubicBezTo>
                  <a:cubicBezTo>
                    <a:pt x="973" y="2548"/>
                    <a:pt x="1918" y="2605"/>
                    <a:pt x="5925" y="2605"/>
                  </a:cubicBezTo>
                  <a:cubicBezTo>
                    <a:pt x="9903" y="2605"/>
                    <a:pt x="9702" y="1088"/>
                    <a:pt x="9388" y="487"/>
                  </a:cubicBezTo>
                  <a:cubicBezTo>
                    <a:pt x="9273" y="287"/>
                    <a:pt x="9101" y="115"/>
                    <a:pt x="8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318;p45">
              <a:extLst>
                <a:ext uri="{FF2B5EF4-FFF2-40B4-BE49-F238E27FC236}">
                  <a16:creationId xmlns:a16="http://schemas.microsoft.com/office/drawing/2014/main" id="{95418482-8838-C6D0-F450-0338B858BBEA}"/>
                </a:ext>
              </a:extLst>
            </p:cNvPr>
            <p:cNvSpPr/>
            <p:nvPr/>
          </p:nvSpPr>
          <p:spPr>
            <a:xfrm>
              <a:off x="3304608" y="2197189"/>
              <a:ext cx="138453" cy="49460"/>
            </a:xfrm>
            <a:custGeom>
              <a:avLst/>
              <a:gdLst/>
              <a:ahLst/>
              <a:cxnLst/>
              <a:rect l="l" t="t" r="r" b="b"/>
              <a:pathLst>
                <a:path w="1604" h="573" extrusionOk="0">
                  <a:moveTo>
                    <a:pt x="1296" y="0"/>
                  </a:moveTo>
                  <a:cubicBezTo>
                    <a:pt x="1153" y="0"/>
                    <a:pt x="959" y="29"/>
                    <a:pt x="745" y="86"/>
                  </a:cubicBezTo>
                  <a:cubicBezTo>
                    <a:pt x="316" y="201"/>
                    <a:pt x="1" y="372"/>
                    <a:pt x="29" y="487"/>
                  </a:cubicBezTo>
                  <a:cubicBezTo>
                    <a:pt x="44" y="544"/>
                    <a:pt x="137" y="573"/>
                    <a:pt x="280" y="573"/>
                  </a:cubicBezTo>
                  <a:cubicBezTo>
                    <a:pt x="423" y="573"/>
                    <a:pt x="616" y="544"/>
                    <a:pt x="831" y="487"/>
                  </a:cubicBezTo>
                  <a:cubicBezTo>
                    <a:pt x="1260" y="372"/>
                    <a:pt x="1603" y="201"/>
                    <a:pt x="1546" y="86"/>
                  </a:cubicBezTo>
                  <a:cubicBezTo>
                    <a:pt x="1532" y="29"/>
                    <a:pt x="1439" y="0"/>
                    <a:pt x="1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319;p45">
              <a:extLst>
                <a:ext uri="{FF2B5EF4-FFF2-40B4-BE49-F238E27FC236}">
                  <a16:creationId xmlns:a16="http://schemas.microsoft.com/office/drawing/2014/main" id="{E836FE14-368E-AE97-DD0B-D2608FBB3D2E}"/>
                </a:ext>
              </a:extLst>
            </p:cNvPr>
            <p:cNvSpPr/>
            <p:nvPr/>
          </p:nvSpPr>
          <p:spPr>
            <a:xfrm>
              <a:off x="1582843" y="3229799"/>
              <a:ext cx="1297007" cy="474315"/>
            </a:xfrm>
            <a:custGeom>
              <a:avLst/>
              <a:gdLst/>
              <a:ahLst/>
              <a:cxnLst/>
              <a:rect l="l" t="t" r="r" b="b"/>
              <a:pathLst>
                <a:path w="15026" h="5495" extrusionOk="0">
                  <a:moveTo>
                    <a:pt x="0" y="0"/>
                  </a:moveTo>
                  <a:cubicBezTo>
                    <a:pt x="0" y="3034"/>
                    <a:pt x="2461" y="5495"/>
                    <a:pt x="5495" y="5495"/>
                  </a:cubicBezTo>
                  <a:lnTo>
                    <a:pt x="9530" y="5495"/>
                  </a:lnTo>
                  <a:cubicBezTo>
                    <a:pt x="12564" y="5495"/>
                    <a:pt x="15025" y="3034"/>
                    <a:pt x="15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320;p45">
              <a:extLst>
                <a:ext uri="{FF2B5EF4-FFF2-40B4-BE49-F238E27FC236}">
                  <a16:creationId xmlns:a16="http://schemas.microsoft.com/office/drawing/2014/main" id="{B73C32DF-FDC1-2E37-DF71-BB627619DFA5}"/>
                </a:ext>
              </a:extLst>
            </p:cNvPr>
            <p:cNvSpPr/>
            <p:nvPr/>
          </p:nvSpPr>
          <p:spPr>
            <a:xfrm>
              <a:off x="1642142" y="3229799"/>
              <a:ext cx="1237707" cy="474315"/>
            </a:xfrm>
            <a:custGeom>
              <a:avLst/>
              <a:gdLst/>
              <a:ahLst/>
              <a:cxnLst/>
              <a:rect l="l" t="t" r="r" b="b"/>
              <a:pathLst>
                <a:path w="14339" h="5495" extrusionOk="0">
                  <a:moveTo>
                    <a:pt x="10704" y="0"/>
                  </a:moveTo>
                  <a:cubicBezTo>
                    <a:pt x="9759" y="1803"/>
                    <a:pt x="7870" y="2948"/>
                    <a:pt x="5838" y="2948"/>
                  </a:cubicBezTo>
                  <a:lnTo>
                    <a:pt x="1803" y="2948"/>
                  </a:lnTo>
                  <a:cubicBezTo>
                    <a:pt x="1173" y="2948"/>
                    <a:pt x="572" y="2833"/>
                    <a:pt x="0" y="2633"/>
                  </a:cubicBezTo>
                  <a:lnTo>
                    <a:pt x="0" y="2633"/>
                  </a:lnTo>
                  <a:cubicBezTo>
                    <a:pt x="973" y="4407"/>
                    <a:pt x="2805" y="5495"/>
                    <a:pt x="4808" y="5495"/>
                  </a:cubicBezTo>
                  <a:lnTo>
                    <a:pt x="8872" y="5495"/>
                  </a:lnTo>
                  <a:cubicBezTo>
                    <a:pt x="11877" y="5495"/>
                    <a:pt x="14338" y="3034"/>
                    <a:pt x="14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321;p45">
              <a:extLst>
                <a:ext uri="{FF2B5EF4-FFF2-40B4-BE49-F238E27FC236}">
                  <a16:creationId xmlns:a16="http://schemas.microsoft.com/office/drawing/2014/main" id="{5E956750-D050-8875-6E5A-1C3D436A3827}"/>
                </a:ext>
              </a:extLst>
            </p:cNvPr>
            <p:cNvSpPr/>
            <p:nvPr/>
          </p:nvSpPr>
          <p:spPr>
            <a:xfrm>
              <a:off x="1659406" y="3229799"/>
              <a:ext cx="1220443" cy="474315"/>
            </a:xfrm>
            <a:custGeom>
              <a:avLst/>
              <a:gdLst/>
              <a:ahLst/>
              <a:cxnLst/>
              <a:rect l="l" t="t" r="r" b="b"/>
              <a:pathLst>
                <a:path w="14139" h="5495" extrusionOk="0">
                  <a:moveTo>
                    <a:pt x="13280" y="0"/>
                  </a:moveTo>
                  <a:cubicBezTo>
                    <a:pt x="12822" y="2633"/>
                    <a:pt x="10532" y="4550"/>
                    <a:pt x="7871" y="4550"/>
                  </a:cubicBezTo>
                  <a:lnTo>
                    <a:pt x="3835" y="4550"/>
                  </a:lnTo>
                  <a:cubicBezTo>
                    <a:pt x="2404" y="4550"/>
                    <a:pt x="1031" y="4007"/>
                    <a:pt x="0" y="3005"/>
                  </a:cubicBezTo>
                  <a:lnTo>
                    <a:pt x="0" y="3005"/>
                  </a:lnTo>
                  <a:cubicBezTo>
                    <a:pt x="1031" y="4550"/>
                    <a:pt x="2748" y="5495"/>
                    <a:pt x="4608" y="5495"/>
                  </a:cubicBezTo>
                  <a:lnTo>
                    <a:pt x="8643" y="5495"/>
                  </a:lnTo>
                  <a:cubicBezTo>
                    <a:pt x="11677" y="5495"/>
                    <a:pt x="14138" y="3034"/>
                    <a:pt x="14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322;p45">
              <a:extLst>
                <a:ext uri="{FF2B5EF4-FFF2-40B4-BE49-F238E27FC236}">
                  <a16:creationId xmlns:a16="http://schemas.microsoft.com/office/drawing/2014/main" id="{C401FEFF-B2AA-FAAF-CE26-9F0DFEB1F18B}"/>
                </a:ext>
              </a:extLst>
            </p:cNvPr>
            <p:cNvSpPr/>
            <p:nvPr/>
          </p:nvSpPr>
          <p:spPr>
            <a:xfrm>
              <a:off x="1582843" y="3096353"/>
              <a:ext cx="1297007" cy="266894"/>
            </a:xfrm>
            <a:custGeom>
              <a:avLst/>
              <a:gdLst/>
              <a:ahLst/>
              <a:cxnLst/>
              <a:rect l="l" t="t" r="r" b="b"/>
              <a:pathLst>
                <a:path w="15026" h="3092" extrusionOk="0">
                  <a:moveTo>
                    <a:pt x="7498" y="1"/>
                  </a:moveTo>
                  <a:cubicBezTo>
                    <a:pt x="3349" y="1"/>
                    <a:pt x="0" y="687"/>
                    <a:pt x="0" y="1546"/>
                  </a:cubicBezTo>
                  <a:cubicBezTo>
                    <a:pt x="0" y="2405"/>
                    <a:pt x="3349" y="3091"/>
                    <a:pt x="7498" y="3091"/>
                  </a:cubicBezTo>
                  <a:cubicBezTo>
                    <a:pt x="11648" y="3091"/>
                    <a:pt x="15025" y="2405"/>
                    <a:pt x="15025" y="1546"/>
                  </a:cubicBezTo>
                  <a:cubicBezTo>
                    <a:pt x="15025" y="687"/>
                    <a:pt x="11648" y="1"/>
                    <a:pt x="7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323;p45">
              <a:extLst>
                <a:ext uri="{FF2B5EF4-FFF2-40B4-BE49-F238E27FC236}">
                  <a16:creationId xmlns:a16="http://schemas.microsoft.com/office/drawing/2014/main" id="{A268A3A8-92E2-E0A2-4378-2305AA333FC8}"/>
                </a:ext>
              </a:extLst>
            </p:cNvPr>
            <p:cNvSpPr/>
            <p:nvPr/>
          </p:nvSpPr>
          <p:spPr>
            <a:xfrm>
              <a:off x="1649479" y="3108696"/>
              <a:ext cx="1163646" cy="219937"/>
            </a:xfrm>
            <a:custGeom>
              <a:avLst/>
              <a:gdLst/>
              <a:ahLst/>
              <a:cxnLst/>
              <a:rect l="l" t="t" r="r" b="b"/>
              <a:pathLst>
                <a:path w="13481" h="2548" extrusionOk="0">
                  <a:moveTo>
                    <a:pt x="6726" y="1"/>
                  </a:moveTo>
                  <a:cubicBezTo>
                    <a:pt x="3006" y="1"/>
                    <a:pt x="1" y="573"/>
                    <a:pt x="1" y="1289"/>
                  </a:cubicBezTo>
                  <a:cubicBezTo>
                    <a:pt x="1" y="1975"/>
                    <a:pt x="3006" y="2548"/>
                    <a:pt x="6726" y="2548"/>
                  </a:cubicBezTo>
                  <a:cubicBezTo>
                    <a:pt x="10447" y="2548"/>
                    <a:pt x="13481" y="1975"/>
                    <a:pt x="13481" y="1289"/>
                  </a:cubicBezTo>
                  <a:cubicBezTo>
                    <a:pt x="13481" y="573"/>
                    <a:pt x="10447" y="1"/>
                    <a:pt x="6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324;p45">
              <a:extLst>
                <a:ext uri="{FF2B5EF4-FFF2-40B4-BE49-F238E27FC236}">
                  <a16:creationId xmlns:a16="http://schemas.microsoft.com/office/drawing/2014/main" id="{D0A7FD91-3A5B-CD5F-9813-28C21ABA83F8}"/>
                </a:ext>
              </a:extLst>
            </p:cNvPr>
            <p:cNvSpPr/>
            <p:nvPr/>
          </p:nvSpPr>
          <p:spPr>
            <a:xfrm>
              <a:off x="1649479" y="3108696"/>
              <a:ext cx="1163646" cy="190330"/>
            </a:xfrm>
            <a:custGeom>
              <a:avLst/>
              <a:gdLst/>
              <a:ahLst/>
              <a:cxnLst/>
              <a:rect l="l" t="t" r="r" b="b"/>
              <a:pathLst>
                <a:path w="13481" h="2205" extrusionOk="0">
                  <a:moveTo>
                    <a:pt x="6726" y="1"/>
                  </a:moveTo>
                  <a:cubicBezTo>
                    <a:pt x="3006" y="1"/>
                    <a:pt x="1" y="573"/>
                    <a:pt x="1" y="1289"/>
                  </a:cubicBezTo>
                  <a:cubicBezTo>
                    <a:pt x="1" y="1289"/>
                    <a:pt x="1" y="1317"/>
                    <a:pt x="1" y="1317"/>
                  </a:cubicBezTo>
                  <a:cubicBezTo>
                    <a:pt x="1518" y="1088"/>
                    <a:pt x="3034" y="974"/>
                    <a:pt x="4551" y="974"/>
                  </a:cubicBezTo>
                  <a:cubicBezTo>
                    <a:pt x="8215" y="974"/>
                    <a:pt x="11191" y="1517"/>
                    <a:pt x="11305" y="2204"/>
                  </a:cubicBezTo>
                  <a:cubicBezTo>
                    <a:pt x="12622" y="1975"/>
                    <a:pt x="13452" y="1661"/>
                    <a:pt x="13452" y="1289"/>
                  </a:cubicBezTo>
                  <a:cubicBezTo>
                    <a:pt x="13481" y="573"/>
                    <a:pt x="10447" y="1"/>
                    <a:pt x="6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325;p45">
              <a:extLst>
                <a:ext uri="{FF2B5EF4-FFF2-40B4-BE49-F238E27FC236}">
                  <a16:creationId xmlns:a16="http://schemas.microsoft.com/office/drawing/2014/main" id="{3D72C3CD-75EE-8781-D687-E25A41EB2C73}"/>
                </a:ext>
              </a:extLst>
            </p:cNvPr>
            <p:cNvSpPr/>
            <p:nvPr/>
          </p:nvSpPr>
          <p:spPr>
            <a:xfrm>
              <a:off x="2351064" y="2897996"/>
              <a:ext cx="657221" cy="428221"/>
            </a:xfrm>
            <a:custGeom>
              <a:avLst/>
              <a:gdLst/>
              <a:ahLst/>
              <a:cxnLst/>
              <a:rect l="l" t="t" r="r" b="b"/>
              <a:pathLst>
                <a:path w="7614" h="4961" extrusionOk="0">
                  <a:moveTo>
                    <a:pt x="5891" y="1"/>
                  </a:moveTo>
                  <a:cubicBezTo>
                    <a:pt x="5101" y="1"/>
                    <a:pt x="4344" y="989"/>
                    <a:pt x="4150" y="1526"/>
                  </a:cubicBezTo>
                  <a:cubicBezTo>
                    <a:pt x="3864" y="2213"/>
                    <a:pt x="1" y="4960"/>
                    <a:pt x="1" y="4960"/>
                  </a:cubicBezTo>
                  <a:cubicBezTo>
                    <a:pt x="1060" y="4960"/>
                    <a:pt x="2119" y="4846"/>
                    <a:pt x="3177" y="4645"/>
                  </a:cubicBezTo>
                  <a:cubicBezTo>
                    <a:pt x="3177" y="4645"/>
                    <a:pt x="4494" y="2842"/>
                    <a:pt x="5353" y="2642"/>
                  </a:cubicBezTo>
                  <a:cubicBezTo>
                    <a:pt x="6182" y="2470"/>
                    <a:pt x="7613" y="1383"/>
                    <a:pt x="6669" y="381"/>
                  </a:cubicBezTo>
                  <a:cubicBezTo>
                    <a:pt x="6419" y="110"/>
                    <a:pt x="6153" y="1"/>
                    <a:pt x="5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326;p45">
              <a:extLst>
                <a:ext uri="{FF2B5EF4-FFF2-40B4-BE49-F238E27FC236}">
                  <a16:creationId xmlns:a16="http://schemas.microsoft.com/office/drawing/2014/main" id="{69948679-B110-3F46-A91F-DE49CF225007}"/>
                </a:ext>
              </a:extLst>
            </p:cNvPr>
            <p:cNvSpPr/>
            <p:nvPr/>
          </p:nvSpPr>
          <p:spPr>
            <a:xfrm>
              <a:off x="2580840" y="2899032"/>
              <a:ext cx="427444" cy="409835"/>
            </a:xfrm>
            <a:custGeom>
              <a:avLst/>
              <a:gdLst/>
              <a:ahLst/>
              <a:cxnLst/>
              <a:rect l="l" t="t" r="r" b="b"/>
              <a:pathLst>
                <a:path w="4952" h="4748" extrusionOk="0">
                  <a:moveTo>
                    <a:pt x="3224" y="1"/>
                  </a:moveTo>
                  <a:cubicBezTo>
                    <a:pt x="3151" y="1"/>
                    <a:pt x="3078" y="9"/>
                    <a:pt x="3005" y="26"/>
                  </a:cubicBezTo>
                  <a:cubicBezTo>
                    <a:pt x="3177" y="83"/>
                    <a:pt x="3349" y="226"/>
                    <a:pt x="3492" y="369"/>
                  </a:cubicBezTo>
                  <a:cubicBezTo>
                    <a:pt x="4408" y="1428"/>
                    <a:pt x="3005" y="2516"/>
                    <a:pt x="2147" y="2744"/>
                  </a:cubicBezTo>
                  <a:cubicBezTo>
                    <a:pt x="1374" y="2916"/>
                    <a:pt x="258" y="4433"/>
                    <a:pt x="0" y="4748"/>
                  </a:cubicBezTo>
                  <a:cubicBezTo>
                    <a:pt x="315" y="4691"/>
                    <a:pt x="487" y="4662"/>
                    <a:pt x="487" y="4662"/>
                  </a:cubicBezTo>
                  <a:cubicBezTo>
                    <a:pt x="487" y="4662"/>
                    <a:pt x="1803" y="2888"/>
                    <a:pt x="2662" y="2659"/>
                  </a:cubicBezTo>
                  <a:cubicBezTo>
                    <a:pt x="3520" y="2458"/>
                    <a:pt x="4951" y="1371"/>
                    <a:pt x="4007" y="369"/>
                  </a:cubicBezTo>
                  <a:cubicBezTo>
                    <a:pt x="3823" y="139"/>
                    <a:pt x="3527" y="1"/>
                    <a:pt x="3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327;p45">
              <a:extLst>
                <a:ext uri="{FF2B5EF4-FFF2-40B4-BE49-F238E27FC236}">
                  <a16:creationId xmlns:a16="http://schemas.microsoft.com/office/drawing/2014/main" id="{C36B4489-22BE-AE34-4A5D-1A7ECE1A2F62}"/>
                </a:ext>
              </a:extLst>
            </p:cNvPr>
            <p:cNvSpPr/>
            <p:nvPr/>
          </p:nvSpPr>
          <p:spPr>
            <a:xfrm>
              <a:off x="1165327" y="3491598"/>
              <a:ext cx="54466" cy="83210"/>
            </a:xfrm>
            <a:custGeom>
              <a:avLst/>
              <a:gdLst/>
              <a:ahLst/>
              <a:cxnLst/>
              <a:rect l="l" t="t" r="r" b="b"/>
              <a:pathLst>
                <a:path w="631" h="964" extrusionOk="0">
                  <a:moveTo>
                    <a:pt x="0" y="1"/>
                  </a:moveTo>
                  <a:lnTo>
                    <a:pt x="0" y="1"/>
                  </a:lnTo>
                  <a:cubicBezTo>
                    <a:pt x="144" y="115"/>
                    <a:pt x="258" y="258"/>
                    <a:pt x="344" y="401"/>
                  </a:cubicBezTo>
                  <a:cubicBezTo>
                    <a:pt x="430" y="573"/>
                    <a:pt x="458" y="716"/>
                    <a:pt x="487" y="916"/>
                  </a:cubicBezTo>
                  <a:lnTo>
                    <a:pt x="487" y="888"/>
                  </a:lnTo>
                  <a:cubicBezTo>
                    <a:pt x="500" y="941"/>
                    <a:pt x="532" y="963"/>
                    <a:pt x="562" y="963"/>
                  </a:cubicBezTo>
                  <a:cubicBezTo>
                    <a:pt x="597" y="963"/>
                    <a:pt x="630" y="934"/>
                    <a:pt x="630" y="888"/>
                  </a:cubicBezTo>
                  <a:cubicBezTo>
                    <a:pt x="602" y="688"/>
                    <a:pt x="516" y="516"/>
                    <a:pt x="401" y="344"/>
                  </a:cubicBezTo>
                  <a:cubicBezTo>
                    <a:pt x="287" y="201"/>
                    <a:pt x="144" y="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328;p45">
              <a:extLst>
                <a:ext uri="{FF2B5EF4-FFF2-40B4-BE49-F238E27FC236}">
                  <a16:creationId xmlns:a16="http://schemas.microsoft.com/office/drawing/2014/main" id="{B90C42E2-0A37-ACA3-431D-F96D9217655F}"/>
                </a:ext>
              </a:extLst>
            </p:cNvPr>
            <p:cNvSpPr/>
            <p:nvPr/>
          </p:nvSpPr>
          <p:spPr>
            <a:xfrm>
              <a:off x="1059071" y="3668462"/>
              <a:ext cx="44626" cy="75183"/>
            </a:xfrm>
            <a:custGeom>
              <a:avLst/>
              <a:gdLst/>
              <a:ahLst/>
              <a:cxnLst/>
              <a:rect l="l" t="t" r="r" b="b"/>
              <a:pathLst>
                <a:path w="517" h="871" extrusionOk="0">
                  <a:moveTo>
                    <a:pt x="455" y="0"/>
                  </a:moveTo>
                  <a:cubicBezTo>
                    <a:pt x="447" y="0"/>
                    <a:pt x="439" y="4"/>
                    <a:pt x="430" y="12"/>
                  </a:cubicBezTo>
                  <a:cubicBezTo>
                    <a:pt x="373" y="12"/>
                    <a:pt x="344" y="41"/>
                    <a:pt x="373" y="98"/>
                  </a:cubicBezTo>
                  <a:cubicBezTo>
                    <a:pt x="373" y="155"/>
                    <a:pt x="373" y="241"/>
                    <a:pt x="373" y="298"/>
                  </a:cubicBezTo>
                  <a:cubicBezTo>
                    <a:pt x="373" y="384"/>
                    <a:pt x="344" y="442"/>
                    <a:pt x="316" y="499"/>
                  </a:cubicBezTo>
                  <a:cubicBezTo>
                    <a:pt x="230" y="642"/>
                    <a:pt x="115" y="756"/>
                    <a:pt x="1" y="871"/>
                  </a:cubicBezTo>
                  <a:cubicBezTo>
                    <a:pt x="144" y="785"/>
                    <a:pt x="258" y="670"/>
                    <a:pt x="373" y="556"/>
                  </a:cubicBezTo>
                  <a:cubicBezTo>
                    <a:pt x="402" y="499"/>
                    <a:pt x="459" y="413"/>
                    <a:pt x="487" y="327"/>
                  </a:cubicBezTo>
                  <a:cubicBezTo>
                    <a:pt x="487" y="241"/>
                    <a:pt x="516" y="155"/>
                    <a:pt x="516" y="69"/>
                  </a:cubicBezTo>
                  <a:cubicBezTo>
                    <a:pt x="516" y="69"/>
                    <a:pt x="516" y="41"/>
                    <a:pt x="516" y="41"/>
                  </a:cubicBezTo>
                  <a:cubicBezTo>
                    <a:pt x="496" y="21"/>
                    <a:pt x="476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329;p45">
              <a:extLst>
                <a:ext uri="{FF2B5EF4-FFF2-40B4-BE49-F238E27FC236}">
                  <a16:creationId xmlns:a16="http://schemas.microsoft.com/office/drawing/2014/main" id="{ED044009-8104-28FE-657C-1C879627E3CD}"/>
                </a:ext>
              </a:extLst>
            </p:cNvPr>
            <p:cNvSpPr/>
            <p:nvPr/>
          </p:nvSpPr>
          <p:spPr>
            <a:xfrm>
              <a:off x="1150481" y="3741141"/>
              <a:ext cx="17436" cy="69227"/>
            </a:xfrm>
            <a:custGeom>
              <a:avLst/>
              <a:gdLst/>
              <a:ahLst/>
              <a:cxnLst/>
              <a:rect l="l" t="t" r="r" b="b"/>
              <a:pathLst>
                <a:path w="202" h="802" extrusionOk="0">
                  <a:moveTo>
                    <a:pt x="58" y="0"/>
                  </a:moveTo>
                  <a:cubicBezTo>
                    <a:pt x="29" y="29"/>
                    <a:pt x="1" y="57"/>
                    <a:pt x="29" y="115"/>
                  </a:cubicBezTo>
                  <a:cubicBezTo>
                    <a:pt x="58" y="201"/>
                    <a:pt x="87" y="315"/>
                    <a:pt x="87" y="458"/>
                  </a:cubicBezTo>
                  <a:cubicBezTo>
                    <a:pt x="87" y="573"/>
                    <a:pt x="58" y="687"/>
                    <a:pt x="1" y="802"/>
                  </a:cubicBezTo>
                  <a:cubicBezTo>
                    <a:pt x="87" y="716"/>
                    <a:pt x="144" y="601"/>
                    <a:pt x="172" y="458"/>
                  </a:cubicBezTo>
                  <a:cubicBezTo>
                    <a:pt x="201" y="344"/>
                    <a:pt x="201" y="201"/>
                    <a:pt x="172" y="8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44" y="0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330;p45">
              <a:extLst>
                <a:ext uri="{FF2B5EF4-FFF2-40B4-BE49-F238E27FC236}">
                  <a16:creationId xmlns:a16="http://schemas.microsoft.com/office/drawing/2014/main" id="{3A251D49-86AB-3D72-5EC1-FA91CD640670}"/>
                </a:ext>
              </a:extLst>
            </p:cNvPr>
            <p:cNvSpPr/>
            <p:nvPr/>
          </p:nvSpPr>
          <p:spPr>
            <a:xfrm>
              <a:off x="1088764" y="3748564"/>
              <a:ext cx="67500" cy="29693"/>
            </a:xfrm>
            <a:custGeom>
              <a:avLst/>
              <a:gdLst/>
              <a:ahLst/>
              <a:cxnLst/>
              <a:rect l="l" t="t" r="r" b="b"/>
              <a:pathLst>
                <a:path w="782" h="344" extrusionOk="0">
                  <a:moveTo>
                    <a:pt x="515" y="0"/>
                  </a:moveTo>
                  <a:cubicBezTo>
                    <a:pt x="458" y="29"/>
                    <a:pt x="372" y="57"/>
                    <a:pt x="315" y="86"/>
                  </a:cubicBezTo>
                  <a:cubicBezTo>
                    <a:pt x="201" y="172"/>
                    <a:pt x="86" y="258"/>
                    <a:pt x="0" y="343"/>
                  </a:cubicBezTo>
                  <a:cubicBezTo>
                    <a:pt x="115" y="258"/>
                    <a:pt x="229" y="200"/>
                    <a:pt x="372" y="143"/>
                  </a:cubicBezTo>
                  <a:cubicBezTo>
                    <a:pt x="430" y="143"/>
                    <a:pt x="487" y="115"/>
                    <a:pt x="544" y="115"/>
                  </a:cubicBezTo>
                  <a:cubicBezTo>
                    <a:pt x="573" y="115"/>
                    <a:pt x="601" y="143"/>
                    <a:pt x="630" y="172"/>
                  </a:cubicBezTo>
                  <a:cubicBezTo>
                    <a:pt x="630" y="200"/>
                    <a:pt x="630" y="200"/>
                    <a:pt x="630" y="200"/>
                  </a:cubicBezTo>
                  <a:cubicBezTo>
                    <a:pt x="640" y="230"/>
                    <a:pt x="664" y="243"/>
                    <a:pt x="688" y="243"/>
                  </a:cubicBezTo>
                  <a:cubicBezTo>
                    <a:pt x="734" y="243"/>
                    <a:pt x="782" y="199"/>
                    <a:pt x="744" y="143"/>
                  </a:cubicBezTo>
                  <a:cubicBezTo>
                    <a:pt x="716" y="57"/>
                    <a:pt x="601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331;p45">
              <a:extLst>
                <a:ext uri="{FF2B5EF4-FFF2-40B4-BE49-F238E27FC236}">
                  <a16:creationId xmlns:a16="http://schemas.microsoft.com/office/drawing/2014/main" id="{F44FDC5B-D1B5-9B84-56A9-89EFB040CCEA}"/>
                </a:ext>
              </a:extLst>
            </p:cNvPr>
            <p:cNvSpPr/>
            <p:nvPr/>
          </p:nvSpPr>
          <p:spPr>
            <a:xfrm>
              <a:off x="1274001" y="3578088"/>
              <a:ext cx="96417" cy="202673"/>
            </a:xfrm>
            <a:custGeom>
              <a:avLst/>
              <a:gdLst/>
              <a:ahLst/>
              <a:cxnLst/>
              <a:rect l="l" t="t" r="r" b="b"/>
              <a:pathLst>
                <a:path w="1117" h="2348" extrusionOk="0">
                  <a:moveTo>
                    <a:pt x="1031" y="0"/>
                  </a:moveTo>
                  <a:cubicBezTo>
                    <a:pt x="1002" y="0"/>
                    <a:pt x="974" y="29"/>
                    <a:pt x="974" y="58"/>
                  </a:cubicBezTo>
                  <a:cubicBezTo>
                    <a:pt x="974" y="287"/>
                    <a:pt x="974" y="487"/>
                    <a:pt x="917" y="687"/>
                  </a:cubicBezTo>
                  <a:cubicBezTo>
                    <a:pt x="859" y="888"/>
                    <a:pt x="802" y="1088"/>
                    <a:pt x="716" y="1288"/>
                  </a:cubicBezTo>
                  <a:cubicBezTo>
                    <a:pt x="545" y="1660"/>
                    <a:pt x="287" y="2032"/>
                    <a:pt x="1" y="2347"/>
                  </a:cubicBezTo>
                  <a:cubicBezTo>
                    <a:pt x="144" y="2204"/>
                    <a:pt x="287" y="2032"/>
                    <a:pt x="430" y="1861"/>
                  </a:cubicBezTo>
                  <a:cubicBezTo>
                    <a:pt x="573" y="1689"/>
                    <a:pt x="688" y="1517"/>
                    <a:pt x="773" y="1317"/>
                  </a:cubicBezTo>
                  <a:cubicBezTo>
                    <a:pt x="974" y="916"/>
                    <a:pt x="1088" y="487"/>
                    <a:pt x="1117" y="58"/>
                  </a:cubicBezTo>
                  <a:cubicBezTo>
                    <a:pt x="1117" y="29"/>
                    <a:pt x="1088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332;p45">
              <a:extLst>
                <a:ext uri="{FF2B5EF4-FFF2-40B4-BE49-F238E27FC236}">
                  <a16:creationId xmlns:a16="http://schemas.microsoft.com/office/drawing/2014/main" id="{A03BECAB-3204-7931-C401-C0C8B67B642F}"/>
                </a:ext>
              </a:extLst>
            </p:cNvPr>
            <p:cNvSpPr/>
            <p:nvPr/>
          </p:nvSpPr>
          <p:spPr>
            <a:xfrm>
              <a:off x="1239474" y="3726035"/>
              <a:ext cx="79067" cy="34959"/>
            </a:xfrm>
            <a:custGeom>
              <a:avLst/>
              <a:gdLst/>
              <a:ahLst/>
              <a:cxnLst/>
              <a:rect l="l" t="t" r="r" b="b"/>
              <a:pathLst>
                <a:path w="916" h="405" extrusionOk="0">
                  <a:moveTo>
                    <a:pt x="633" y="1"/>
                  </a:moveTo>
                  <a:cubicBezTo>
                    <a:pt x="527" y="1"/>
                    <a:pt x="421" y="25"/>
                    <a:pt x="315" y="61"/>
                  </a:cubicBezTo>
                  <a:cubicBezTo>
                    <a:pt x="172" y="118"/>
                    <a:pt x="29" y="232"/>
                    <a:pt x="0" y="404"/>
                  </a:cubicBezTo>
                  <a:cubicBezTo>
                    <a:pt x="57" y="261"/>
                    <a:pt x="200" y="147"/>
                    <a:pt x="344" y="118"/>
                  </a:cubicBezTo>
                  <a:cubicBezTo>
                    <a:pt x="382" y="110"/>
                    <a:pt x="422" y="107"/>
                    <a:pt x="464" y="107"/>
                  </a:cubicBezTo>
                  <a:cubicBezTo>
                    <a:pt x="577" y="107"/>
                    <a:pt x="697" y="133"/>
                    <a:pt x="801" y="175"/>
                  </a:cubicBezTo>
                  <a:cubicBezTo>
                    <a:pt x="916" y="175"/>
                    <a:pt x="916" y="61"/>
                    <a:pt x="830" y="32"/>
                  </a:cubicBezTo>
                  <a:cubicBezTo>
                    <a:pt x="764" y="10"/>
                    <a:pt x="699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333;p45">
              <a:extLst>
                <a:ext uri="{FF2B5EF4-FFF2-40B4-BE49-F238E27FC236}">
                  <a16:creationId xmlns:a16="http://schemas.microsoft.com/office/drawing/2014/main" id="{3B7DF65C-693A-85BF-2C5F-31598C65DB18}"/>
                </a:ext>
              </a:extLst>
            </p:cNvPr>
            <p:cNvSpPr/>
            <p:nvPr/>
          </p:nvSpPr>
          <p:spPr>
            <a:xfrm>
              <a:off x="1286344" y="3740105"/>
              <a:ext cx="29780" cy="104876"/>
            </a:xfrm>
            <a:custGeom>
              <a:avLst/>
              <a:gdLst/>
              <a:ahLst/>
              <a:cxnLst/>
              <a:rect l="l" t="t" r="r" b="b"/>
              <a:pathLst>
                <a:path w="345" h="1215" extrusionOk="0">
                  <a:moveTo>
                    <a:pt x="226" y="0"/>
                  </a:moveTo>
                  <a:cubicBezTo>
                    <a:pt x="218" y="0"/>
                    <a:pt x="210" y="4"/>
                    <a:pt x="201" y="12"/>
                  </a:cubicBezTo>
                  <a:cubicBezTo>
                    <a:pt x="144" y="12"/>
                    <a:pt x="144" y="69"/>
                    <a:pt x="144" y="98"/>
                  </a:cubicBezTo>
                  <a:cubicBezTo>
                    <a:pt x="230" y="270"/>
                    <a:pt x="258" y="470"/>
                    <a:pt x="230" y="670"/>
                  </a:cubicBezTo>
                  <a:cubicBezTo>
                    <a:pt x="230" y="871"/>
                    <a:pt x="144" y="1042"/>
                    <a:pt x="1" y="1214"/>
                  </a:cubicBezTo>
                  <a:cubicBezTo>
                    <a:pt x="144" y="1071"/>
                    <a:pt x="258" y="871"/>
                    <a:pt x="316" y="670"/>
                  </a:cubicBezTo>
                  <a:cubicBezTo>
                    <a:pt x="344" y="470"/>
                    <a:pt x="344" y="241"/>
                    <a:pt x="287" y="41"/>
                  </a:cubicBezTo>
                  <a:cubicBezTo>
                    <a:pt x="267" y="21"/>
                    <a:pt x="247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334;p45">
              <a:extLst>
                <a:ext uri="{FF2B5EF4-FFF2-40B4-BE49-F238E27FC236}">
                  <a16:creationId xmlns:a16="http://schemas.microsoft.com/office/drawing/2014/main" id="{BC74ECB1-FACD-E707-8F87-539BF3BD5570}"/>
                </a:ext>
              </a:extLst>
            </p:cNvPr>
            <p:cNvSpPr/>
            <p:nvPr/>
          </p:nvSpPr>
          <p:spPr>
            <a:xfrm>
              <a:off x="1128297" y="3562033"/>
              <a:ext cx="147344" cy="47129"/>
            </a:xfrm>
            <a:custGeom>
              <a:avLst/>
              <a:gdLst/>
              <a:ahLst/>
              <a:cxnLst/>
              <a:rect l="l" t="t" r="r" b="b"/>
              <a:pathLst>
                <a:path w="1707" h="546" extrusionOk="0">
                  <a:moveTo>
                    <a:pt x="429" y="0"/>
                  </a:moveTo>
                  <a:cubicBezTo>
                    <a:pt x="286" y="0"/>
                    <a:pt x="143" y="15"/>
                    <a:pt x="0" y="43"/>
                  </a:cubicBezTo>
                  <a:cubicBezTo>
                    <a:pt x="72" y="36"/>
                    <a:pt x="143" y="33"/>
                    <a:pt x="214" y="33"/>
                  </a:cubicBezTo>
                  <a:cubicBezTo>
                    <a:pt x="428" y="33"/>
                    <a:pt x="637" y="65"/>
                    <a:pt x="830" y="129"/>
                  </a:cubicBezTo>
                  <a:cubicBezTo>
                    <a:pt x="973" y="158"/>
                    <a:pt x="1116" y="215"/>
                    <a:pt x="1231" y="301"/>
                  </a:cubicBezTo>
                  <a:cubicBezTo>
                    <a:pt x="1345" y="358"/>
                    <a:pt x="1460" y="444"/>
                    <a:pt x="1546" y="530"/>
                  </a:cubicBezTo>
                  <a:cubicBezTo>
                    <a:pt x="1562" y="541"/>
                    <a:pt x="1578" y="545"/>
                    <a:pt x="1594" y="545"/>
                  </a:cubicBezTo>
                  <a:cubicBezTo>
                    <a:pt x="1659" y="545"/>
                    <a:pt x="1706" y="462"/>
                    <a:pt x="1660" y="415"/>
                  </a:cubicBezTo>
                  <a:cubicBezTo>
                    <a:pt x="1431" y="215"/>
                    <a:pt x="1145" y="100"/>
                    <a:pt x="859" y="43"/>
                  </a:cubicBezTo>
                  <a:cubicBezTo>
                    <a:pt x="716" y="15"/>
                    <a:pt x="573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335;p45">
              <a:extLst>
                <a:ext uri="{FF2B5EF4-FFF2-40B4-BE49-F238E27FC236}">
                  <a16:creationId xmlns:a16="http://schemas.microsoft.com/office/drawing/2014/main" id="{9C49BC2D-D2DA-964D-3F63-B58E19F1E275}"/>
                </a:ext>
              </a:extLst>
            </p:cNvPr>
            <p:cNvSpPr/>
            <p:nvPr/>
          </p:nvSpPr>
          <p:spPr>
            <a:xfrm>
              <a:off x="1110948" y="3560565"/>
              <a:ext cx="85282" cy="36512"/>
            </a:xfrm>
            <a:custGeom>
              <a:avLst/>
              <a:gdLst/>
              <a:ahLst/>
              <a:cxnLst/>
              <a:rect l="l" t="t" r="r" b="b"/>
              <a:pathLst>
                <a:path w="988" h="423" extrusionOk="0">
                  <a:moveTo>
                    <a:pt x="870" y="1"/>
                  </a:moveTo>
                  <a:cubicBezTo>
                    <a:pt x="853" y="1"/>
                    <a:pt x="838" y="10"/>
                    <a:pt x="831" y="32"/>
                  </a:cubicBezTo>
                  <a:cubicBezTo>
                    <a:pt x="745" y="146"/>
                    <a:pt x="602" y="232"/>
                    <a:pt x="459" y="318"/>
                  </a:cubicBezTo>
                  <a:cubicBezTo>
                    <a:pt x="316" y="375"/>
                    <a:pt x="173" y="404"/>
                    <a:pt x="1" y="404"/>
                  </a:cubicBezTo>
                  <a:cubicBezTo>
                    <a:pt x="72" y="416"/>
                    <a:pt x="143" y="422"/>
                    <a:pt x="212" y="422"/>
                  </a:cubicBezTo>
                  <a:cubicBezTo>
                    <a:pt x="310" y="422"/>
                    <a:pt x="404" y="409"/>
                    <a:pt x="487" y="375"/>
                  </a:cubicBezTo>
                  <a:cubicBezTo>
                    <a:pt x="659" y="318"/>
                    <a:pt x="831" y="232"/>
                    <a:pt x="945" y="117"/>
                  </a:cubicBezTo>
                  <a:cubicBezTo>
                    <a:pt x="988" y="75"/>
                    <a:pt x="920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36;p45">
              <a:extLst>
                <a:ext uri="{FF2B5EF4-FFF2-40B4-BE49-F238E27FC236}">
                  <a16:creationId xmlns:a16="http://schemas.microsoft.com/office/drawing/2014/main" id="{6C4DE6EF-8E80-4025-30E6-173033698F48}"/>
                </a:ext>
              </a:extLst>
            </p:cNvPr>
            <p:cNvSpPr/>
            <p:nvPr/>
          </p:nvSpPr>
          <p:spPr>
            <a:xfrm>
              <a:off x="1281424" y="3622368"/>
              <a:ext cx="85282" cy="36426"/>
            </a:xfrm>
            <a:custGeom>
              <a:avLst/>
              <a:gdLst/>
              <a:ahLst/>
              <a:cxnLst/>
              <a:rect l="l" t="t" r="r" b="b"/>
              <a:pathLst>
                <a:path w="988" h="422" extrusionOk="0">
                  <a:moveTo>
                    <a:pt x="870" y="0"/>
                  </a:moveTo>
                  <a:cubicBezTo>
                    <a:pt x="853" y="0"/>
                    <a:pt x="838" y="9"/>
                    <a:pt x="831" y="31"/>
                  </a:cubicBezTo>
                  <a:cubicBezTo>
                    <a:pt x="745" y="146"/>
                    <a:pt x="602" y="231"/>
                    <a:pt x="487" y="317"/>
                  </a:cubicBezTo>
                  <a:cubicBezTo>
                    <a:pt x="315" y="375"/>
                    <a:pt x="172" y="403"/>
                    <a:pt x="1" y="403"/>
                  </a:cubicBezTo>
                  <a:cubicBezTo>
                    <a:pt x="72" y="415"/>
                    <a:pt x="143" y="422"/>
                    <a:pt x="212" y="422"/>
                  </a:cubicBezTo>
                  <a:cubicBezTo>
                    <a:pt x="310" y="422"/>
                    <a:pt x="403" y="408"/>
                    <a:pt x="487" y="375"/>
                  </a:cubicBezTo>
                  <a:cubicBezTo>
                    <a:pt x="659" y="317"/>
                    <a:pt x="831" y="231"/>
                    <a:pt x="945" y="117"/>
                  </a:cubicBezTo>
                  <a:cubicBezTo>
                    <a:pt x="988" y="74"/>
                    <a:pt x="919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337;p45">
              <a:extLst>
                <a:ext uri="{FF2B5EF4-FFF2-40B4-BE49-F238E27FC236}">
                  <a16:creationId xmlns:a16="http://schemas.microsoft.com/office/drawing/2014/main" id="{102980D7-DCAD-81C7-35C0-C014B05155FB}"/>
                </a:ext>
              </a:extLst>
            </p:cNvPr>
            <p:cNvSpPr/>
            <p:nvPr/>
          </p:nvSpPr>
          <p:spPr>
            <a:xfrm>
              <a:off x="1303694" y="3427378"/>
              <a:ext cx="163140" cy="154249"/>
            </a:xfrm>
            <a:custGeom>
              <a:avLst/>
              <a:gdLst/>
              <a:ahLst/>
              <a:cxnLst/>
              <a:rect l="l" t="t" r="r" b="b"/>
              <a:pathLst>
                <a:path w="1890" h="1787" extrusionOk="0">
                  <a:moveTo>
                    <a:pt x="0" y="1"/>
                  </a:moveTo>
                  <a:cubicBezTo>
                    <a:pt x="201" y="86"/>
                    <a:pt x="372" y="201"/>
                    <a:pt x="544" y="315"/>
                  </a:cubicBezTo>
                  <a:cubicBezTo>
                    <a:pt x="716" y="430"/>
                    <a:pt x="887" y="544"/>
                    <a:pt x="1059" y="716"/>
                  </a:cubicBezTo>
                  <a:cubicBezTo>
                    <a:pt x="1202" y="859"/>
                    <a:pt x="1345" y="1002"/>
                    <a:pt x="1460" y="1174"/>
                  </a:cubicBezTo>
                  <a:cubicBezTo>
                    <a:pt x="1574" y="1346"/>
                    <a:pt x="1660" y="1546"/>
                    <a:pt x="1746" y="1746"/>
                  </a:cubicBezTo>
                  <a:cubicBezTo>
                    <a:pt x="1766" y="1767"/>
                    <a:pt x="1786" y="1787"/>
                    <a:pt x="1817" y="1787"/>
                  </a:cubicBezTo>
                  <a:cubicBezTo>
                    <a:pt x="1829" y="1787"/>
                    <a:pt x="1844" y="1783"/>
                    <a:pt x="1860" y="1775"/>
                  </a:cubicBezTo>
                  <a:cubicBezTo>
                    <a:pt x="1889" y="1775"/>
                    <a:pt x="1889" y="1718"/>
                    <a:pt x="1889" y="1689"/>
                  </a:cubicBezTo>
                  <a:cubicBezTo>
                    <a:pt x="1689" y="1288"/>
                    <a:pt x="1431" y="945"/>
                    <a:pt x="1088" y="659"/>
                  </a:cubicBezTo>
                  <a:cubicBezTo>
                    <a:pt x="945" y="516"/>
                    <a:pt x="744" y="373"/>
                    <a:pt x="573" y="287"/>
                  </a:cubicBezTo>
                  <a:cubicBezTo>
                    <a:pt x="372" y="172"/>
                    <a:pt x="201" y="8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38;p45">
              <a:extLst>
                <a:ext uri="{FF2B5EF4-FFF2-40B4-BE49-F238E27FC236}">
                  <a16:creationId xmlns:a16="http://schemas.microsoft.com/office/drawing/2014/main" id="{EB11C994-A828-216D-FB4E-880302720999}"/>
                </a:ext>
              </a:extLst>
            </p:cNvPr>
            <p:cNvSpPr/>
            <p:nvPr/>
          </p:nvSpPr>
          <p:spPr>
            <a:xfrm>
              <a:off x="1276504" y="3450252"/>
              <a:ext cx="84073" cy="26586"/>
            </a:xfrm>
            <a:custGeom>
              <a:avLst/>
              <a:gdLst/>
              <a:ahLst/>
              <a:cxnLst/>
              <a:rect l="l" t="t" r="r" b="b"/>
              <a:pathLst>
                <a:path w="974" h="308" extrusionOk="0">
                  <a:moveTo>
                    <a:pt x="888" y="0"/>
                  </a:moveTo>
                  <a:cubicBezTo>
                    <a:pt x="866" y="0"/>
                    <a:pt x="845" y="7"/>
                    <a:pt x="830" y="22"/>
                  </a:cubicBezTo>
                  <a:cubicBezTo>
                    <a:pt x="716" y="108"/>
                    <a:pt x="601" y="193"/>
                    <a:pt x="430" y="222"/>
                  </a:cubicBezTo>
                  <a:cubicBezTo>
                    <a:pt x="404" y="227"/>
                    <a:pt x="378" y="230"/>
                    <a:pt x="351" y="230"/>
                  </a:cubicBezTo>
                  <a:cubicBezTo>
                    <a:pt x="228" y="230"/>
                    <a:pt x="95" y="178"/>
                    <a:pt x="0" y="108"/>
                  </a:cubicBezTo>
                  <a:lnTo>
                    <a:pt x="0" y="108"/>
                  </a:lnTo>
                  <a:cubicBezTo>
                    <a:pt x="115" y="222"/>
                    <a:pt x="287" y="308"/>
                    <a:pt x="458" y="308"/>
                  </a:cubicBezTo>
                  <a:cubicBezTo>
                    <a:pt x="630" y="279"/>
                    <a:pt x="802" y="222"/>
                    <a:pt x="945" y="136"/>
                  </a:cubicBezTo>
                  <a:lnTo>
                    <a:pt x="945" y="108"/>
                  </a:lnTo>
                  <a:cubicBezTo>
                    <a:pt x="973" y="79"/>
                    <a:pt x="973" y="50"/>
                    <a:pt x="945" y="22"/>
                  </a:cubicBezTo>
                  <a:cubicBezTo>
                    <a:pt x="930" y="7"/>
                    <a:pt x="909" y="0"/>
                    <a:pt x="888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39;p45">
              <a:extLst>
                <a:ext uri="{FF2B5EF4-FFF2-40B4-BE49-F238E27FC236}">
                  <a16:creationId xmlns:a16="http://schemas.microsoft.com/office/drawing/2014/main" id="{8FA500AB-29F7-BEC9-15B5-383E90495653}"/>
                </a:ext>
              </a:extLst>
            </p:cNvPr>
            <p:cNvSpPr/>
            <p:nvPr/>
          </p:nvSpPr>
          <p:spPr>
            <a:xfrm>
              <a:off x="1288847" y="3365662"/>
              <a:ext cx="61803" cy="88993"/>
            </a:xfrm>
            <a:custGeom>
              <a:avLst/>
              <a:gdLst/>
              <a:ahLst/>
              <a:cxnLst/>
              <a:rect l="l" t="t" r="r" b="b"/>
              <a:pathLst>
                <a:path w="716" h="1031" extrusionOk="0">
                  <a:moveTo>
                    <a:pt x="0" y="0"/>
                  </a:moveTo>
                  <a:lnTo>
                    <a:pt x="0" y="0"/>
                  </a:lnTo>
                  <a:cubicBezTo>
                    <a:pt x="201" y="86"/>
                    <a:pt x="344" y="229"/>
                    <a:pt x="430" y="401"/>
                  </a:cubicBezTo>
                  <a:cubicBezTo>
                    <a:pt x="516" y="572"/>
                    <a:pt x="573" y="773"/>
                    <a:pt x="573" y="945"/>
                  </a:cubicBezTo>
                  <a:lnTo>
                    <a:pt x="573" y="973"/>
                  </a:lnTo>
                  <a:cubicBezTo>
                    <a:pt x="573" y="1002"/>
                    <a:pt x="601" y="1030"/>
                    <a:pt x="630" y="1030"/>
                  </a:cubicBezTo>
                  <a:cubicBezTo>
                    <a:pt x="687" y="1030"/>
                    <a:pt x="716" y="1002"/>
                    <a:pt x="716" y="945"/>
                  </a:cubicBezTo>
                  <a:cubicBezTo>
                    <a:pt x="687" y="744"/>
                    <a:pt x="601" y="515"/>
                    <a:pt x="487" y="344"/>
                  </a:cubicBezTo>
                  <a:cubicBezTo>
                    <a:pt x="373" y="172"/>
                    <a:pt x="201" y="57"/>
                    <a:pt x="0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340;p45">
              <a:extLst>
                <a:ext uri="{FF2B5EF4-FFF2-40B4-BE49-F238E27FC236}">
                  <a16:creationId xmlns:a16="http://schemas.microsoft.com/office/drawing/2014/main" id="{397DDA37-09B4-7C10-7E41-1C45A992E8DC}"/>
                </a:ext>
              </a:extLst>
            </p:cNvPr>
            <p:cNvSpPr/>
            <p:nvPr/>
          </p:nvSpPr>
          <p:spPr>
            <a:xfrm>
              <a:off x="1355570" y="3522759"/>
              <a:ext cx="91497" cy="19335"/>
            </a:xfrm>
            <a:custGeom>
              <a:avLst/>
              <a:gdLst/>
              <a:ahLst/>
              <a:cxnLst/>
              <a:rect l="l" t="t" r="r" b="b"/>
              <a:pathLst>
                <a:path w="1060" h="224" extrusionOk="0">
                  <a:moveTo>
                    <a:pt x="613" y="0"/>
                  </a:moveTo>
                  <a:cubicBezTo>
                    <a:pt x="563" y="0"/>
                    <a:pt x="512" y="4"/>
                    <a:pt x="458" y="12"/>
                  </a:cubicBezTo>
                  <a:cubicBezTo>
                    <a:pt x="315" y="40"/>
                    <a:pt x="143" y="98"/>
                    <a:pt x="0" y="183"/>
                  </a:cubicBezTo>
                  <a:cubicBezTo>
                    <a:pt x="143" y="126"/>
                    <a:pt x="315" y="98"/>
                    <a:pt x="487" y="98"/>
                  </a:cubicBezTo>
                  <a:cubicBezTo>
                    <a:pt x="630" y="98"/>
                    <a:pt x="773" y="126"/>
                    <a:pt x="916" y="212"/>
                  </a:cubicBezTo>
                  <a:lnTo>
                    <a:pt x="945" y="212"/>
                  </a:lnTo>
                  <a:cubicBezTo>
                    <a:pt x="953" y="220"/>
                    <a:pt x="961" y="224"/>
                    <a:pt x="970" y="224"/>
                  </a:cubicBezTo>
                  <a:cubicBezTo>
                    <a:pt x="990" y="224"/>
                    <a:pt x="1010" y="204"/>
                    <a:pt x="1030" y="183"/>
                  </a:cubicBezTo>
                  <a:cubicBezTo>
                    <a:pt x="1059" y="126"/>
                    <a:pt x="1030" y="98"/>
                    <a:pt x="973" y="69"/>
                  </a:cubicBezTo>
                  <a:cubicBezTo>
                    <a:pt x="868" y="27"/>
                    <a:pt x="748" y="0"/>
                    <a:pt x="613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341;p45">
              <a:extLst>
                <a:ext uri="{FF2B5EF4-FFF2-40B4-BE49-F238E27FC236}">
                  <a16:creationId xmlns:a16="http://schemas.microsoft.com/office/drawing/2014/main" id="{67F0D12D-ADDC-AAC3-FC41-5E11950B29AA}"/>
                </a:ext>
              </a:extLst>
            </p:cNvPr>
            <p:cNvSpPr/>
            <p:nvPr/>
          </p:nvSpPr>
          <p:spPr>
            <a:xfrm>
              <a:off x="1118371" y="3617621"/>
              <a:ext cx="94000" cy="170477"/>
            </a:xfrm>
            <a:custGeom>
              <a:avLst/>
              <a:gdLst/>
              <a:ahLst/>
              <a:cxnLst/>
              <a:rect l="l" t="t" r="r" b="b"/>
              <a:pathLst>
                <a:path w="1089" h="1975" extrusionOk="0">
                  <a:moveTo>
                    <a:pt x="1002" y="0"/>
                  </a:moveTo>
                  <a:cubicBezTo>
                    <a:pt x="974" y="0"/>
                    <a:pt x="945" y="29"/>
                    <a:pt x="917" y="86"/>
                  </a:cubicBezTo>
                  <a:cubicBezTo>
                    <a:pt x="888" y="430"/>
                    <a:pt x="802" y="773"/>
                    <a:pt x="659" y="1116"/>
                  </a:cubicBezTo>
                  <a:cubicBezTo>
                    <a:pt x="516" y="1460"/>
                    <a:pt x="316" y="1775"/>
                    <a:pt x="1" y="1975"/>
                  </a:cubicBezTo>
                  <a:cubicBezTo>
                    <a:pt x="316" y="1775"/>
                    <a:pt x="573" y="1488"/>
                    <a:pt x="716" y="1145"/>
                  </a:cubicBezTo>
                  <a:cubicBezTo>
                    <a:pt x="888" y="802"/>
                    <a:pt x="1002" y="458"/>
                    <a:pt x="1088" y="86"/>
                  </a:cubicBezTo>
                  <a:lnTo>
                    <a:pt x="1060" y="86"/>
                  </a:lnTo>
                  <a:cubicBezTo>
                    <a:pt x="1088" y="57"/>
                    <a:pt x="1060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342;p45">
              <a:extLst>
                <a:ext uri="{FF2B5EF4-FFF2-40B4-BE49-F238E27FC236}">
                  <a16:creationId xmlns:a16="http://schemas.microsoft.com/office/drawing/2014/main" id="{E442CABF-46DC-8F2F-666F-606C108747B0}"/>
                </a:ext>
              </a:extLst>
            </p:cNvPr>
            <p:cNvSpPr/>
            <p:nvPr/>
          </p:nvSpPr>
          <p:spPr>
            <a:xfrm>
              <a:off x="1041808" y="3560306"/>
              <a:ext cx="632535" cy="151228"/>
            </a:xfrm>
            <a:custGeom>
              <a:avLst/>
              <a:gdLst/>
              <a:ahLst/>
              <a:cxnLst/>
              <a:rect l="l" t="t" r="r" b="b"/>
              <a:pathLst>
                <a:path w="7328" h="1752" extrusionOk="0">
                  <a:moveTo>
                    <a:pt x="5131" y="0"/>
                  </a:moveTo>
                  <a:cubicBezTo>
                    <a:pt x="4579" y="0"/>
                    <a:pt x="4010" y="78"/>
                    <a:pt x="3463" y="178"/>
                  </a:cubicBezTo>
                  <a:cubicBezTo>
                    <a:pt x="3149" y="235"/>
                    <a:pt x="2834" y="321"/>
                    <a:pt x="2548" y="407"/>
                  </a:cubicBezTo>
                  <a:cubicBezTo>
                    <a:pt x="2233" y="521"/>
                    <a:pt x="1918" y="636"/>
                    <a:pt x="1632" y="779"/>
                  </a:cubicBezTo>
                  <a:cubicBezTo>
                    <a:pt x="1059" y="1036"/>
                    <a:pt x="516" y="1380"/>
                    <a:pt x="1" y="1752"/>
                  </a:cubicBezTo>
                  <a:cubicBezTo>
                    <a:pt x="544" y="1408"/>
                    <a:pt x="1088" y="1122"/>
                    <a:pt x="1689" y="893"/>
                  </a:cubicBezTo>
                  <a:cubicBezTo>
                    <a:pt x="1975" y="779"/>
                    <a:pt x="2290" y="693"/>
                    <a:pt x="2576" y="607"/>
                  </a:cubicBezTo>
                  <a:cubicBezTo>
                    <a:pt x="2891" y="521"/>
                    <a:pt x="3206" y="493"/>
                    <a:pt x="3521" y="435"/>
                  </a:cubicBezTo>
                  <a:cubicBezTo>
                    <a:pt x="3902" y="381"/>
                    <a:pt x="4294" y="361"/>
                    <a:pt x="4691" y="361"/>
                  </a:cubicBezTo>
                  <a:cubicBezTo>
                    <a:pt x="4920" y="361"/>
                    <a:pt x="5150" y="368"/>
                    <a:pt x="5381" y="378"/>
                  </a:cubicBezTo>
                  <a:cubicBezTo>
                    <a:pt x="5982" y="435"/>
                    <a:pt x="6583" y="521"/>
                    <a:pt x="7184" y="721"/>
                  </a:cubicBezTo>
                  <a:lnTo>
                    <a:pt x="7327" y="206"/>
                  </a:lnTo>
                  <a:cubicBezTo>
                    <a:pt x="6697" y="63"/>
                    <a:pt x="6039" y="6"/>
                    <a:pt x="5381" y="6"/>
                  </a:cubicBezTo>
                  <a:cubicBezTo>
                    <a:pt x="5298" y="2"/>
                    <a:pt x="5215" y="0"/>
                    <a:pt x="5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343;p45">
              <a:extLst>
                <a:ext uri="{FF2B5EF4-FFF2-40B4-BE49-F238E27FC236}">
                  <a16:creationId xmlns:a16="http://schemas.microsoft.com/office/drawing/2014/main" id="{4C7091AC-DC31-96EB-FFF0-8961E5EB6018}"/>
                </a:ext>
              </a:extLst>
            </p:cNvPr>
            <p:cNvSpPr/>
            <p:nvPr/>
          </p:nvSpPr>
          <p:spPr>
            <a:xfrm>
              <a:off x="1093684" y="3604587"/>
              <a:ext cx="14933" cy="23651"/>
            </a:xfrm>
            <a:custGeom>
              <a:avLst/>
              <a:gdLst/>
              <a:ahLst/>
              <a:cxnLst/>
              <a:rect l="l" t="t" r="r" b="b"/>
              <a:pathLst>
                <a:path w="173" h="274" extrusionOk="0">
                  <a:moveTo>
                    <a:pt x="44" y="1"/>
                  </a:moveTo>
                  <a:cubicBezTo>
                    <a:pt x="39" y="1"/>
                    <a:pt x="34" y="3"/>
                    <a:pt x="29" y="8"/>
                  </a:cubicBezTo>
                  <a:cubicBezTo>
                    <a:pt x="1" y="8"/>
                    <a:pt x="29" y="65"/>
                    <a:pt x="58" y="151"/>
                  </a:cubicBezTo>
                  <a:cubicBezTo>
                    <a:pt x="81" y="222"/>
                    <a:pt x="124" y="273"/>
                    <a:pt x="155" y="273"/>
                  </a:cubicBezTo>
                  <a:cubicBezTo>
                    <a:pt x="161" y="273"/>
                    <a:pt x="167" y="271"/>
                    <a:pt x="172" y="266"/>
                  </a:cubicBezTo>
                  <a:cubicBezTo>
                    <a:pt x="172" y="266"/>
                    <a:pt x="172" y="208"/>
                    <a:pt x="115" y="123"/>
                  </a:cubicBezTo>
                  <a:cubicBezTo>
                    <a:pt x="91" y="52"/>
                    <a:pt x="68" y="1"/>
                    <a:pt x="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344;p45">
              <a:extLst>
                <a:ext uri="{FF2B5EF4-FFF2-40B4-BE49-F238E27FC236}">
                  <a16:creationId xmlns:a16="http://schemas.microsoft.com/office/drawing/2014/main" id="{4C82BC45-F3EF-3BA6-A4BC-2C41E2A12BBE}"/>
                </a:ext>
              </a:extLst>
            </p:cNvPr>
            <p:cNvSpPr/>
            <p:nvPr/>
          </p:nvSpPr>
          <p:spPr>
            <a:xfrm>
              <a:off x="1066495" y="3602084"/>
              <a:ext cx="22356" cy="19076"/>
            </a:xfrm>
            <a:custGeom>
              <a:avLst/>
              <a:gdLst/>
              <a:ahLst/>
              <a:cxnLst/>
              <a:rect l="l" t="t" r="r" b="b"/>
              <a:pathLst>
                <a:path w="259" h="221" extrusionOk="0">
                  <a:moveTo>
                    <a:pt x="240" y="1"/>
                  </a:moveTo>
                  <a:cubicBezTo>
                    <a:pt x="209" y="1"/>
                    <a:pt x="162" y="48"/>
                    <a:pt x="115" y="94"/>
                  </a:cubicBezTo>
                  <a:cubicBezTo>
                    <a:pt x="58" y="152"/>
                    <a:pt x="1" y="209"/>
                    <a:pt x="29" y="209"/>
                  </a:cubicBezTo>
                  <a:cubicBezTo>
                    <a:pt x="37" y="217"/>
                    <a:pt x="47" y="220"/>
                    <a:pt x="58" y="220"/>
                  </a:cubicBezTo>
                  <a:cubicBezTo>
                    <a:pt x="89" y="220"/>
                    <a:pt x="131" y="194"/>
                    <a:pt x="172" y="152"/>
                  </a:cubicBezTo>
                  <a:cubicBezTo>
                    <a:pt x="230" y="94"/>
                    <a:pt x="258" y="37"/>
                    <a:pt x="258" y="9"/>
                  </a:cubicBezTo>
                  <a:cubicBezTo>
                    <a:pt x="253" y="3"/>
                    <a:pt x="247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345;p45">
              <a:extLst>
                <a:ext uri="{FF2B5EF4-FFF2-40B4-BE49-F238E27FC236}">
                  <a16:creationId xmlns:a16="http://schemas.microsoft.com/office/drawing/2014/main" id="{B62606EC-DFB2-D0B6-9720-EC5C87280CB8}"/>
                </a:ext>
              </a:extLst>
            </p:cNvPr>
            <p:cNvSpPr/>
            <p:nvPr/>
          </p:nvSpPr>
          <p:spPr>
            <a:xfrm>
              <a:off x="1078838" y="3605278"/>
              <a:ext cx="12430" cy="24773"/>
            </a:xfrm>
            <a:custGeom>
              <a:avLst/>
              <a:gdLst/>
              <a:ahLst/>
              <a:cxnLst/>
              <a:rect l="l" t="t" r="r" b="b"/>
              <a:pathLst>
                <a:path w="144" h="287" extrusionOk="0">
                  <a:moveTo>
                    <a:pt x="144" y="0"/>
                  </a:moveTo>
                  <a:cubicBezTo>
                    <a:pt x="115" y="0"/>
                    <a:pt x="87" y="29"/>
                    <a:pt x="29" y="115"/>
                  </a:cubicBezTo>
                  <a:cubicBezTo>
                    <a:pt x="1" y="200"/>
                    <a:pt x="1" y="258"/>
                    <a:pt x="1" y="286"/>
                  </a:cubicBezTo>
                  <a:cubicBezTo>
                    <a:pt x="29" y="286"/>
                    <a:pt x="87" y="229"/>
                    <a:pt x="115" y="143"/>
                  </a:cubicBezTo>
                  <a:cubicBezTo>
                    <a:pt x="144" y="86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346;p45">
              <a:extLst>
                <a:ext uri="{FF2B5EF4-FFF2-40B4-BE49-F238E27FC236}">
                  <a16:creationId xmlns:a16="http://schemas.microsoft.com/office/drawing/2014/main" id="{53296BCC-63AA-B2DB-2547-9FB2D55EA334}"/>
                </a:ext>
              </a:extLst>
            </p:cNvPr>
            <p:cNvSpPr/>
            <p:nvPr/>
          </p:nvSpPr>
          <p:spPr>
            <a:xfrm>
              <a:off x="1091181" y="3605278"/>
              <a:ext cx="5093" cy="27190"/>
            </a:xfrm>
            <a:custGeom>
              <a:avLst/>
              <a:gdLst/>
              <a:ahLst/>
              <a:cxnLst/>
              <a:rect l="l" t="t" r="r" b="b"/>
              <a:pathLst>
                <a:path w="59" h="315" extrusionOk="0">
                  <a:moveTo>
                    <a:pt x="30" y="0"/>
                  </a:moveTo>
                  <a:cubicBezTo>
                    <a:pt x="1" y="0"/>
                    <a:pt x="1" y="57"/>
                    <a:pt x="1" y="143"/>
                  </a:cubicBezTo>
                  <a:cubicBezTo>
                    <a:pt x="1" y="229"/>
                    <a:pt x="1" y="315"/>
                    <a:pt x="30" y="315"/>
                  </a:cubicBezTo>
                  <a:cubicBezTo>
                    <a:pt x="58" y="315"/>
                    <a:pt x="58" y="229"/>
                    <a:pt x="58" y="143"/>
                  </a:cubicBezTo>
                  <a:cubicBezTo>
                    <a:pt x="58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347;p45">
              <a:extLst>
                <a:ext uri="{FF2B5EF4-FFF2-40B4-BE49-F238E27FC236}">
                  <a16:creationId xmlns:a16="http://schemas.microsoft.com/office/drawing/2014/main" id="{85DAC404-2DF3-930C-6B4A-5F1D814C91CB}"/>
                </a:ext>
              </a:extLst>
            </p:cNvPr>
            <p:cNvSpPr/>
            <p:nvPr/>
          </p:nvSpPr>
          <p:spPr>
            <a:xfrm>
              <a:off x="1098604" y="3602084"/>
              <a:ext cx="19853" cy="19076"/>
            </a:xfrm>
            <a:custGeom>
              <a:avLst/>
              <a:gdLst/>
              <a:ahLst/>
              <a:cxnLst/>
              <a:rect l="l" t="t" r="r" b="b"/>
              <a:pathLst>
                <a:path w="230" h="221" extrusionOk="0">
                  <a:moveTo>
                    <a:pt x="19" y="1"/>
                  </a:moveTo>
                  <a:cubicBezTo>
                    <a:pt x="12" y="1"/>
                    <a:pt x="6" y="3"/>
                    <a:pt x="1" y="9"/>
                  </a:cubicBezTo>
                  <a:cubicBezTo>
                    <a:pt x="1" y="37"/>
                    <a:pt x="29" y="94"/>
                    <a:pt x="87" y="152"/>
                  </a:cubicBezTo>
                  <a:cubicBezTo>
                    <a:pt x="129" y="194"/>
                    <a:pt x="186" y="220"/>
                    <a:pt x="213" y="220"/>
                  </a:cubicBezTo>
                  <a:cubicBezTo>
                    <a:pt x="224" y="220"/>
                    <a:pt x="230" y="217"/>
                    <a:pt x="230" y="209"/>
                  </a:cubicBezTo>
                  <a:cubicBezTo>
                    <a:pt x="230" y="209"/>
                    <a:pt x="201" y="152"/>
                    <a:pt x="144" y="94"/>
                  </a:cubicBezTo>
                  <a:cubicBezTo>
                    <a:pt x="97" y="48"/>
                    <a:pt x="50" y="1"/>
                    <a:pt x="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348;p45">
              <a:extLst>
                <a:ext uri="{FF2B5EF4-FFF2-40B4-BE49-F238E27FC236}">
                  <a16:creationId xmlns:a16="http://schemas.microsoft.com/office/drawing/2014/main" id="{9E252590-301E-2C78-4194-527A371AA98C}"/>
                </a:ext>
              </a:extLst>
            </p:cNvPr>
            <p:cNvSpPr/>
            <p:nvPr/>
          </p:nvSpPr>
          <p:spPr>
            <a:xfrm>
              <a:off x="1098604" y="3600962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69" y="0"/>
                  </a:moveTo>
                  <a:cubicBezTo>
                    <a:pt x="44" y="0"/>
                    <a:pt x="29" y="7"/>
                    <a:pt x="29" y="22"/>
                  </a:cubicBezTo>
                  <a:cubicBezTo>
                    <a:pt x="1" y="50"/>
                    <a:pt x="87" y="79"/>
                    <a:pt x="144" y="107"/>
                  </a:cubicBezTo>
                  <a:cubicBezTo>
                    <a:pt x="187" y="122"/>
                    <a:pt x="230" y="129"/>
                    <a:pt x="262" y="129"/>
                  </a:cubicBezTo>
                  <a:cubicBezTo>
                    <a:pt x="294" y="129"/>
                    <a:pt x="316" y="122"/>
                    <a:pt x="316" y="107"/>
                  </a:cubicBezTo>
                  <a:cubicBezTo>
                    <a:pt x="316" y="79"/>
                    <a:pt x="258" y="22"/>
                    <a:pt x="172" y="22"/>
                  </a:cubicBezTo>
                  <a:cubicBezTo>
                    <a:pt x="130" y="7"/>
                    <a:pt x="94" y="0"/>
                    <a:pt x="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349;p45">
              <a:extLst>
                <a:ext uri="{FF2B5EF4-FFF2-40B4-BE49-F238E27FC236}">
                  <a16:creationId xmlns:a16="http://schemas.microsoft.com/office/drawing/2014/main" id="{53FCC7D3-8290-FAF6-1EB6-EF88672E404C}"/>
                </a:ext>
              </a:extLst>
            </p:cNvPr>
            <p:cNvSpPr/>
            <p:nvPr/>
          </p:nvSpPr>
          <p:spPr>
            <a:xfrm>
              <a:off x="1101108" y="3592934"/>
              <a:ext cx="24773" cy="7423"/>
            </a:xfrm>
            <a:custGeom>
              <a:avLst/>
              <a:gdLst/>
              <a:ahLst/>
              <a:cxnLst/>
              <a:rect l="l" t="t" r="r" b="b"/>
              <a:pathLst>
                <a:path w="287" h="86" extrusionOk="0">
                  <a:moveTo>
                    <a:pt x="143" y="0"/>
                  </a:moveTo>
                  <a:cubicBezTo>
                    <a:pt x="58" y="0"/>
                    <a:pt x="0" y="29"/>
                    <a:pt x="0" y="57"/>
                  </a:cubicBezTo>
                  <a:cubicBezTo>
                    <a:pt x="0" y="86"/>
                    <a:pt x="58" y="86"/>
                    <a:pt x="143" y="86"/>
                  </a:cubicBezTo>
                  <a:cubicBezTo>
                    <a:pt x="229" y="57"/>
                    <a:pt x="287" y="29"/>
                    <a:pt x="287" y="29"/>
                  </a:cubicBezTo>
                  <a:cubicBezTo>
                    <a:pt x="287" y="0"/>
                    <a:pt x="229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350;p45">
              <a:extLst>
                <a:ext uri="{FF2B5EF4-FFF2-40B4-BE49-F238E27FC236}">
                  <a16:creationId xmlns:a16="http://schemas.microsoft.com/office/drawing/2014/main" id="{D707AF36-857B-A83A-10C6-D36400CFDB88}"/>
                </a:ext>
              </a:extLst>
            </p:cNvPr>
            <p:cNvSpPr/>
            <p:nvPr/>
          </p:nvSpPr>
          <p:spPr>
            <a:xfrm>
              <a:off x="1098604" y="3580505"/>
              <a:ext cx="24773" cy="14933"/>
            </a:xfrm>
            <a:custGeom>
              <a:avLst/>
              <a:gdLst/>
              <a:ahLst/>
              <a:cxnLst/>
              <a:rect l="l" t="t" r="r" b="b"/>
              <a:pathLst>
                <a:path w="287" h="173" extrusionOk="0">
                  <a:moveTo>
                    <a:pt x="287" y="1"/>
                  </a:moveTo>
                  <a:cubicBezTo>
                    <a:pt x="258" y="1"/>
                    <a:pt x="201" y="1"/>
                    <a:pt x="115" y="58"/>
                  </a:cubicBezTo>
                  <a:cubicBezTo>
                    <a:pt x="58" y="87"/>
                    <a:pt x="1" y="144"/>
                    <a:pt x="1" y="173"/>
                  </a:cubicBezTo>
                  <a:cubicBezTo>
                    <a:pt x="29" y="173"/>
                    <a:pt x="87" y="173"/>
                    <a:pt x="172" y="115"/>
                  </a:cubicBezTo>
                  <a:cubicBezTo>
                    <a:pt x="230" y="87"/>
                    <a:pt x="287" y="30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51;p45">
              <a:extLst>
                <a:ext uri="{FF2B5EF4-FFF2-40B4-BE49-F238E27FC236}">
                  <a16:creationId xmlns:a16="http://schemas.microsoft.com/office/drawing/2014/main" id="{38B7EAB0-78A0-5201-7A96-6C56D24D66DC}"/>
                </a:ext>
              </a:extLst>
            </p:cNvPr>
            <p:cNvSpPr/>
            <p:nvPr/>
          </p:nvSpPr>
          <p:spPr>
            <a:xfrm>
              <a:off x="1096188" y="3570664"/>
              <a:ext cx="19853" cy="22356"/>
            </a:xfrm>
            <a:custGeom>
              <a:avLst/>
              <a:gdLst/>
              <a:ahLst/>
              <a:cxnLst/>
              <a:rect l="l" t="t" r="r" b="b"/>
              <a:pathLst>
                <a:path w="230" h="259" extrusionOk="0">
                  <a:moveTo>
                    <a:pt x="200" y="0"/>
                  </a:moveTo>
                  <a:cubicBezTo>
                    <a:pt x="172" y="0"/>
                    <a:pt x="143" y="29"/>
                    <a:pt x="86" y="115"/>
                  </a:cubicBezTo>
                  <a:cubicBezTo>
                    <a:pt x="29" y="172"/>
                    <a:pt x="0" y="229"/>
                    <a:pt x="29" y="258"/>
                  </a:cubicBezTo>
                  <a:cubicBezTo>
                    <a:pt x="29" y="258"/>
                    <a:pt x="86" y="229"/>
                    <a:pt x="143" y="144"/>
                  </a:cubicBezTo>
                  <a:cubicBezTo>
                    <a:pt x="200" y="86"/>
                    <a:pt x="229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52;p45">
              <a:extLst>
                <a:ext uri="{FF2B5EF4-FFF2-40B4-BE49-F238E27FC236}">
                  <a16:creationId xmlns:a16="http://schemas.microsoft.com/office/drawing/2014/main" id="{21E2955A-EE1A-7C6C-33F6-72481C7AAB29}"/>
                </a:ext>
              </a:extLst>
            </p:cNvPr>
            <p:cNvSpPr/>
            <p:nvPr/>
          </p:nvSpPr>
          <p:spPr>
            <a:xfrm>
              <a:off x="1093684" y="3565744"/>
              <a:ext cx="10013" cy="24773"/>
            </a:xfrm>
            <a:custGeom>
              <a:avLst/>
              <a:gdLst/>
              <a:ahLst/>
              <a:cxnLst/>
              <a:rect l="l" t="t" r="r" b="b"/>
              <a:pathLst>
                <a:path w="116" h="287" extrusionOk="0">
                  <a:moveTo>
                    <a:pt x="86" y="0"/>
                  </a:moveTo>
                  <a:cubicBezTo>
                    <a:pt x="58" y="0"/>
                    <a:pt x="29" y="57"/>
                    <a:pt x="1" y="143"/>
                  </a:cubicBezTo>
                  <a:cubicBezTo>
                    <a:pt x="1" y="229"/>
                    <a:pt x="1" y="286"/>
                    <a:pt x="1" y="286"/>
                  </a:cubicBezTo>
                  <a:cubicBezTo>
                    <a:pt x="29" y="286"/>
                    <a:pt x="58" y="229"/>
                    <a:pt x="86" y="143"/>
                  </a:cubicBezTo>
                  <a:cubicBezTo>
                    <a:pt x="86" y="57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53;p45">
              <a:extLst>
                <a:ext uri="{FF2B5EF4-FFF2-40B4-BE49-F238E27FC236}">
                  <a16:creationId xmlns:a16="http://schemas.microsoft.com/office/drawing/2014/main" id="{74FB34DC-A30E-0325-615D-2D920C73E4C7}"/>
                </a:ext>
              </a:extLst>
            </p:cNvPr>
            <p:cNvSpPr/>
            <p:nvPr/>
          </p:nvSpPr>
          <p:spPr>
            <a:xfrm>
              <a:off x="1083844" y="3565744"/>
              <a:ext cx="9927" cy="24773"/>
            </a:xfrm>
            <a:custGeom>
              <a:avLst/>
              <a:gdLst/>
              <a:ahLst/>
              <a:cxnLst/>
              <a:rect l="l" t="t" r="r" b="b"/>
              <a:pathLst>
                <a:path w="115" h="287" extrusionOk="0">
                  <a:moveTo>
                    <a:pt x="29" y="0"/>
                  </a:moveTo>
                  <a:cubicBezTo>
                    <a:pt x="0" y="0"/>
                    <a:pt x="0" y="57"/>
                    <a:pt x="29" y="143"/>
                  </a:cubicBezTo>
                  <a:cubicBezTo>
                    <a:pt x="29" y="229"/>
                    <a:pt x="86" y="286"/>
                    <a:pt x="86" y="286"/>
                  </a:cubicBezTo>
                  <a:cubicBezTo>
                    <a:pt x="115" y="286"/>
                    <a:pt x="115" y="229"/>
                    <a:pt x="86" y="143"/>
                  </a:cubicBezTo>
                  <a:cubicBezTo>
                    <a:pt x="57" y="57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54;p45">
              <a:extLst>
                <a:ext uri="{FF2B5EF4-FFF2-40B4-BE49-F238E27FC236}">
                  <a16:creationId xmlns:a16="http://schemas.microsoft.com/office/drawing/2014/main" id="{CF6C2132-7BF4-1DD6-A9C9-BE040F20D71A}"/>
                </a:ext>
              </a:extLst>
            </p:cNvPr>
            <p:cNvSpPr/>
            <p:nvPr/>
          </p:nvSpPr>
          <p:spPr>
            <a:xfrm>
              <a:off x="1073918" y="3570664"/>
              <a:ext cx="17350" cy="22356"/>
            </a:xfrm>
            <a:custGeom>
              <a:avLst/>
              <a:gdLst/>
              <a:ahLst/>
              <a:cxnLst/>
              <a:rect l="l" t="t" r="r" b="b"/>
              <a:pathLst>
                <a:path w="201" h="259" extrusionOk="0">
                  <a:moveTo>
                    <a:pt x="1" y="0"/>
                  </a:moveTo>
                  <a:cubicBezTo>
                    <a:pt x="1" y="29"/>
                    <a:pt x="1" y="86"/>
                    <a:pt x="58" y="144"/>
                  </a:cubicBezTo>
                  <a:cubicBezTo>
                    <a:pt x="115" y="229"/>
                    <a:pt x="172" y="258"/>
                    <a:pt x="172" y="258"/>
                  </a:cubicBezTo>
                  <a:cubicBezTo>
                    <a:pt x="201" y="229"/>
                    <a:pt x="172" y="172"/>
                    <a:pt x="115" y="115"/>
                  </a:cubicBezTo>
                  <a:cubicBezTo>
                    <a:pt x="58" y="29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55;p45">
              <a:extLst>
                <a:ext uri="{FF2B5EF4-FFF2-40B4-BE49-F238E27FC236}">
                  <a16:creationId xmlns:a16="http://schemas.microsoft.com/office/drawing/2014/main" id="{B91492AD-8686-6025-A643-E46A460434F1}"/>
                </a:ext>
              </a:extLst>
            </p:cNvPr>
            <p:cNvSpPr/>
            <p:nvPr/>
          </p:nvSpPr>
          <p:spPr>
            <a:xfrm>
              <a:off x="1064078" y="3579555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29" y="1"/>
                  </a:moveTo>
                  <a:cubicBezTo>
                    <a:pt x="18" y="1"/>
                    <a:pt x="8" y="4"/>
                    <a:pt x="0" y="12"/>
                  </a:cubicBezTo>
                  <a:cubicBezTo>
                    <a:pt x="0" y="41"/>
                    <a:pt x="57" y="98"/>
                    <a:pt x="115" y="126"/>
                  </a:cubicBezTo>
                  <a:cubicBezTo>
                    <a:pt x="200" y="184"/>
                    <a:pt x="258" y="184"/>
                    <a:pt x="258" y="184"/>
                  </a:cubicBezTo>
                  <a:cubicBezTo>
                    <a:pt x="286" y="155"/>
                    <a:pt x="229" y="98"/>
                    <a:pt x="172" y="69"/>
                  </a:cubicBezTo>
                  <a:cubicBezTo>
                    <a:pt x="109" y="27"/>
                    <a:pt x="61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56;p45">
              <a:extLst>
                <a:ext uri="{FF2B5EF4-FFF2-40B4-BE49-F238E27FC236}">
                  <a16:creationId xmlns:a16="http://schemas.microsoft.com/office/drawing/2014/main" id="{E96F1CCF-B1ED-2687-7E39-1BE5A23523CE}"/>
                </a:ext>
              </a:extLst>
            </p:cNvPr>
            <p:cNvSpPr/>
            <p:nvPr/>
          </p:nvSpPr>
          <p:spPr>
            <a:xfrm>
              <a:off x="1059071" y="3591812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77" y="0"/>
                  </a:moveTo>
                  <a:cubicBezTo>
                    <a:pt x="26" y="0"/>
                    <a:pt x="1" y="13"/>
                    <a:pt x="1" y="13"/>
                  </a:cubicBezTo>
                  <a:cubicBezTo>
                    <a:pt x="1" y="42"/>
                    <a:pt x="87" y="70"/>
                    <a:pt x="144" y="70"/>
                  </a:cubicBezTo>
                  <a:lnTo>
                    <a:pt x="316" y="70"/>
                  </a:lnTo>
                  <a:cubicBezTo>
                    <a:pt x="316" y="42"/>
                    <a:pt x="258" y="13"/>
                    <a:pt x="173" y="13"/>
                  </a:cubicBezTo>
                  <a:cubicBezTo>
                    <a:pt x="134" y="4"/>
                    <a:pt x="103" y="0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57;p45">
              <a:extLst>
                <a:ext uri="{FF2B5EF4-FFF2-40B4-BE49-F238E27FC236}">
                  <a16:creationId xmlns:a16="http://schemas.microsoft.com/office/drawing/2014/main" id="{09C006F4-BA9B-4DBA-D4AF-A4616D165136}"/>
                </a:ext>
              </a:extLst>
            </p:cNvPr>
            <p:cNvSpPr/>
            <p:nvPr/>
          </p:nvSpPr>
          <p:spPr>
            <a:xfrm>
              <a:off x="1061574" y="3598459"/>
              <a:ext cx="24773" cy="11221"/>
            </a:xfrm>
            <a:custGeom>
              <a:avLst/>
              <a:gdLst/>
              <a:ahLst/>
              <a:cxnLst/>
              <a:rect l="l" t="t" r="r" b="b"/>
              <a:pathLst>
                <a:path w="287" h="130" extrusionOk="0">
                  <a:moveTo>
                    <a:pt x="237" y="0"/>
                  </a:moveTo>
                  <a:cubicBezTo>
                    <a:pt x="208" y="0"/>
                    <a:pt x="172" y="8"/>
                    <a:pt x="144" y="22"/>
                  </a:cubicBezTo>
                  <a:cubicBezTo>
                    <a:pt x="58" y="51"/>
                    <a:pt x="0" y="79"/>
                    <a:pt x="0" y="108"/>
                  </a:cubicBezTo>
                  <a:cubicBezTo>
                    <a:pt x="0" y="122"/>
                    <a:pt x="22" y="129"/>
                    <a:pt x="51" y="129"/>
                  </a:cubicBezTo>
                  <a:cubicBezTo>
                    <a:pt x="79" y="129"/>
                    <a:pt x="115" y="122"/>
                    <a:pt x="144" y="108"/>
                  </a:cubicBezTo>
                  <a:cubicBezTo>
                    <a:pt x="229" y="79"/>
                    <a:pt x="287" y="51"/>
                    <a:pt x="287" y="22"/>
                  </a:cubicBezTo>
                  <a:cubicBezTo>
                    <a:pt x="287" y="8"/>
                    <a:pt x="265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358;p45">
              <a:extLst>
                <a:ext uri="{FF2B5EF4-FFF2-40B4-BE49-F238E27FC236}">
                  <a16:creationId xmlns:a16="http://schemas.microsoft.com/office/drawing/2014/main" id="{D3339670-7964-F36E-BBA5-935F08442C03}"/>
                </a:ext>
              </a:extLst>
            </p:cNvPr>
            <p:cNvSpPr/>
            <p:nvPr/>
          </p:nvSpPr>
          <p:spPr>
            <a:xfrm>
              <a:off x="1081341" y="3586978"/>
              <a:ext cx="18386" cy="19421"/>
            </a:xfrm>
            <a:custGeom>
              <a:avLst/>
              <a:gdLst/>
              <a:ahLst/>
              <a:cxnLst/>
              <a:rect l="l" t="t" r="r" b="b"/>
              <a:pathLst>
                <a:path w="213" h="225" extrusionOk="0">
                  <a:moveTo>
                    <a:pt x="126" y="0"/>
                  </a:moveTo>
                  <a:cubicBezTo>
                    <a:pt x="115" y="0"/>
                    <a:pt x="102" y="4"/>
                    <a:pt x="86" y="12"/>
                  </a:cubicBezTo>
                  <a:cubicBezTo>
                    <a:pt x="29" y="40"/>
                    <a:pt x="0" y="126"/>
                    <a:pt x="29" y="184"/>
                  </a:cubicBezTo>
                  <a:cubicBezTo>
                    <a:pt x="44" y="213"/>
                    <a:pt x="60" y="224"/>
                    <a:pt x="76" y="224"/>
                  </a:cubicBezTo>
                  <a:cubicBezTo>
                    <a:pt x="146" y="224"/>
                    <a:pt x="212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359;p45">
              <a:extLst>
                <a:ext uri="{FF2B5EF4-FFF2-40B4-BE49-F238E27FC236}">
                  <a16:creationId xmlns:a16="http://schemas.microsoft.com/office/drawing/2014/main" id="{E59C9CF3-B739-4251-C2DE-9F774393644E}"/>
                </a:ext>
              </a:extLst>
            </p:cNvPr>
            <p:cNvSpPr/>
            <p:nvPr/>
          </p:nvSpPr>
          <p:spPr>
            <a:xfrm>
              <a:off x="1091181" y="3586978"/>
              <a:ext cx="14933" cy="20803"/>
            </a:xfrm>
            <a:custGeom>
              <a:avLst/>
              <a:gdLst/>
              <a:ahLst/>
              <a:cxnLst/>
              <a:rect l="l" t="t" r="r" b="b"/>
              <a:pathLst>
                <a:path w="173" h="241" extrusionOk="0">
                  <a:moveTo>
                    <a:pt x="46" y="1"/>
                  </a:moveTo>
                  <a:cubicBezTo>
                    <a:pt x="32" y="1"/>
                    <a:pt x="16" y="4"/>
                    <a:pt x="1" y="12"/>
                  </a:cubicBezTo>
                  <a:cubicBezTo>
                    <a:pt x="87" y="69"/>
                    <a:pt x="87" y="184"/>
                    <a:pt x="1" y="241"/>
                  </a:cubicBezTo>
                  <a:lnTo>
                    <a:pt x="87" y="241"/>
                  </a:lnTo>
                  <a:cubicBezTo>
                    <a:pt x="144" y="212"/>
                    <a:pt x="173" y="126"/>
                    <a:pt x="144" y="69"/>
                  </a:cubicBezTo>
                  <a:cubicBezTo>
                    <a:pt x="123" y="27"/>
                    <a:pt x="87" y="1"/>
                    <a:pt x="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360;p45">
              <a:extLst>
                <a:ext uri="{FF2B5EF4-FFF2-40B4-BE49-F238E27FC236}">
                  <a16:creationId xmlns:a16="http://schemas.microsoft.com/office/drawing/2014/main" id="{40ABA2FC-223F-CD0F-F006-0329FE27B983}"/>
                </a:ext>
              </a:extLst>
            </p:cNvPr>
            <p:cNvSpPr/>
            <p:nvPr/>
          </p:nvSpPr>
          <p:spPr>
            <a:xfrm>
              <a:off x="1276504" y="3864660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29" y="0"/>
                  </a:moveTo>
                  <a:cubicBezTo>
                    <a:pt x="0" y="0"/>
                    <a:pt x="29" y="86"/>
                    <a:pt x="58" y="143"/>
                  </a:cubicBezTo>
                  <a:cubicBezTo>
                    <a:pt x="86" y="229"/>
                    <a:pt x="143" y="286"/>
                    <a:pt x="172" y="286"/>
                  </a:cubicBezTo>
                  <a:cubicBezTo>
                    <a:pt x="172" y="258"/>
                    <a:pt x="143" y="200"/>
                    <a:pt x="143" y="115"/>
                  </a:cubicBezTo>
                  <a:cubicBezTo>
                    <a:pt x="86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361;p45">
              <a:extLst>
                <a:ext uri="{FF2B5EF4-FFF2-40B4-BE49-F238E27FC236}">
                  <a16:creationId xmlns:a16="http://schemas.microsoft.com/office/drawing/2014/main" id="{F7E48571-7C75-BAE0-7B98-9C497B10068F}"/>
                </a:ext>
              </a:extLst>
            </p:cNvPr>
            <p:cNvSpPr/>
            <p:nvPr/>
          </p:nvSpPr>
          <p:spPr>
            <a:xfrm>
              <a:off x="1249314" y="3862157"/>
              <a:ext cx="22356" cy="19853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230" y="1"/>
                  </a:moveTo>
                  <a:cubicBezTo>
                    <a:pt x="229" y="1"/>
                    <a:pt x="172" y="29"/>
                    <a:pt x="115" y="86"/>
                  </a:cubicBezTo>
                  <a:cubicBezTo>
                    <a:pt x="29" y="144"/>
                    <a:pt x="1" y="201"/>
                    <a:pt x="29" y="229"/>
                  </a:cubicBezTo>
                  <a:cubicBezTo>
                    <a:pt x="29" y="229"/>
                    <a:pt x="86" y="201"/>
                    <a:pt x="144" y="144"/>
                  </a:cubicBezTo>
                  <a:cubicBezTo>
                    <a:pt x="201" y="86"/>
                    <a:pt x="258" y="29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362;p45">
              <a:extLst>
                <a:ext uri="{FF2B5EF4-FFF2-40B4-BE49-F238E27FC236}">
                  <a16:creationId xmlns:a16="http://schemas.microsoft.com/office/drawing/2014/main" id="{9C3D1339-B5A1-3D9B-4025-63254E2C3CA7}"/>
                </a:ext>
              </a:extLst>
            </p:cNvPr>
            <p:cNvSpPr/>
            <p:nvPr/>
          </p:nvSpPr>
          <p:spPr>
            <a:xfrm>
              <a:off x="1259240" y="3864660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143" y="0"/>
                  </a:moveTo>
                  <a:cubicBezTo>
                    <a:pt x="115" y="0"/>
                    <a:pt x="86" y="57"/>
                    <a:pt x="57" y="115"/>
                  </a:cubicBezTo>
                  <a:cubicBezTo>
                    <a:pt x="29" y="200"/>
                    <a:pt x="0" y="258"/>
                    <a:pt x="29" y="286"/>
                  </a:cubicBezTo>
                  <a:cubicBezTo>
                    <a:pt x="57" y="286"/>
                    <a:pt x="86" y="229"/>
                    <a:pt x="115" y="143"/>
                  </a:cubicBezTo>
                  <a:cubicBezTo>
                    <a:pt x="172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363;p45">
              <a:extLst>
                <a:ext uri="{FF2B5EF4-FFF2-40B4-BE49-F238E27FC236}">
                  <a16:creationId xmlns:a16="http://schemas.microsoft.com/office/drawing/2014/main" id="{740E6876-EF1D-ADC5-A25D-9A204DC7E622}"/>
                </a:ext>
              </a:extLst>
            </p:cNvPr>
            <p:cNvSpPr/>
            <p:nvPr/>
          </p:nvSpPr>
          <p:spPr>
            <a:xfrm>
              <a:off x="1271584" y="3864660"/>
              <a:ext cx="7423" cy="27190"/>
            </a:xfrm>
            <a:custGeom>
              <a:avLst/>
              <a:gdLst/>
              <a:ahLst/>
              <a:cxnLst/>
              <a:rect l="l" t="t" r="r" b="b"/>
              <a:pathLst>
                <a:path w="86" h="315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29" y="315"/>
                    <a:pt x="57" y="315"/>
                  </a:cubicBezTo>
                  <a:cubicBezTo>
                    <a:pt x="57" y="315"/>
                    <a:pt x="86" y="229"/>
                    <a:pt x="86" y="143"/>
                  </a:cubicBezTo>
                  <a:cubicBezTo>
                    <a:pt x="86" y="86"/>
                    <a:pt x="86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64;p45">
              <a:extLst>
                <a:ext uri="{FF2B5EF4-FFF2-40B4-BE49-F238E27FC236}">
                  <a16:creationId xmlns:a16="http://schemas.microsoft.com/office/drawing/2014/main" id="{28F72D43-85F7-2C91-857A-CD5169C4CCF8}"/>
                </a:ext>
              </a:extLst>
            </p:cNvPr>
            <p:cNvSpPr/>
            <p:nvPr/>
          </p:nvSpPr>
          <p:spPr>
            <a:xfrm>
              <a:off x="1278921" y="3862157"/>
              <a:ext cx="22356" cy="18386"/>
            </a:xfrm>
            <a:custGeom>
              <a:avLst/>
              <a:gdLst/>
              <a:ahLst/>
              <a:cxnLst/>
              <a:rect l="l" t="t" r="r" b="b"/>
              <a:pathLst>
                <a:path w="259" h="213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9"/>
                    <a:pt x="58" y="86"/>
                    <a:pt x="115" y="144"/>
                  </a:cubicBezTo>
                  <a:cubicBezTo>
                    <a:pt x="157" y="186"/>
                    <a:pt x="199" y="212"/>
                    <a:pt x="230" y="212"/>
                  </a:cubicBezTo>
                  <a:cubicBezTo>
                    <a:pt x="241" y="212"/>
                    <a:pt x="251" y="209"/>
                    <a:pt x="259" y="201"/>
                  </a:cubicBezTo>
                  <a:cubicBezTo>
                    <a:pt x="259" y="201"/>
                    <a:pt x="230" y="144"/>
                    <a:pt x="173" y="86"/>
                  </a:cubicBezTo>
                  <a:cubicBezTo>
                    <a:pt x="87" y="29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65;p45">
              <a:extLst>
                <a:ext uri="{FF2B5EF4-FFF2-40B4-BE49-F238E27FC236}">
                  <a16:creationId xmlns:a16="http://schemas.microsoft.com/office/drawing/2014/main" id="{0BF18A87-ECDE-4CBC-F417-F0E9426D32E5}"/>
                </a:ext>
              </a:extLst>
            </p:cNvPr>
            <p:cNvSpPr/>
            <p:nvPr/>
          </p:nvSpPr>
          <p:spPr>
            <a:xfrm>
              <a:off x="1281424" y="3858618"/>
              <a:ext cx="27276" cy="11394"/>
            </a:xfrm>
            <a:custGeom>
              <a:avLst/>
              <a:gdLst/>
              <a:ahLst/>
              <a:cxnLst/>
              <a:rect l="l" t="t" r="r" b="b"/>
              <a:pathLst>
                <a:path w="316" h="132" extrusionOk="0">
                  <a:moveTo>
                    <a:pt x="26" y="0"/>
                  </a:moveTo>
                  <a:cubicBezTo>
                    <a:pt x="10" y="0"/>
                    <a:pt x="1" y="3"/>
                    <a:pt x="1" y="13"/>
                  </a:cubicBezTo>
                  <a:cubicBezTo>
                    <a:pt x="1" y="42"/>
                    <a:pt x="58" y="99"/>
                    <a:pt x="144" y="99"/>
                  </a:cubicBezTo>
                  <a:cubicBezTo>
                    <a:pt x="193" y="115"/>
                    <a:pt x="233" y="132"/>
                    <a:pt x="258" y="132"/>
                  </a:cubicBezTo>
                  <a:cubicBezTo>
                    <a:pt x="277" y="132"/>
                    <a:pt x="287" y="123"/>
                    <a:pt x="287" y="99"/>
                  </a:cubicBezTo>
                  <a:cubicBezTo>
                    <a:pt x="315" y="70"/>
                    <a:pt x="258" y="42"/>
                    <a:pt x="172" y="13"/>
                  </a:cubicBezTo>
                  <a:cubicBezTo>
                    <a:pt x="115" y="13"/>
                    <a:pt x="58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66;p45">
              <a:extLst>
                <a:ext uri="{FF2B5EF4-FFF2-40B4-BE49-F238E27FC236}">
                  <a16:creationId xmlns:a16="http://schemas.microsoft.com/office/drawing/2014/main" id="{25427EC6-EE97-60C3-D708-7056E462AC6C}"/>
                </a:ext>
              </a:extLst>
            </p:cNvPr>
            <p:cNvSpPr/>
            <p:nvPr/>
          </p:nvSpPr>
          <p:spPr>
            <a:xfrm>
              <a:off x="1281424" y="3852317"/>
              <a:ext cx="27276" cy="7423"/>
            </a:xfrm>
            <a:custGeom>
              <a:avLst/>
              <a:gdLst/>
              <a:ahLst/>
              <a:cxnLst/>
              <a:rect l="l" t="t" r="r" b="b"/>
              <a:pathLst>
                <a:path w="316" h="86" extrusionOk="0">
                  <a:moveTo>
                    <a:pt x="144" y="0"/>
                  </a:moveTo>
                  <a:cubicBezTo>
                    <a:pt x="58" y="0"/>
                    <a:pt x="1" y="29"/>
                    <a:pt x="1" y="57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57"/>
                    <a:pt x="315" y="57"/>
                    <a:pt x="315" y="29"/>
                  </a:cubicBezTo>
                  <a:cubicBezTo>
                    <a:pt x="315" y="0"/>
                    <a:pt x="230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67;p45">
              <a:extLst>
                <a:ext uri="{FF2B5EF4-FFF2-40B4-BE49-F238E27FC236}">
                  <a16:creationId xmlns:a16="http://schemas.microsoft.com/office/drawing/2014/main" id="{CBCB7953-DBC8-767D-FFE2-4BA534BD9074}"/>
                </a:ext>
              </a:extLst>
            </p:cNvPr>
            <p:cNvSpPr/>
            <p:nvPr/>
          </p:nvSpPr>
          <p:spPr>
            <a:xfrm>
              <a:off x="1281424" y="3841355"/>
              <a:ext cx="24773" cy="13466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244" y="1"/>
                  </a:moveTo>
                  <a:cubicBezTo>
                    <a:pt x="222" y="1"/>
                    <a:pt x="176" y="21"/>
                    <a:pt x="115" y="41"/>
                  </a:cubicBezTo>
                  <a:cubicBezTo>
                    <a:pt x="29" y="70"/>
                    <a:pt x="1" y="127"/>
                    <a:pt x="1" y="156"/>
                  </a:cubicBezTo>
                  <a:cubicBezTo>
                    <a:pt x="1" y="156"/>
                    <a:pt x="86" y="156"/>
                    <a:pt x="144" y="98"/>
                  </a:cubicBezTo>
                  <a:cubicBezTo>
                    <a:pt x="230" y="70"/>
                    <a:pt x="287" y="13"/>
                    <a:pt x="258" y="13"/>
                  </a:cubicBezTo>
                  <a:cubicBezTo>
                    <a:pt x="258" y="4"/>
                    <a:pt x="253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68;p45">
              <a:extLst>
                <a:ext uri="{FF2B5EF4-FFF2-40B4-BE49-F238E27FC236}">
                  <a16:creationId xmlns:a16="http://schemas.microsoft.com/office/drawing/2014/main" id="{8B9676F3-E0FB-5884-3B61-CE3ECB3C47ED}"/>
                </a:ext>
              </a:extLst>
            </p:cNvPr>
            <p:cNvSpPr/>
            <p:nvPr/>
          </p:nvSpPr>
          <p:spPr>
            <a:xfrm>
              <a:off x="1276504" y="3830047"/>
              <a:ext cx="19853" cy="22356"/>
            </a:xfrm>
            <a:custGeom>
              <a:avLst/>
              <a:gdLst/>
              <a:ahLst/>
              <a:cxnLst/>
              <a:rect l="l" t="t" r="r" b="b"/>
              <a:pathLst>
                <a:path w="230" h="259" extrusionOk="0">
                  <a:moveTo>
                    <a:pt x="201" y="0"/>
                  </a:moveTo>
                  <a:lnTo>
                    <a:pt x="201" y="0"/>
                  </a:lnTo>
                  <a:cubicBezTo>
                    <a:pt x="201" y="1"/>
                    <a:pt x="143" y="29"/>
                    <a:pt x="86" y="115"/>
                  </a:cubicBezTo>
                  <a:cubicBezTo>
                    <a:pt x="58" y="172"/>
                    <a:pt x="0" y="229"/>
                    <a:pt x="29" y="258"/>
                  </a:cubicBezTo>
                  <a:cubicBezTo>
                    <a:pt x="58" y="258"/>
                    <a:pt x="115" y="229"/>
                    <a:pt x="143" y="144"/>
                  </a:cubicBezTo>
                  <a:cubicBezTo>
                    <a:pt x="201" y="86"/>
                    <a:pt x="229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69;p45">
              <a:extLst>
                <a:ext uri="{FF2B5EF4-FFF2-40B4-BE49-F238E27FC236}">
                  <a16:creationId xmlns:a16="http://schemas.microsoft.com/office/drawing/2014/main" id="{276C7FD8-9028-83FE-F935-7286FF17B70B}"/>
                </a:ext>
              </a:extLst>
            </p:cNvPr>
            <p:cNvSpPr/>
            <p:nvPr/>
          </p:nvSpPr>
          <p:spPr>
            <a:xfrm>
              <a:off x="1274001" y="3825127"/>
              <a:ext cx="10013" cy="25291"/>
            </a:xfrm>
            <a:custGeom>
              <a:avLst/>
              <a:gdLst/>
              <a:ahLst/>
              <a:cxnLst/>
              <a:rect l="l" t="t" r="r" b="b"/>
              <a:pathLst>
                <a:path w="116" h="293" extrusionOk="0">
                  <a:moveTo>
                    <a:pt x="87" y="0"/>
                  </a:moveTo>
                  <a:cubicBezTo>
                    <a:pt x="87" y="0"/>
                    <a:pt x="29" y="57"/>
                    <a:pt x="29" y="143"/>
                  </a:cubicBezTo>
                  <a:cubicBezTo>
                    <a:pt x="1" y="229"/>
                    <a:pt x="1" y="286"/>
                    <a:pt x="29" y="286"/>
                  </a:cubicBezTo>
                  <a:cubicBezTo>
                    <a:pt x="33" y="290"/>
                    <a:pt x="37" y="292"/>
                    <a:pt x="41" y="292"/>
                  </a:cubicBezTo>
                  <a:cubicBezTo>
                    <a:pt x="65" y="292"/>
                    <a:pt x="87" y="221"/>
                    <a:pt x="87" y="172"/>
                  </a:cubicBezTo>
                  <a:cubicBezTo>
                    <a:pt x="115" y="86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70;p45">
              <a:extLst>
                <a:ext uri="{FF2B5EF4-FFF2-40B4-BE49-F238E27FC236}">
                  <a16:creationId xmlns:a16="http://schemas.microsoft.com/office/drawing/2014/main" id="{F18F596A-5D5A-0B19-4262-1B462059CC63}"/>
                </a:ext>
              </a:extLst>
            </p:cNvPr>
            <p:cNvSpPr/>
            <p:nvPr/>
          </p:nvSpPr>
          <p:spPr>
            <a:xfrm>
              <a:off x="1266577" y="3825127"/>
              <a:ext cx="10013" cy="25291"/>
            </a:xfrm>
            <a:custGeom>
              <a:avLst/>
              <a:gdLst/>
              <a:ahLst/>
              <a:cxnLst/>
              <a:rect l="l" t="t" r="r" b="b"/>
              <a:pathLst>
                <a:path w="116" h="293" extrusionOk="0">
                  <a:moveTo>
                    <a:pt x="1" y="0"/>
                  </a:moveTo>
                  <a:cubicBezTo>
                    <a:pt x="1" y="0"/>
                    <a:pt x="1" y="86"/>
                    <a:pt x="1" y="143"/>
                  </a:cubicBezTo>
                  <a:cubicBezTo>
                    <a:pt x="1" y="218"/>
                    <a:pt x="44" y="292"/>
                    <a:pt x="74" y="292"/>
                  </a:cubicBezTo>
                  <a:cubicBezTo>
                    <a:pt x="79" y="292"/>
                    <a:pt x="83" y="290"/>
                    <a:pt x="87" y="286"/>
                  </a:cubicBezTo>
                  <a:cubicBezTo>
                    <a:pt x="115" y="286"/>
                    <a:pt x="115" y="229"/>
                    <a:pt x="87" y="143"/>
                  </a:cubicBezTo>
                  <a:cubicBezTo>
                    <a:pt x="58" y="57"/>
                    <a:pt x="3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71;p45">
              <a:extLst>
                <a:ext uri="{FF2B5EF4-FFF2-40B4-BE49-F238E27FC236}">
                  <a16:creationId xmlns:a16="http://schemas.microsoft.com/office/drawing/2014/main" id="{7D7670ED-74DA-E2DB-289B-3EEE7676C1E7}"/>
                </a:ext>
              </a:extLst>
            </p:cNvPr>
            <p:cNvSpPr/>
            <p:nvPr/>
          </p:nvSpPr>
          <p:spPr>
            <a:xfrm>
              <a:off x="1254234" y="3830047"/>
              <a:ext cx="17436" cy="22356"/>
            </a:xfrm>
            <a:custGeom>
              <a:avLst/>
              <a:gdLst/>
              <a:ahLst/>
              <a:cxnLst/>
              <a:rect l="l" t="t" r="r" b="b"/>
              <a:pathLst>
                <a:path w="202" h="259" extrusionOk="0">
                  <a:moveTo>
                    <a:pt x="29" y="0"/>
                  </a:moveTo>
                  <a:cubicBezTo>
                    <a:pt x="1" y="29"/>
                    <a:pt x="29" y="86"/>
                    <a:pt x="87" y="144"/>
                  </a:cubicBezTo>
                  <a:cubicBezTo>
                    <a:pt x="115" y="229"/>
                    <a:pt x="173" y="258"/>
                    <a:pt x="201" y="258"/>
                  </a:cubicBezTo>
                  <a:cubicBezTo>
                    <a:pt x="201" y="258"/>
                    <a:pt x="201" y="172"/>
                    <a:pt x="144" y="115"/>
                  </a:cubicBezTo>
                  <a:cubicBezTo>
                    <a:pt x="87" y="29"/>
                    <a:pt x="29" y="1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72;p45">
              <a:extLst>
                <a:ext uri="{FF2B5EF4-FFF2-40B4-BE49-F238E27FC236}">
                  <a16:creationId xmlns:a16="http://schemas.microsoft.com/office/drawing/2014/main" id="{6BD6E664-806A-AA00-F1C3-054692374252}"/>
                </a:ext>
              </a:extLst>
            </p:cNvPr>
            <p:cNvSpPr/>
            <p:nvPr/>
          </p:nvSpPr>
          <p:spPr>
            <a:xfrm>
              <a:off x="1246811" y="3838938"/>
              <a:ext cx="24859" cy="14415"/>
            </a:xfrm>
            <a:custGeom>
              <a:avLst/>
              <a:gdLst/>
              <a:ahLst/>
              <a:cxnLst/>
              <a:rect l="l" t="t" r="r" b="b"/>
              <a:pathLst>
                <a:path w="288" h="167" extrusionOk="0">
                  <a:moveTo>
                    <a:pt x="33" y="0"/>
                  </a:moveTo>
                  <a:cubicBezTo>
                    <a:pt x="20" y="0"/>
                    <a:pt x="9" y="4"/>
                    <a:pt x="1" y="12"/>
                  </a:cubicBezTo>
                  <a:cubicBezTo>
                    <a:pt x="1" y="12"/>
                    <a:pt x="30" y="98"/>
                    <a:pt x="115" y="126"/>
                  </a:cubicBezTo>
                  <a:cubicBezTo>
                    <a:pt x="176" y="147"/>
                    <a:pt x="223" y="167"/>
                    <a:pt x="244" y="167"/>
                  </a:cubicBezTo>
                  <a:cubicBezTo>
                    <a:pt x="254" y="167"/>
                    <a:pt x="259" y="163"/>
                    <a:pt x="259" y="155"/>
                  </a:cubicBezTo>
                  <a:cubicBezTo>
                    <a:pt x="287" y="155"/>
                    <a:pt x="230" y="98"/>
                    <a:pt x="144" y="41"/>
                  </a:cubicBezTo>
                  <a:cubicBezTo>
                    <a:pt x="104" y="20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373;p45">
              <a:extLst>
                <a:ext uri="{FF2B5EF4-FFF2-40B4-BE49-F238E27FC236}">
                  <a16:creationId xmlns:a16="http://schemas.microsoft.com/office/drawing/2014/main" id="{8F8B1704-1B3A-2C98-66F4-5B3D559C9F46}"/>
                </a:ext>
              </a:extLst>
            </p:cNvPr>
            <p:cNvSpPr/>
            <p:nvPr/>
          </p:nvSpPr>
          <p:spPr>
            <a:xfrm>
              <a:off x="1241891" y="3852317"/>
              <a:ext cx="24773" cy="7423"/>
            </a:xfrm>
            <a:custGeom>
              <a:avLst/>
              <a:gdLst/>
              <a:ahLst/>
              <a:cxnLst/>
              <a:rect l="l" t="t" r="r" b="b"/>
              <a:pathLst>
                <a:path w="287" h="86" extrusionOk="0">
                  <a:moveTo>
                    <a:pt x="144" y="0"/>
                  </a:moveTo>
                  <a:cubicBezTo>
                    <a:pt x="58" y="0"/>
                    <a:pt x="1" y="0"/>
                    <a:pt x="1" y="29"/>
                  </a:cubicBezTo>
                  <a:cubicBezTo>
                    <a:pt x="1" y="29"/>
                    <a:pt x="58" y="57"/>
                    <a:pt x="144" y="86"/>
                  </a:cubicBezTo>
                  <a:cubicBezTo>
                    <a:pt x="230" y="86"/>
                    <a:pt x="287" y="86"/>
                    <a:pt x="287" y="57"/>
                  </a:cubicBezTo>
                  <a:cubicBezTo>
                    <a:pt x="287" y="29"/>
                    <a:pt x="230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74;p45">
              <a:extLst>
                <a:ext uri="{FF2B5EF4-FFF2-40B4-BE49-F238E27FC236}">
                  <a16:creationId xmlns:a16="http://schemas.microsoft.com/office/drawing/2014/main" id="{05B681FD-1F42-09DE-DAB9-13C36A6AB137}"/>
                </a:ext>
              </a:extLst>
            </p:cNvPr>
            <p:cNvSpPr/>
            <p:nvPr/>
          </p:nvSpPr>
          <p:spPr>
            <a:xfrm>
              <a:off x="1241891" y="3858618"/>
              <a:ext cx="27276" cy="10444"/>
            </a:xfrm>
            <a:custGeom>
              <a:avLst/>
              <a:gdLst/>
              <a:ahLst/>
              <a:cxnLst/>
              <a:rect l="l" t="t" r="r" b="b"/>
              <a:pathLst>
                <a:path w="316" h="121" extrusionOk="0">
                  <a:moveTo>
                    <a:pt x="290" y="0"/>
                  </a:moveTo>
                  <a:cubicBezTo>
                    <a:pt x="258" y="0"/>
                    <a:pt x="201" y="13"/>
                    <a:pt x="144" y="13"/>
                  </a:cubicBezTo>
                  <a:cubicBezTo>
                    <a:pt x="87" y="13"/>
                    <a:pt x="1" y="70"/>
                    <a:pt x="29" y="99"/>
                  </a:cubicBezTo>
                  <a:cubicBezTo>
                    <a:pt x="29" y="113"/>
                    <a:pt x="44" y="120"/>
                    <a:pt x="69" y="120"/>
                  </a:cubicBezTo>
                  <a:cubicBezTo>
                    <a:pt x="94" y="120"/>
                    <a:pt x="129" y="113"/>
                    <a:pt x="172" y="99"/>
                  </a:cubicBezTo>
                  <a:cubicBezTo>
                    <a:pt x="258" y="70"/>
                    <a:pt x="316" y="42"/>
                    <a:pt x="316" y="13"/>
                  </a:cubicBezTo>
                  <a:cubicBezTo>
                    <a:pt x="316" y="3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75;p45">
              <a:extLst>
                <a:ext uri="{FF2B5EF4-FFF2-40B4-BE49-F238E27FC236}">
                  <a16:creationId xmlns:a16="http://schemas.microsoft.com/office/drawing/2014/main" id="{2E5F2BAF-1591-4925-18E8-58E71BF89808}"/>
                </a:ext>
              </a:extLst>
            </p:cNvPr>
            <p:cNvSpPr/>
            <p:nvPr/>
          </p:nvSpPr>
          <p:spPr>
            <a:xfrm>
              <a:off x="1244394" y="3861121"/>
              <a:ext cx="24773" cy="13466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255" y="1"/>
                  </a:moveTo>
                  <a:cubicBezTo>
                    <a:pt x="224" y="1"/>
                    <a:pt x="184" y="21"/>
                    <a:pt x="143" y="41"/>
                  </a:cubicBezTo>
                  <a:cubicBezTo>
                    <a:pt x="58" y="70"/>
                    <a:pt x="0" y="127"/>
                    <a:pt x="0" y="156"/>
                  </a:cubicBezTo>
                  <a:cubicBezTo>
                    <a:pt x="29" y="156"/>
                    <a:pt x="86" y="156"/>
                    <a:pt x="172" y="98"/>
                  </a:cubicBezTo>
                  <a:cubicBezTo>
                    <a:pt x="258" y="70"/>
                    <a:pt x="287" y="13"/>
                    <a:pt x="287" y="13"/>
                  </a:cubicBezTo>
                  <a:cubicBezTo>
                    <a:pt x="278" y="4"/>
                    <a:pt x="26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76;p45">
              <a:extLst>
                <a:ext uri="{FF2B5EF4-FFF2-40B4-BE49-F238E27FC236}">
                  <a16:creationId xmlns:a16="http://schemas.microsoft.com/office/drawing/2014/main" id="{6F495FE6-FD12-6E35-77B4-B516CE0DD0B9}"/>
                </a:ext>
              </a:extLst>
            </p:cNvPr>
            <p:cNvSpPr/>
            <p:nvPr/>
          </p:nvSpPr>
          <p:spPr>
            <a:xfrm>
              <a:off x="1254234" y="3863970"/>
              <a:ext cx="17436" cy="21148"/>
            </a:xfrm>
            <a:custGeom>
              <a:avLst/>
              <a:gdLst/>
              <a:ahLst/>
              <a:cxnLst/>
              <a:rect l="l" t="t" r="r" b="b"/>
              <a:pathLst>
                <a:path w="202" h="245" extrusionOk="0">
                  <a:moveTo>
                    <a:pt x="183" y="1"/>
                  </a:moveTo>
                  <a:cubicBezTo>
                    <a:pt x="151" y="1"/>
                    <a:pt x="105" y="47"/>
                    <a:pt x="58" y="94"/>
                  </a:cubicBezTo>
                  <a:cubicBezTo>
                    <a:pt x="29" y="151"/>
                    <a:pt x="1" y="237"/>
                    <a:pt x="1" y="237"/>
                  </a:cubicBezTo>
                  <a:cubicBezTo>
                    <a:pt x="6" y="242"/>
                    <a:pt x="12" y="245"/>
                    <a:pt x="19" y="245"/>
                  </a:cubicBezTo>
                  <a:cubicBezTo>
                    <a:pt x="50" y="245"/>
                    <a:pt x="97" y="198"/>
                    <a:pt x="144" y="151"/>
                  </a:cubicBezTo>
                  <a:cubicBezTo>
                    <a:pt x="173" y="65"/>
                    <a:pt x="201" y="8"/>
                    <a:pt x="201" y="8"/>
                  </a:cubicBezTo>
                  <a:cubicBezTo>
                    <a:pt x="196" y="3"/>
                    <a:pt x="190" y="1"/>
                    <a:pt x="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77;p45">
              <a:extLst>
                <a:ext uri="{FF2B5EF4-FFF2-40B4-BE49-F238E27FC236}">
                  <a16:creationId xmlns:a16="http://schemas.microsoft.com/office/drawing/2014/main" id="{69DFFF7C-9519-59AA-9902-458A9B54AD44}"/>
                </a:ext>
              </a:extLst>
            </p:cNvPr>
            <p:cNvSpPr/>
            <p:nvPr/>
          </p:nvSpPr>
          <p:spPr>
            <a:xfrm>
              <a:off x="1264160" y="3864660"/>
              <a:ext cx="12430" cy="25291"/>
            </a:xfrm>
            <a:custGeom>
              <a:avLst/>
              <a:gdLst/>
              <a:ahLst/>
              <a:cxnLst/>
              <a:rect l="l" t="t" r="r" b="b"/>
              <a:pathLst>
                <a:path w="144" h="293" extrusionOk="0">
                  <a:moveTo>
                    <a:pt x="115" y="0"/>
                  </a:moveTo>
                  <a:cubicBezTo>
                    <a:pt x="86" y="0"/>
                    <a:pt x="58" y="57"/>
                    <a:pt x="29" y="143"/>
                  </a:cubicBezTo>
                  <a:cubicBezTo>
                    <a:pt x="0" y="229"/>
                    <a:pt x="29" y="286"/>
                    <a:pt x="29" y="286"/>
                  </a:cubicBezTo>
                  <a:cubicBezTo>
                    <a:pt x="29" y="290"/>
                    <a:pt x="30" y="292"/>
                    <a:pt x="32" y="292"/>
                  </a:cubicBezTo>
                  <a:cubicBezTo>
                    <a:pt x="44" y="292"/>
                    <a:pt x="90" y="221"/>
                    <a:pt x="115" y="172"/>
                  </a:cubicBezTo>
                  <a:cubicBezTo>
                    <a:pt x="143" y="86"/>
                    <a:pt x="143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78;p45">
              <a:extLst>
                <a:ext uri="{FF2B5EF4-FFF2-40B4-BE49-F238E27FC236}">
                  <a16:creationId xmlns:a16="http://schemas.microsoft.com/office/drawing/2014/main" id="{2F3E1AB8-E5DF-3C1F-2F46-B3B55025ED70}"/>
                </a:ext>
              </a:extLst>
            </p:cNvPr>
            <p:cNvSpPr/>
            <p:nvPr/>
          </p:nvSpPr>
          <p:spPr>
            <a:xfrm>
              <a:off x="1274001" y="3864660"/>
              <a:ext cx="10013" cy="27190"/>
            </a:xfrm>
            <a:custGeom>
              <a:avLst/>
              <a:gdLst/>
              <a:ahLst/>
              <a:cxnLst/>
              <a:rect l="l" t="t" r="r" b="b"/>
              <a:pathLst>
                <a:path w="116" h="315" extrusionOk="0">
                  <a:moveTo>
                    <a:pt x="29" y="0"/>
                  </a:moveTo>
                  <a:cubicBezTo>
                    <a:pt x="1" y="0"/>
                    <a:pt x="1" y="86"/>
                    <a:pt x="29" y="172"/>
                  </a:cubicBezTo>
                  <a:cubicBezTo>
                    <a:pt x="58" y="229"/>
                    <a:pt x="87" y="315"/>
                    <a:pt x="87" y="315"/>
                  </a:cubicBezTo>
                  <a:cubicBezTo>
                    <a:pt x="115" y="315"/>
                    <a:pt x="115" y="229"/>
                    <a:pt x="87" y="143"/>
                  </a:cubicBezTo>
                  <a:cubicBezTo>
                    <a:pt x="87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79;p45">
              <a:extLst>
                <a:ext uri="{FF2B5EF4-FFF2-40B4-BE49-F238E27FC236}">
                  <a16:creationId xmlns:a16="http://schemas.microsoft.com/office/drawing/2014/main" id="{A7301A93-B526-B01D-EF9A-F9CE6C2A8CD6}"/>
                </a:ext>
              </a:extLst>
            </p:cNvPr>
            <p:cNvSpPr/>
            <p:nvPr/>
          </p:nvSpPr>
          <p:spPr>
            <a:xfrm>
              <a:off x="1276504" y="3863970"/>
              <a:ext cx="17350" cy="22960"/>
            </a:xfrm>
            <a:custGeom>
              <a:avLst/>
              <a:gdLst/>
              <a:ahLst/>
              <a:cxnLst/>
              <a:rect l="l" t="t" r="r" b="b"/>
              <a:pathLst>
                <a:path w="201" h="266" extrusionOk="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65"/>
                    <a:pt x="58" y="151"/>
                  </a:cubicBezTo>
                  <a:cubicBezTo>
                    <a:pt x="115" y="208"/>
                    <a:pt x="172" y="266"/>
                    <a:pt x="201" y="266"/>
                  </a:cubicBezTo>
                  <a:cubicBezTo>
                    <a:pt x="201" y="237"/>
                    <a:pt x="201" y="180"/>
                    <a:pt x="143" y="94"/>
                  </a:cubicBezTo>
                  <a:cubicBezTo>
                    <a:pt x="97" y="4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80;p45">
              <a:extLst>
                <a:ext uri="{FF2B5EF4-FFF2-40B4-BE49-F238E27FC236}">
                  <a16:creationId xmlns:a16="http://schemas.microsoft.com/office/drawing/2014/main" id="{48E27C73-1FE3-1C98-BC16-DDAFCAC12B49}"/>
                </a:ext>
              </a:extLst>
            </p:cNvPr>
            <p:cNvSpPr/>
            <p:nvPr/>
          </p:nvSpPr>
          <p:spPr>
            <a:xfrm>
              <a:off x="1281424" y="3861207"/>
              <a:ext cx="22356" cy="15882"/>
            </a:xfrm>
            <a:custGeom>
              <a:avLst/>
              <a:gdLst/>
              <a:ahLst/>
              <a:cxnLst/>
              <a:rect l="l" t="t" r="r" b="b"/>
              <a:pathLst>
                <a:path w="259" h="184" extrusionOk="0">
                  <a:moveTo>
                    <a:pt x="17" y="0"/>
                  </a:moveTo>
                  <a:cubicBezTo>
                    <a:pt x="7" y="0"/>
                    <a:pt x="1" y="4"/>
                    <a:pt x="1" y="12"/>
                  </a:cubicBezTo>
                  <a:cubicBezTo>
                    <a:pt x="1" y="12"/>
                    <a:pt x="29" y="69"/>
                    <a:pt x="115" y="126"/>
                  </a:cubicBezTo>
                  <a:cubicBezTo>
                    <a:pt x="172" y="155"/>
                    <a:pt x="258" y="183"/>
                    <a:pt x="258" y="183"/>
                  </a:cubicBezTo>
                  <a:cubicBezTo>
                    <a:pt x="258" y="155"/>
                    <a:pt x="230" y="97"/>
                    <a:pt x="144" y="69"/>
                  </a:cubicBezTo>
                  <a:cubicBezTo>
                    <a:pt x="102" y="27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81;p45">
              <a:extLst>
                <a:ext uri="{FF2B5EF4-FFF2-40B4-BE49-F238E27FC236}">
                  <a16:creationId xmlns:a16="http://schemas.microsoft.com/office/drawing/2014/main" id="{DC61900F-B5A2-315B-BB87-1E8D428BB42D}"/>
                </a:ext>
              </a:extLst>
            </p:cNvPr>
            <p:cNvSpPr/>
            <p:nvPr/>
          </p:nvSpPr>
          <p:spPr>
            <a:xfrm>
              <a:off x="1281424" y="3857237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1" y="0"/>
                  </a:moveTo>
                  <a:cubicBezTo>
                    <a:pt x="1" y="0"/>
                    <a:pt x="86" y="58"/>
                    <a:pt x="144" y="58"/>
                  </a:cubicBezTo>
                  <a:cubicBezTo>
                    <a:pt x="172" y="67"/>
                    <a:pt x="201" y="70"/>
                    <a:pt x="226" y="70"/>
                  </a:cubicBezTo>
                  <a:cubicBezTo>
                    <a:pt x="277" y="70"/>
                    <a:pt x="315" y="58"/>
                    <a:pt x="315" y="58"/>
                  </a:cubicBezTo>
                  <a:cubicBezTo>
                    <a:pt x="315" y="58"/>
                    <a:pt x="258" y="29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82;p45">
              <a:extLst>
                <a:ext uri="{FF2B5EF4-FFF2-40B4-BE49-F238E27FC236}">
                  <a16:creationId xmlns:a16="http://schemas.microsoft.com/office/drawing/2014/main" id="{B8307C85-4D6D-A23E-DA65-4DC6C62380A6}"/>
                </a:ext>
              </a:extLst>
            </p:cNvPr>
            <p:cNvSpPr/>
            <p:nvPr/>
          </p:nvSpPr>
          <p:spPr>
            <a:xfrm>
              <a:off x="1281424" y="3847915"/>
              <a:ext cx="27276" cy="8804"/>
            </a:xfrm>
            <a:custGeom>
              <a:avLst/>
              <a:gdLst/>
              <a:ahLst/>
              <a:cxnLst/>
              <a:rect l="l" t="t" r="r" b="b"/>
              <a:pathLst>
                <a:path w="316" h="102" extrusionOk="0">
                  <a:moveTo>
                    <a:pt x="247" y="1"/>
                  </a:moveTo>
                  <a:cubicBezTo>
                    <a:pt x="222" y="1"/>
                    <a:pt x="187" y="8"/>
                    <a:pt x="144" y="22"/>
                  </a:cubicBezTo>
                  <a:cubicBezTo>
                    <a:pt x="58" y="51"/>
                    <a:pt x="1" y="80"/>
                    <a:pt x="1" y="80"/>
                  </a:cubicBezTo>
                  <a:cubicBezTo>
                    <a:pt x="15" y="94"/>
                    <a:pt x="36" y="101"/>
                    <a:pt x="65" y="101"/>
                  </a:cubicBezTo>
                  <a:cubicBezTo>
                    <a:pt x="94" y="101"/>
                    <a:pt x="129" y="94"/>
                    <a:pt x="172" y="80"/>
                  </a:cubicBezTo>
                  <a:cubicBezTo>
                    <a:pt x="258" y="80"/>
                    <a:pt x="315" y="22"/>
                    <a:pt x="287" y="22"/>
                  </a:cubicBezTo>
                  <a:cubicBezTo>
                    <a:pt x="287" y="8"/>
                    <a:pt x="272" y="1"/>
                    <a:pt x="2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83;p45">
              <a:extLst>
                <a:ext uri="{FF2B5EF4-FFF2-40B4-BE49-F238E27FC236}">
                  <a16:creationId xmlns:a16="http://schemas.microsoft.com/office/drawing/2014/main" id="{169BDCD1-8D20-125D-CC0B-81E236C1EEEF}"/>
                </a:ext>
              </a:extLst>
            </p:cNvPr>
            <p:cNvSpPr/>
            <p:nvPr/>
          </p:nvSpPr>
          <p:spPr>
            <a:xfrm>
              <a:off x="1278921" y="3836521"/>
              <a:ext cx="22356" cy="16832"/>
            </a:xfrm>
            <a:custGeom>
              <a:avLst/>
              <a:gdLst/>
              <a:ahLst/>
              <a:cxnLst/>
              <a:rect l="l" t="t" r="r" b="b"/>
              <a:pathLst>
                <a:path w="259" h="195" extrusionOk="0">
                  <a:moveTo>
                    <a:pt x="230" y="0"/>
                  </a:moveTo>
                  <a:cubicBezTo>
                    <a:pt x="199" y="0"/>
                    <a:pt x="157" y="27"/>
                    <a:pt x="115" y="69"/>
                  </a:cubicBezTo>
                  <a:cubicBezTo>
                    <a:pt x="30" y="126"/>
                    <a:pt x="1" y="183"/>
                    <a:pt x="1" y="183"/>
                  </a:cubicBezTo>
                  <a:cubicBezTo>
                    <a:pt x="9" y="191"/>
                    <a:pt x="18" y="194"/>
                    <a:pt x="30" y="194"/>
                  </a:cubicBezTo>
                  <a:cubicBezTo>
                    <a:pt x="60" y="194"/>
                    <a:pt x="102" y="168"/>
                    <a:pt x="144" y="126"/>
                  </a:cubicBezTo>
                  <a:cubicBezTo>
                    <a:pt x="230" y="69"/>
                    <a:pt x="259" y="11"/>
                    <a:pt x="259" y="11"/>
                  </a:cubicBezTo>
                  <a:cubicBezTo>
                    <a:pt x="251" y="4"/>
                    <a:pt x="241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84;p45">
              <a:extLst>
                <a:ext uri="{FF2B5EF4-FFF2-40B4-BE49-F238E27FC236}">
                  <a16:creationId xmlns:a16="http://schemas.microsoft.com/office/drawing/2014/main" id="{86EC1C38-11A2-2EBE-F118-B810BB66DD12}"/>
                </a:ext>
              </a:extLst>
            </p:cNvPr>
            <p:cNvSpPr/>
            <p:nvPr/>
          </p:nvSpPr>
          <p:spPr>
            <a:xfrm>
              <a:off x="1276504" y="3827544"/>
              <a:ext cx="14933" cy="24859"/>
            </a:xfrm>
            <a:custGeom>
              <a:avLst/>
              <a:gdLst/>
              <a:ahLst/>
              <a:cxnLst/>
              <a:rect l="l" t="t" r="r" b="b"/>
              <a:pathLst>
                <a:path w="173" h="288" extrusionOk="0">
                  <a:moveTo>
                    <a:pt x="172" y="1"/>
                  </a:moveTo>
                  <a:cubicBezTo>
                    <a:pt x="143" y="1"/>
                    <a:pt x="86" y="58"/>
                    <a:pt x="58" y="115"/>
                  </a:cubicBezTo>
                  <a:cubicBezTo>
                    <a:pt x="29" y="201"/>
                    <a:pt x="0" y="258"/>
                    <a:pt x="29" y="287"/>
                  </a:cubicBezTo>
                  <a:cubicBezTo>
                    <a:pt x="58" y="287"/>
                    <a:pt x="86" y="230"/>
                    <a:pt x="115" y="173"/>
                  </a:cubicBezTo>
                  <a:cubicBezTo>
                    <a:pt x="172" y="87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85;p45">
              <a:extLst>
                <a:ext uri="{FF2B5EF4-FFF2-40B4-BE49-F238E27FC236}">
                  <a16:creationId xmlns:a16="http://schemas.microsoft.com/office/drawing/2014/main" id="{EAC4737F-4EC3-6702-4F7B-61BB71CE74F1}"/>
                </a:ext>
              </a:extLst>
            </p:cNvPr>
            <p:cNvSpPr/>
            <p:nvPr/>
          </p:nvSpPr>
          <p:spPr>
            <a:xfrm>
              <a:off x="1271584" y="3825127"/>
              <a:ext cx="7423" cy="25291"/>
            </a:xfrm>
            <a:custGeom>
              <a:avLst/>
              <a:gdLst/>
              <a:ahLst/>
              <a:cxnLst/>
              <a:rect l="l" t="t" r="r" b="b"/>
              <a:pathLst>
                <a:path w="86" h="293" extrusionOk="0">
                  <a:moveTo>
                    <a:pt x="57" y="0"/>
                  </a:moveTo>
                  <a:cubicBezTo>
                    <a:pt x="29" y="0"/>
                    <a:pt x="29" y="57"/>
                    <a:pt x="0" y="143"/>
                  </a:cubicBezTo>
                  <a:cubicBezTo>
                    <a:pt x="0" y="229"/>
                    <a:pt x="0" y="286"/>
                    <a:pt x="57" y="286"/>
                  </a:cubicBezTo>
                  <a:cubicBezTo>
                    <a:pt x="61" y="290"/>
                    <a:pt x="65" y="292"/>
                    <a:pt x="67" y="292"/>
                  </a:cubicBezTo>
                  <a:cubicBezTo>
                    <a:pt x="86" y="292"/>
                    <a:pt x="86" y="218"/>
                    <a:pt x="86" y="143"/>
                  </a:cubicBezTo>
                  <a:cubicBezTo>
                    <a:pt x="86" y="57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86;p45">
              <a:extLst>
                <a:ext uri="{FF2B5EF4-FFF2-40B4-BE49-F238E27FC236}">
                  <a16:creationId xmlns:a16="http://schemas.microsoft.com/office/drawing/2014/main" id="{F03D0D23-9E33-665E-EB79-94CBFF167CB4}"/>
                </a:ext>
              </a:extLst>
            </p:cNvPr>
            <p:cNvSpPr/>
            <p:nvPr/>
          </p:nvSpPr>
          <p:spPr>
            <a:xfrm>
              <a:off x="1261657" y="3826940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1" y="8"/>
                    <a:pt x="1" y="65"/>
                    <a:pt x="29" y="151"/>
                  </a:cubicBezTo>
                  <a:cubicBezTo>
                    <a:pt x="58" y="237"/>
                    <a:pt x="115" y="294"/>
                    <a:pt x="115" y="294"/>
                  </a:cubicBezTo>
                  <a:cubicBezTo>
                    <a:pt x="144" y="265"/>
                    <a:pt x="115" y="208"/>
                    <a:pt x="115" y="122"/>
                  </a:cubicBezTo>
                  <a:cubicBezTo>
                    <a:pt x="92" y="52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87;p45">
              <a:extLst>
                <a:ext uri="{FF2B5EF4-FFF2-40B4-BE49-F238E27FC236}">
                  <a16:creationId xmlns:a16="http://schemas.microsoft.com/office/drawing/2014/main" id="{8413522A-FD13-ADD4-DA35-5F50EB8B6594}"/>
                </a:ext>
              </a:extLst>
            </p:cNvPr>
            <p:cNvSpPr/>
            <p:nvPr/>
          </p:nvSpPr>
          <p:spPr>
            <a:xfrm>
              <a:off x="1249314" y="3834018"/>
              <a:ext cx="22356" cy="18990"/>
            </a:xfrm>
            <a:custGeom>
              <a:avLst/>
              <a:gdLst/>
              <a:ahLst/>
              <a:cxnLst/>
              <a:rect l="l" t="t" r="r" b="b"/>
              <a:pathLst>
                <a:path w="259" h="220" extrusionOk="0">
                  <a:moveTo>
                    <a:pt x="45" y="1"/>
                  </a:moveTo>
                  <a:cubicBezTo>
                    <a:pt x="35" y="1"/>
                    <a:pt x="29" y="4"/>
                    <a:pt x="29" y="12"/>
                  </a:cubicBezTo>
                  <a:cubicBezTo>
                    <a:pt x="1" y="12"/>
                    <a:pt x="58" y="69"/>
                    <a:pt x="115" y="126"/>
                  </a:cubicBezTo>
                  <a:cubicBezTo>
                    <a:pt x="162" y="173"/>
                    <a:pt x="208" y="220"/>
                    <a:pt x="224" y="220"/>
                  </a:cubicBezTo>
                  <a:cubicBezTo>
                    <a:pt x="228" y="220"/>
                    <a:pt x="230" y="217"/>
                    <a:pt x="230" y="212"/>
                  </a:cubicBezTo>
                  <a:cubicBezTo>
                    <a:pt x="258" y="212"/>
                    <a:pt x="230" y="155"/>
                    <a:pt x="172" y="69"/>
                  </a:cubicBezTo>
                  <a:cubicBezTo>
                    <a:pt x="130" y="27"/>
                    <a:pt x="73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88;p45">
              <a:extLst>
                <a:ext uri="{FF2B5EF4-FFF2-40B4-BE49-F238E27FC236}">
                  <a16:creationId xmlns:a16="http://schemas.microsoft.com/office/drawing/2014/main" id="{9455662B-94FB-B9FD-1FE6-1946C4D3C536}"/>
                </a:ext>
              </a:extLst>
            </p:cNvPr>
            <p:cNvSpPr/>
            <p:nvPr/>
          </p:nvSpPr>
          <p:spPr>
            <a:xfrm>
              <a:off x="1241891" y="3844894"/>
              <a:ext cx="27276" cy="11825"/>
            </a:xfrm>
            <a:custGeom>
              <a:avLst/>
              <a:gdLst/>
              <a:ahLst/>
              <a:cxnLst/>
              <a:rect l="l" t="t" r="r" b="b"/>
              <a:pathLst>
                <a:path w="316" h="137" extrusionOk="0">
                  <a:moveTo>
                    <a:pt x="29" y="0"/>
                  </a:moveTo>
                  <a:cubicBezTo>
                    <a:pt x="1" y="29"/>
                    <a:pt x="87" y="57"/>
                    <a:pt x="144" y="115"/>
                  </a:cubicBezTo>
                  <a:cubicBezTo>
                    <a:pt x="187" y="129"/>
                    <a:pt x="222" y="136"/>
                    <a:pt x="251" y="136"/>
                  </a:cubicBezTo>
                  <a:cubicBezTo>
                    <a:pt x="280" y="136"/>
                    <a:pt x="301" y="129"/>
                    <a:pt x="316" y="115"/>
                  </a:cubicBezTo>
                  <a:cubicBezTo>
                    <a:pt x="316" y="86"/>
                    <a:pt x="258" y="57"/>
                    <a:pt x="172" y="29"/>
                  </a:cubicBezTo>
                  <a:cubicBezTo>
                    <a:pt x="87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89;p45">
              <a:extLst>
                <a:ext uri="{FF2B5EF4-FFF2-40B4-BE49-F238E27FC236}">
                  <a16:creationId xmlns:a16="http://schemas.microsoft.com/office/drawing/2014/main" id="{98722FC0-D3E9-E376-4FAC-E8399CFF11E6}"/>
                </a:ext>
              </a:extLst>
            </p:cNvPr>
            <p:cNvSpPr/>
            <p:nvPr/>
          </p:nvSpPr>
          <p:spPr>
            <a:xfrm>
              <a:off x="1241891" y="3854734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1"/>
                  </a:moveTo>
                  <a:cubicBezTo>
                    <a:pt x="58" y="1"/>
                    <a:pt x="1" y="29"/>
                    <a:pt x="1" y="58"/>
                  </a:cubicBezTo>
                  <a:cubicBezTo>
                    <a:pt x="1" y="87"/>
                    <a:pt x="58" y="87"/>
                    <a:pt x="144" y="87"/>
                  </a:cubicBezTo>
                  <a:cubicBezTo>
                    <a:pt x="230" y="87"/>
                    <a:pt x="316" y="58"/>
                    <a:pt x="287" y="29"/>
                  </a:cubicBezTo>
                  <a:cubicBezTo>
                    <a:pt x="287" y="29"/>
                    <a:pt x="230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90;p45">
              <a:extLst>
                <a:ext uri="{FF2B5EF4-FFF2-40B4-BE49-F238E27FC236}">
                  <a16:creationId xmlns:a16="http://schemas.microsoft.com/office/drawing/2014/main" id="{F78BD941-150D-4212-DA00-7CC9FFB2864D}"/>
                </a:ext>
              </a:extLst>
            </p:cNvPr>
            <p:cNvSpPr/>
            <p:nvPr/>
          </p:nvSpPr>
          <p:spPr>
            <a:xfrm>
              <a:off x="1264160" y="3848346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148" y="0"/>
                  </a:moveTo>
                  <a:cubicBezTo>
                    <a:pt x="128" y="0"/>
                    <a:pt x="107" y="7"/>
                    <a:pt x="86" y="17"/>
                  </a:cubicBezTo>
                  <a:cubicBezTo>
                    <a:pt x="0" y="46"/>
                    <a:pt x="0" y="103"/>
                    <a:pt x="29" y="189"/>
                  </a:cubicBezTo>
                  <a:cubicBezTo>
                    <a:pt x="46" y="223"/>
                    <a:pt x="82" y="237"/>
                    <a:pt x="121" y="237"/>
                  </a:cubicBezTo>
                  <a:cubicBezTo>
                    <a:pt x="148" y="237"/>
                    <a:pt x="177" y="230"/>
                    <a:pt x="201" y="218"/>
                  </a:cubicBezTo>
                  <a:cubicBezTo>
                    <a:pt x="258" y="189"/>
                    <a:pt x="258" y="132"/>
                    <a:pt x="229" y="75"/>
                  </a:cubicBezTo>
                  <a:cubicBezTo>
                    <a:pt x="211" y="20"/>
                    <a:pt x="181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91;p45">
              <a:extLst>
                <a:ext uri="{FF2B5EF4-FFF2-40B4-BE49-F238E27FC236}">
                  <a16:creationId xmlns:a16="http://schemas.microsoft.com/office/drawing/2014/main" id="{9C34A9B9-6139-DBC8-5CC1-C2A501A05174}"/>
                </a:ext>
              </a:extLst>
            </p:cNvPr>
            <p:cNvSpPr/>
            <p:nvPr/>
          </p:nvSpPr>
          <p:spPr>
            <a:xfrm>
              <a:off x="1271584" y="3846447"/>
              <a:ext cx="18299" cy="20716"/>
            </a:xfrm>
            <a:custGeom>
              <a:avLst/>
              <a:gdLst/>
              <a:ahLst/>
              <a:cxnLst/>
              <a:rect l="l" t="t" r="r" b="b"/>
              <a:pathLst>
                <a:path w="212" h="240" extrusionOk="0">
                  <a:moveTo>
                    <a:pt x="50" y="1"/>
                  </a:moveTo>
                  <a:cubicBezTo>
                    <a:pt x="34" y="1"/>
                    <a:pt x="18" y="4"/>
                    <a:pt x="0" y="11"/>
                  </a:cubicBezTo>
                  <a:cubicBezTo>
                    <a:pt x="0" y="39"/>
                    <a:pt x="29" y="39"/>
                    <a:pt x="57" y="68"/>
                  </a:cubicBezTo>
                  <a:cubicBezTo>
                    <a:pt x="86" y="125"/>
                    <a:pt x="57" y="211"/>
                    <a:pt x="0" y="240"/>
                  </a:cubicBezTo>
                  <a:lnTo>
                    <a:pt x="86" y="240"/>
                  </a:lnTo>
                  <a:cubicBezTo>
                    <a:pt x="212" y="164"/>
                    <a:pt x="161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92;p45">
              <a:extLst>
                <a:ext uri="{FF2B5EF4-FFF2-40B4-BE49-F238E27FC236}">
                  <a16:creationId xmlns:a16="http://schemas.microsoft.com/office/drawing/2014/main" id="{DBE71211-E593-EAF4-0A8D-493BB74A0BDB}"/>
                </a:ext>
              </a:extLst>
            </p:cNvPr>
            <p:cNvSpPr/>
            <p:nvPr/>
          </p:nvSpPr>
          <p:spPr>
            <a:xfrm>
              <a:off x="1081341" y="3800440"/>
              <a:ext cx="12430" cy="24773"/>
            </a:xfrm>
            <a:custGeom>
              <a:avLst/>
              <a:gdLst/>
              <a:ahLst/>
              <a:cxnLst/>
              <a:rect l="l" t="t" r="r" b="b"/>
              <a:pathLst>
                <a:path w="144" h="287" extrusionOk="0">
                  <a:moveTo>
                    <a:pt x="0" y="0"/>
                  </a:moveTo>
                  <a:cubicBezTo>
                    <a:pt x="0" y="0"/>
                    <a:pt x="0" y="86"/>
                    <a:pt x="29" y="143"/>
                  </a:cubicBezTo>
                  <a:cubicBezTo>
                    <a:pt x="58" y="229"/>
                    <a:pt x="115" y="286"/>
                    <a:pt x="144" y="286"/>
                  </a:cubicBezTo>
                  <a:cubicBezTo>
                    <a:pt x="144" y="258"/>
                    <a:pt x="144" y="200"/>
                    <a:pt x="115" y="115"/>
                  </a:cubicBezTo>
                  <a:cubicBezTo>
                    <a:pt x="58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93;p45">
              <a:extLst>
                <a:ext uri="{FF2B5EF4-FFF2-40B4-BE49-F238E27FC236}">
                  <a16:creationId xmlns:a16="http://schemas.microsoft.com/office/drawing/2014/main" id="{31970ECD-29DF-C494-6187-A487614D76A6}"/>
                </a:ext>
              </a:extLst>
            </p:cNvPr>
            <p:cNvSpPr/>
            <p:nvPr/>
          </p:nvSpPr>
          <p:spPr>
            <a:xfrm>
              <a:off x="1054151" y="3797937"/>
              <a:ext cx="19853" cy="19853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0"/>
                  </a:moveTo>
                  <a:cubicBezTo>
                    <a:pt x="201" y="0"/>
                    <a:pt x="144" y="29"/>
                    <a:pt x="86" y="86"/>
                  </a:cubicBezTo>
                  <a:cubicBezTo>
                    <a:pt x="29" y="144"/>
                    <a:pt x="1" y="201"/>
                    <a:pt x="1" y="229"/>
                  </a:cubicBezTo>
                  <a:cubicBezTo>
                    <a:pt x="29" y="229"/>
                    <a:pt x="86" y="201"/>
                    <a:pt x="144" y="144"/>
                  </a:cubicBezTo>
                  <a:cubicBezTo>
                    <a:pt x="201" y="86"/>
                    <a:pt x="230" y="29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94;p45">
              <a:extLst>
                <a:ext uri="{FF2B5EF4-FFF2-40B4-BE49-F238E27FC236}">
                  <a16:creationId xmlns:a16="http://schemas.microsoft.com/office/drawing/2014/main" id="{131EA3B4-B03E-3EC4-5151-0D34BCAF5282}"/>
                </a:ext>
              </a:extLst>
            </p:cNvPr>
            <p:cNvSpPr/>
            <p:nvPr/>
          </p:nvSpPr>
          <p:spPr>
            <a:xfrm>
              <a:off x="1064078" y="3800440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143" y="0"/>
                  </a:moveTo>
                  <a:cubicBezTo>
                    <a:pt x="115" y="0"/>
                    <a:pt x="86" y="57"/>
                    <a:pt x="29" y="115"/>
                  </a:cubicBezTo>
                  <a:cubicBezTo>
                    <a:pt x="0" y="200"/>
                    <a:pt x="0" y="258"/>
                    <a:pt x="29" y="286"/>
                  </a:cubicBezTo>
                  <a:cubicBezTo>
                    <a:pt x="29" y="286"/>
                    <a:pt x="86" y="229"/>
                    <a:pt x="115" y="143"/>
                  </a:cubicBezTo>
                  <a:cubicBezTo>
                    <a:pt x="143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95;p45">
              <a:extLst>
                <a:ext uri="{FF2B5EF4-FFF2-40B4-BE49-F238E27FC236}">
                  <a16:creationId xmlns:a16="http://schemas.microsoft.com/office/drawing/2014/main" id="{2C7C4C47-04DB-54B1-BD09-4A71DD00E617}"/>
                </a:ext>
              </a:extLst>
            </p:cNvPr>
            <p:cNvSpPr/>
            <p:nvPr/>
          </p:nvSpPr>
          <p:spPr>
            <a:xfrm>
              <a:off x="1076421" y="3800440"/>
              <a:ext cx="5006" cy="27190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7" y="315"/>
                    <a:pt x="57" y="229"/>
                    <a:pt x="57" y="143"/>
                  </a:cubicBezTo>
                  <a:cubicBezTo>
                    <a:pt x="57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96;p45">
              <a:extLst>
                <a:ext uri="{FF2B5EF4-FFF2-40B4-BE49-F238E27FC236}">
                  <a16:creationId xmlns:a16="http://schemas.microsoft.com/office/drawing/2014/main" id="{1271296E-2C2B-0DAF-0BF6-E21F09870E62}"/>
                </a:ext>
              </a:extLst>
            </p:cNvPr>
            <p:cNvSpPr/>
            <p:nvPr/>
          </p:nvSpPr>
          <p:spPr>
            <a:xfrm>
              <a:off x="1083844" y="3797937"/>
              <a:ext cx="22270" cy="18299"/>
            </a:xfrm>
            <a:custGeom>
              <a:avLst/>
              <a:gdLst/>
              <a:ahLst/>
              <a:cxnLst/>
              <a:rect l="l" t="t" r="r" b="b"/>
              <a:pathLst>
                <a:path w="258" h="212" extrusionOk="0">
                  <a:moveTo>
                    <a:pt x="0" y="0"/>
                  </a:moveTo>
                  <a:cubicBezTo>
                    <a:pt x="0" y="29"/>
                    <a:pt x="29" y="86"/>
                    <a:pt x="86" y="144"/>
                  </a:cubicBezTo>
                  <a:cubicBezTo>
                    <a:pt x="149" y="185"/>
                    <a:pt x="196" y="212"/>
                    <a:pt x="217" y="212"/>
                  </a:cubicBezTo>
                  <a:cubicBezTo>
                    <a:pt x="225" y="212"/>
                    <a:pt x="229" y="208"/>
                    <a:pt x="229" y="201"/>
                  </a:cubicBezTo>
                  <a:cubicBezTo>
                    <a:pt x="258" y="201"/>
                    <a:pt x="229" y="144"/>
                    <a:pt x="143" y="86"/>
                  </a:cubicBezTo>
                  <a:cubicBezTo>
                    <a:pt x="86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97;p45">
              <a:extLst>
                <a:ext uri="{FF2B5EF4-FFF2-40B4-BE49-F238E27FC236}">
                  <a16:creationId xmlns:a16="http://schemas.microsoft.com/office/drawing/2014/main" id="{0CBA1382-4F80-6694-39FA-340BE80539E3}"/>
                </a:ext>
              </a:extLst>
            </p:cNvPr>
            <p:cNvSpPr/>
            <p:nvPr/>
          </p:nvSpPr>
          <p:spPr>
            <a:xfrm>
              <a:off x="1083844" y="3794398"/>
              <a:ext cx="27190" cy="11394"/>
            </a:xfrm>
            <a:custGeom>
              <a:avLst/>
              <a:gdLst/>
              <a:ahLst/>
              <a:cxnLst/>
              <a:rect l="l" t="t" r="r" b="b"/>
              <a:pathLst>
                <a:path w="315" h="132" extrusionOk="0">
                  <a:moveTo>
                    <a:pt x="47" y="0"/>
                  </a:moveTo>
                  <a:cubicBezTo>
                    <a:pt x="35" y="0"/>
                    <a:pt x="29" y="3"/>
                    <a:pt x="29" y="13"/>
                  </a:cubicBezTo>
                  <a:cubicBezTo>
                    <a:pt x="0" y="41"/>
                    <a:pt x="86" y="99"/>
                    <a:pt x="143" y="99"/>
                  </a:cubicBezTo>
                  <a:cubicBezTo>
                    <a:pt x="193" y="115"/>
                    <a:pt x="242" y="132"/>
                    <a:pt x="275" y="132"/>
                  </a:cubicBezTo>
                  <a:cubicBezTo>
                    <a:pt x="300" y="132"/>
                    <a:pt x="315" y="123"/>
                    <a:pt x="315" y="99"/>
                  </a:cubicBezTo>
                  <a:cubicBezTo>
                    <a:pt x="315" y="70"/>
                    <a:pt x="258" y="41"/>
                    <a:pt x="172" y="13"/>
                  </a:cubicBezTo>
                  <a:cubicBezTo>
                    <a:pt x="115" y="13"/>
                    <a:pt x="70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98;p45">
              <a:extLst>
                <a:ext uri="{FF2B5EF4-FFF2-40B4-BE49-F238E27FC236}">
                  <a16:creationId xmlns:a16="http://schemas.microsoft.com/office/drawing/2014/main" id="{9FDB0460-C36B-476E-9A5C-8C2E2F8EC07F}"/>
                </a:ext>
              </a:extLst>
            </p:cNvPr>
            <p:cNvSpPr/>
            <p:nvPr/>
          </p:nvSpPr>
          <p:spPr>
            <a:xfrm>
              <a:off x="1086261" y="3788011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144" y="1"/>
                  </a:moveTo>
                  <a:cubicBezTo>
                    <a:pt x="58" y="1"/>
                    <a:pt x="1" y="30"/>
                    <a:pt x="1" y="58"/>
                  </a:cubicBezTo>
                  <a:cubicBezTo>
                    <a:pt x="1" y="58"/>
                    <a:pt x="26" y="71"/>
                    <a:pt x="69" y="71"/>
                  </a:cubicBezTo>
                  <a:cubicBezTo>
                    <a:pt x="90" y="71"/>
                    <a:pt x="115" y="68"/>
                    <a:pt x="144" y="58"/>
                  </a:cubicBezTo>
                  <a:cubicBezTo>
                    <a:pt x="230" y="58"/>
                    <a:pt x="315" y="30"/>
                    <a:pt x="315" y="30"/>
                  </a:cubicBezTo>
                  <a:cubicBezTo>
                    <a:pt x="287" y="1"/>
                    <a:pt x="230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99;p45">
              <a:extLst>
                <a:ext uri="{FF2B5EF4-FFF2-40B4-BE49-F238E27FC236}">
                  <a16:creationId xmlns:a16="http://schemas.microsoft.com/office/drawing/2014/main" id="{89736B65-D423-9161-AFBD-D169DF57EB0D}"/>
                </a:ext>
              </a:extLst>
            </p:cNvPr>
            <p:cNvSpPr/>
            <p:nvPr/>
          </p:nvSpPr>
          <p:spPr>
            <a:xfrm>
              <a:off x="1083844" y="3775667"/>
              <a:ext cx="24773" cy="14933"/>
            </a:xfrm>
            <a:custGeom>
              <a:avLst/>
              <a:gdLst/>
              <a:ahLst/>
              <a:cxnLst/>
              <a:rect l="l" t="t" r="r" b="b"/>
              <a:pathLst>
                <a:path w="287" h="173" extrusionOk="0">
                  <a:moveTo>
                    <a:pt x="286" y="1"/>
                  </a:moveTo>
                  <a:cubicBezTo>
                    <a:pt x="258" y="1"/>
                    <a:pt x="229" y="29"/>
                    <a:pt x="143" y="58"/>
                  </a:cubicBezTo>
                  <a:cubicBezTo>
                    <a:pt x="57" y="87"/>
                    <a:pt x="0" y="144"/>
                    <a:pt x="29" y="173"/>
                  </a:cubicBezTo>
                  <a:cubicBezTo>
                    <a:pt x="29" y="173"/>
                    <a:pt x="86" y="173"/>
                    <a:pt x="172" y="115"/>
                  </a:cubicBezTo>
                  <a:cubicBezTo>
                    <a:pt x="229" y="87"/>
                    <a:pt x="286" y="29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400;p45">
              <a:extLst>
                <a:ext uri="{FF2B5EF4-FFF2-40B4-BE49-F238E27FC236}">
                  <a16:creationId xmlns:a16="http://schemas.microsoft.com/office/drawing/2014/main" id="{F60E96BF-B368-5387-1BB9-1F7C37043C61}"/>
                </a:ext>
              </a:extLst>
            </p:cNvPr>
            <p:cNvSpPr/>
            <p:nvPr/>
          </p:nvSpPr>
          <p:spPr>
            <a:xfrm>
              <a:off x="1081341" y="3765827"/>
              <a:ext cx="19853" cy="22270"/>
            </a:xfrm>
            <a:custGeom>
              <a:avLst/>
              <a:gdLst/>
              <a:ahLst/>
              <a:cxnLst/>
              <a:rect l="l" t="t" r="r" b="b"/>
              <a:pathLst>
                <a:path w="230" h="258" extrusionOk="0">
                  <a:moveTo>
                    <a:pt x="201" y="0"/>
                  </a:moveTo>
                  <a:cubicBezTo>
                    <a:pt x="201" y="0"/>
                    <a:pt x="115" y="29"/>
                    <a:pt x="86" y="115"/>
                  </a:cubicBezTo>
                  <a:cubicBezTo>
                    <a:pt x="29" y="172"/>
                    <a:pt x="0" y="229"/>
                    <a:pt x="29" y="258"/>
                  </a:cubicBezTo>
                  <a:cubicBezTo>
                    <a:pt x="29" y="258"/>
                    <a:pt x="86" y="229"/>
                    <a:pt x="144" y="143"/>
                  </a:cubicBezTo>
                  <a:cubicBezTo>
                    <a:pt x="201" y="86"/>
                    <a:pt x="229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401;p45">
              <a:extLst>
                <a:ext uri="{FF2B5EF4-FFF2-40B4-BE49-F238E27FC236}">
                  <a16:creationId xmlns:a16="http://schemas.microsoft.com/office/drawing/2014/main" id="{8168AD48-C0AA-B00D-26F7-B9C22D3957BC}"/>
                </a:ext>
              </a:extLst>
            </p:cNvPr>
            <p:cNvSpPr/>
            <p:nvPr/>
          </p:nvSpPr>
          <p:spPr>
            <a:xfrm>
              <a:off x="1078838" y="3760907"/>
              <a:ext cx="10013" cy="25291"/>
            </a:xfrm>
            <a:custGeom>
              <a:avLst/>
              <a:gdLst/>
              <a:ahLst/>
              <a:cxnLst/>
              <a:rect l="l" t="t" r="r" b="b"/>
              <a:pathLst>
                <a:path w="116" h="293" extrusionOk="0">
                  <a:moveTo>
                    <a:pt x="87" y="0"/>
                  </a:moveTo>
                  <a:cubicBezTo>
                    <a:pt x="87" y="0"/>
                    <a:pt x="29" y="57"/>
                    <a:pt x="29" y="143"/>
                  </a:cubicBezTo>
                  <a:cubicBezTo>
                    <a:pt x="1" y="229"/>
                    <a:pt x="1" y="286"/>
                    <a:pt x="29" y="286"/>
                  </a:cubicBezTo>
                  <a:cubicBezTo>
                    <a:pt x="29" y="290"/>
                    <a:pt x="30" y="292"/>
                    <a:pt x="31" y="292"/>
                  </a:cubicBezTo>
                  <a:cubicBezTo>
                    <a:pt x="37" y="292"/>
                    <a:pt x="62" y="221"/>
                    <a:pt x="87" y="172"/>
                  </a:cubicBezTo>
                  <a:cubicBezTo>
                    <a:pt x="115" y="86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402;p45">
              <a:extLst>
                <a:ext uri="{FF2B5EF4-FFF2-40B4-BE49-F238E27FC236}">
                  <a16:creationId xmlns:a16="http://schemas.microsoft.com/office/drawing/2014/main" id="{9B276176-D610-9738-DDFF-38EF04613150}"/>
                </a:ext>
              </a:extLst>
            </p:cNvPr>
            <p:cNvSpPr/>
            <p:nvPr/>
          </p:nvSpPr>
          <p:spPr>
            <a:xfrm>
              <a:off x="1068998" y="3760907"/>
              <a:ext cx="9927" cy="25205"/>
            </a:xfrm>
            <a:custGeom>
              <a:avLst/>
              <a:gdLst/>
              <a:ahLst/>
              <a:cxnLst/>
              <a:rect l="l" t="t" r="r" b="b"/>
              <a:pathLst>
                <a:path w="115" h="292" extrusionOk="0">
                  <a:moveTo>
                    <a:pt x="29" y="0"/>
                  </a:moveTo>
                  <a:cubicBezTo>
                    <a:pt x="0" y="0"/>
                    <a:pt x="29" y="86"/>
                    <a:pt x="29" y="143"/>
                  </a:cubicBezTo>
                  <a:cubicBezTo>
                    <a:pt x="29" y="218"/>
                    <a:pt x="72" y="292"/>
                    <a:pt x="102" y="292"/>
                  </a:cubicBezTo>
                  <a:cubicBezTo>
                    <a:pt x="107" y="292"/>
                    <a:pt x="111" y="290"/>
                    <a:pt x="115" y="286"/>
                  </a:cubicBezTo>
                  <a:cubicBezTo>
                    <a:pt x="115" y="286"/>
                    <a:pt x="115" y="229"/>
                    <a:pt x="115" y="143"/>
                  </a:cubicBezTo>
                  <a:cubicBezTo>
                    <a:pt x="86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403;p45">
              <a:extLst>
                <a:ext uri="{FF2B5EF4-FFF2-40B4-BE49-F238E27FC236}">
                  <a16:creationId xmlns:a16="http://schemas.microsoft.com/office/drawing/2014/main" id="{F664713C-E77A-1017-B6BB-2147CF437D02}"/>
                </a:ext>
              </a:extLst>
            </p:cNvPr>
            <p:cNvSpPr/>
            <p:nvPr/>
          </p:nvSpPr>
          <p:spPr>
            <a:xfrm>
              <a:off x="1056654" y="3765827"/>
              <a:ext cx="19853" cy="22270"/>
            </a:xfrm>
            <a:custGeom>
              <a:avLst/>
              <a:gdLst/>
              <a:ahLst/>
              <a:cxnLst/>
              <a:rect l="l" t="t" r="r" b="b"/>
              <a:pathLst>
                <a:path w="230" h="258" extrusionOk="0">
                  <a:moveTo>
                    <a:pt x="29" y="0"/>
                  </a:moveTo>
                  <a:cubicBezTo>
                    <a:pt x="0" y="29"/>
                    <a:pt x="29" y="86"/>
                    <a:pt x="86" y="143"/>
                  </a:cubicBezTo>
                  <a:cubicBezTo>
                    <a:pt x="143" y="229"/>
                    <a:pt x="201" y="258"/>
                    <a:pt x="201" y="258"/>
                  </a:cubicBezTo>
                  <a:cubicBezTo>
                    <a:pt x="229" y="258"/>
                    <a:pt x="201" y="172"/>
                    <a:pt x="143" y="115"/>
                  </a:cubicBezTo>
                  <a:cubicBezTo>
                    <a:pt x="86" y="29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404;p45">
              <a:extLst>
                <a:ext uri="{FF2B5EF4-FFF2-40B4-BE49-F238E27FC236}">
                  <a16:creationId xmlns:a16="http://schemas.microsoft.com/office/drawing/2014/main" id="{48CE9026-1C1D-3EAE-E542-84D6BE07EECC}"/>
                </a:ext>
              </a:extLst>
            </p:cNvPr>
            <p:cNvSpPr/>
            <p:nvPr/>
          </p:nvSpPr>
          <p:spPr>
            <a:xfrm>
              <a:off x="1049231" y="3777135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33" y="1"/>
                  </a:moveTo>
                  <a:cubicBezTo>
                    <a:pt x="20" y="1"/>
                    <a:pt x="9" y="4"/>
                    <a:pt x="0" y="12"/>
                  </a:cubicBezTo>
                  <a:cubicBezTo>
                    <a:pt x="0" y="12"/>
                    <a:pt x="58" y="70"/>
                    <a:pt x="115" y="127"/>
                  </a:cubicBezTo>
                  <a:cubicBezTo>
                    <a:pt x="176" y="147"/>
                    <a:pt x="222" y="167"/>
                    <a:pt x="254" y="167"/>
                  </a:cubicBezTo>
                  <a:cubicBezTo>
                    <a:pt x="267" y="167"/>
                    <a:pt x="278" y="164"/>
                    <a:pt x="287" y="156"/>
                  </a:cubicBezTo>
                  <a:cubicBezTo>
                    <a:pt x="287" y="156"/>
                    <a:pt x="229" y="98"/>
                    <a:pt x="172" y="41"/>
                  </a:cubicBezTo>
                  <a:cubicBezTo>
                    <a:pt x="111" y="21"/>
                    <a:pt x="65" y="1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405;p45">
              <a:extLst>
                <a:ext uri="{FF2B5EF4-FFF2-40B4-BE49-F238E27FC236}">
                  <a16:creationId xmlns:a16="http://schemas.microsoft.com/office/drawing/2014/main" id="{7B5DD8EB-40B1-4971-0A13-072F5F48239A}"/>
                </a:ext>
              </a:extLst>
            </p:cNvPr>
            <p:cNvSpPr/>
            <p:nvPr/>
          </p:nvSpPr>
          <p:spPr>
            <a:xfrm>
              <a:off x="1044311" y="3788011"/>
              <a:ext cx="27190" cy="7510"/>
            </a:xfrm>
            <a:custGeom>
              <a:avLst/>
              <a:gdLst/>
              <a:ahLst/>
              <a:cxnLst/>
              <a:rect l="l" t="t" r="r" b="b"/>
              <a:pathLst>
                <a:path w="315" h="87" extrusionOk="0">
                  <a:moveTo>
                    <a:pt x="172" y="1"/>
                  </a:moveTo>
                  <a:cubicBezTo>
                    <a:pt x="86" y="1"/>
                    <a:pt x="29" y="1"/>
                    <a:pt x="29" y="30"/>
                  </a:cubicBezTo>
                  <a:cubicBezTo>
                    <a:pt x="0" y="30"/>
                    <a:pt x="86" y="58"/>
                    <a:pt x="172" y="87"/>
                  </a:cubicBezTo>
                  <a:cubicBezTo>
                    <a:pt x="258" y="87"/>
                    <a:pt x="315" y="87"/>
                    <a:pt x="315" y="58"/>
                  </a:cubicBezTo>
                  <a:cubicBezTo>
                    <a:pt x="315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406;p45">
              <a:extLst>
                <a:ext uri="{FF2B5EF4-FFF2-40B4-BE49-F238E27FC236}">
                  <a16:creationId xmlns:a16="http://schemas.microsoft.com/office/drawing/2014/main" id="{42A303AD-716F-41F1-E8FA-6CCEEE939189}"/>
                </a:ext>
              </a:extLst>
            </p:cNvPr>
            <p:cNvSpPr/>
            <p:nvPr/>
          </p:nvSpPr>
          <p:spPr>
            <a:xfrm>
              <a:off x="1046728" y="3793621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248" y="0"/>
                  </a:moveTo>
                  <a:cubicBezTo>
                    <a:pt x="223" y="0"/>
                    <a:pt x="187" y="8"/>
                    <a:pt x="144" y="22"/>
                  </a:cubicBezTo>
                  <a:cubicBezTo>
                    <a:pt x="58" y="50"/>
                    <a:pt x="1" y="79"/>
                    <a:pt x="1" y="108"/>
                  </a:cubicBezTo>
                  <a:cubicBezTo>
                    <a:pt x="1" y="122"/>
                    <a:pt x="22" y="129"/>
                    <a:pt x="51" y="129"/>
                  </a:cubicBezTo>
                  <a:cubicBezTo>
                    <a:pt x="79" y="129"/>
                    <a:pt x="115" y="122"/>
                    <a:pt x="144" y="108"/>
                  </a:cubicBezTo>
                  <a:cubicBezTo>
                    <a:pt x="230" y="79"/>
                    <a:pt x="316" y="50"/>
                    <a:pt x="287" y="22"/>
                  </a:cubicBezTo>
                  <a:cubicBezTo>
                    <a:pt x="287" y="8"/>
                    <a:pt x="273" y="0"/>
                    <a:pt x="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407;p45">
              <a:extLst>
                <a:ext uri="{FF2B5EF4-FFF2-40B4-BE49-F238E27FC236}">
                  <a16:creationId xmlns:a16="http://schemas.microsoft.com/office/drawing/2014/main" id="{6FC7ACA9-FC99-A1D5-BAA6-369ABB1EAE7E}"/>
                </a:ext>
              </a:extLst>
            </p:cNvPr>
            <p:cNvSpPr/>
            <p:nvPr/>
          </p:nvSpPr>
          <p:spPr>
            <a:xfrm>
              <a:off x="1049231" y="3796901"/>
              <a:ext cx="24773" cy="1441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254" y="1"/>
                  </a:moveTo>
                  <a:cubicBezTo>
                    <a:pt x="222" y="1"/>
                    <a:pt x="176" y="21"/>
                    <a:pt x="115" y="41"/>
                  </a:cubicBezTo>
                  <a:cubicBezTo>
                    <a:pt x="29" y="70"/>
                    <a:pt x="0" y="127"/>
                    <a:pt x="0" y="156"/>
                  </a:cubicBezTo>
                  <a:cubicBezTo>
                    <a:pt x="8" y="163"/>
                    <a:pt x="18" y="167"/>
                    <a:pt x="30" y="167"/>
                  </a:cubicBezTo>
                  <a:cubicBezTo>
                    <a:pt x="62" y="167"/>
                    <a:pt x="109" y="140"/>
                    <a:pt x="172" y="98"/>
                  </a:cubicBezTo>
                  <a:cubicBezTo>
                    <a:pt x="229" y="70"/>
                    <a:pt x="287" y="12"/>
                    <a:pt x="287" y="12"/>
                  </a:cubicBezTo>
                  <a:cubicBezTo>
                    <a:pt x="278" y="4"/>
                    <a:pt x="267" y="1"/>
                    <a:pt x="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408;p45">
              <a:extLst>
                <a:ext uri="{FF2B5EF4-FFF2-40B4-BE49-F238E27FC236}">
                  <a16:creationId xmlns:a16="http://schemas.microsoft.com/office/drawing/2014/main" id="{17FBAD08-74CF-5A42-72B8-DE96C43C6604}"/>
                </a:ext>
              </a:extLst>
            </p:cNvPr>
            <p:cNvSpPr/>
            <p:nvPr/>
          </p:nvSpPr>
          <p:spPr>
            <a:xfrm>
              <a:off x="1056654" y="3799750"/>
              <a:ext cx="19853" cy="21148"/>
            </a:xfrm>
            <a:custGeom>
              <a:avLst/>
              <a:gdLst/>
              <a:ahLst/>
              <a:cxnLst/>
              <a:rect l="l" t="t" r="r" b="b"/>
              <a:pathLst>
                <a:path w="230" h="245" extrusionOk="0">
                  <a:moveTo>
                    <a:pt x="195" y="0"/>
                  </a:moveTo>
                  <a:cubicBezTo>
                    <a:pt x="180" y="0"/>
                    <a:pt x="133" y="47"/>
                    <a:pt x="86" y="94"/>
                  </a:cubicBezTo>
                  <a:cubicBezTo>
                    <a:pt x="29" y="151"/>
                    <a:pt x="0" y="237"/>
                    <a:pt x="29" y="237"/>
                  </a:cubicBezTo>
                  <a:cubicBezTo>
                    <a:pt x="29" y="242"/>
                    <a:pt x="31" y="245"/>
                    <a:pt x="34" y="245"/>
                  </a:cubicBezTo>
                  <a:cubicBezTo>
                    <a:pt x="50" y="245"/>
                    <a:pt x="97" y="198"/>
                    <a:pt x="143" y="151"/>
                  </a:cubicBezTo>
                  <a:cubicBezTo>
                    <a:pt x="201" y="65"/>
                    <a:pt x="229" y="8"/>
                    <a:pt x="201" y="8"/>
                  </a:cubicBezTo>
                  <a:cubicBezTo>
                    <a:pt x="201" y="3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409;p45">
              <a:extLst>
                <a:ext uri="{FF2B5EF4-FFF2-40B4-BE49-F238E27FC236}">
                  <a16:creationId xmlns:a16="http://schemas.microsoft.com/office/drawing/2014/main" id="{34AC55D7-63CD-0A5C-6DD0-A7131458168D}"/>
                </a:ext>
              </a:extLst>
            </p:cNvPr>
            <p:cNvSpPr/>
            <p:nvPr/>
          </p:nvSpPr>
          <p:spPr>
            <a:xfrm>
              <a:off x="1068998" y="3800440"/>
              <a:ext cx="9927" cy="25205"/>
            </a:xfrm>
            <a:custGeom>
              <a:avLst/>
              <a:gdLst/>
              <a:ahLst/>
              <a:cxnLst/>
              <a:rect l="l" t="t" r="r" b="b"/>
              <a:pathLst>
                <a:path w="115" h="292" extrusionOk="0">
                  <a:moveTo>
                    <a:pt x="86" y="0"/>
                  </a:moveTo>
                  <a:cubicBezTo>
                    <a:pt x="86" y="0"/>
                    <a:pt x="58" y="57"/>
                    <a:pt x="29" y="143"/>
                  </a:cubicBezTo>
                  <a:cubicBezTo>
                    <a:pt x="0" y="229"/>
                    <a:pt x="0" y="286"/>
                    <a:pt x="29" y="286"/>
                  </a:cubicBezTo>
                  <a:cubicBezTo>
                    <a:pt x="29" y="290"/>
                    <a:pt x="30" y="292"/>
                    <a:pt x="32" y="292"/>
                  </a:cubicBezTo>
                  <a:cubicBezTo>
                    <a:pt x="44" y="292"/>
                    <a:pt x="86" y="221"/>
                    <a:pt x="86" y="172"/>
                  </a:cubicBezTo>
                  <a:cubicBezTo>
                    <a:pt x="115" y="86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410;p45">
              <a:extLst>
                <a:ext uri="{FF2B5EF4-FFF2-40B4-BE49-F238E27FC236}">
                  <a16:creationId xmlns:a16="http://schemas.microsoft.com/office/drawing/2014/main" id="{63454CB1-1F3D-708F-4876-4AA4AE984C0B}"/>
                </a:ext>
              </a:extLst>
            </p:cNvPr>
            <p:cNvSpPr/>
            <p:nvPr/>
          </p:nvSpPr>
          <p:spPr>
            <a:xfrm>
              <a:off x="1078838" y="3800440"/>
              <a:ext cx="7510" cy="27190"/>
            </a:xfrm>
            <a:custGeom>
              <a:avLst/>
              <a:gdLst/>
              <a:ahLst/>
              <a:cxnLst/>
              <a:rect l="l" t="t" r="r" b="b"/>
              <a:pathLst>
                <a:path w="87" h="315" extrusionOk="0">
                  <a:moveTo>
                    <a:pt x="1" y="0"/>
                  </a:moveTo>
                  <a:cubicBezTo>
                    <a:pt x="1" y="0"/>
                    <a:pt x="1" y="86"/>
                    <a:pt x="1" y="172"/>
                  </a:cubicBezTo>
                  <a:cubicBezTo>
                    <a:pt x="29" y="229"/>
                    <a:pt x="58" y="315"/>
                    <a:pt x="87" y="315"/>
                  </a:cubicBezTo>
                  <a:cubicBezTo>
                    <a:pt x="87" y="315"/>
                    <a:pt x="87" y="229"/>
                    <a:pt x="87" y="143"/>
                  </a:cubicBezTo>
                  <a:cubicBezTo>
                    <a:pt x="87" y="57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411;p45">
              <a:extLst>
                <a:ext uri="{FF2B5EF4-FFF2-40B4-BE49-F238E27FC236}">
                  <a16:creationId xmlns:a16="http://schemas.microsoft.com/office/drawing/2014/main" id="{BD86EFB9-091B-B68D-21FD-9A2DD2125B0A}"/>
                </a:ext>
              </a:extLst>
            </p:cNvPr>
            <p:cNvSpPr/>
            <p:nvPr/>
          </p:nvSpPr>
          <p:spPr>
            <a:xfrm>
              <a:off x="1081341" y="3799750"/>
              <a:ext cx="17350" cy="22960"/>
            </a:xfrm>
            <a:custGeom>
              <a:avLst/>
              <a:gdLst/>
              <a:ahLst/>
              <a:cxnLst/>
              <a:rect l="l" t="t" r="r" b="b"/>
              <a:pathLst>
                <a:path w="201" h="266" extrusionOk="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0" y="8"/>
                    <a:pt x="29" y="65"/>
                    <a:pt x="58" y="151"/>
                  </a:cubicBezTo>
                  <a:cubicBezTo>
                    <a:pt x="115" y="208"/>
                    <a:pt x="172" y="266"/>
                    <a:pt x="201" y="266"/>
                  </a:cubicBezTo>
                  <a:cubicBezTo>
                    <a:pt x="201" y="237"/>
                    <a:pt x="172" y="180"/>
                    <a:pt x="144" y="94"/>
                  </a:cubicBezTo>
                  <a:cubicBezTo>
                    <a:pt x="97" y="47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412;p45">
              <a:extLst>
                <a:ext uri="{FF2B5EF4-FFF2-40B4-BE49-F238E27FC236}">
                  <a16:creationId xmlns:a16="http://schemas.microsoft.com/office/drawing/2014/main" id="{2525CA34-857D-E4F6-4EE0-A419B2D836D3}"/>
                </a:ext>
              </a:extLst>
            </p:cNvPr>
            <p:cNvSpPr/>
            <p:nvPr/>
          </p:nvSpPr>
          <p:spPr>
            <a:xfrm>
              <a:off x="1083844" y="3796988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40" y="0"/>
                  </a:moveTo>
                  <a:cubicBezTo>
                    <a:pt x="33" y="0"/>
                    <a:pt x="29" y="4"/>
                    <a:pt x="29" y="11"/>
                  </a:cubicBezTo>
                  <a:cubicBezTo>
                    <a:pt x="0" y="11"/>
                    <a:pt x="57" y="69"/>
                    <a:pt x="115" y="126"/>
                  </a:cubicBezTo>
                  <a:cubicBezTo>
                    <a:pt x="200" y="155"/>
                    <a:pt x="258" y="183"/>
                    <a:pt x="286" y="183"/>
                  </a:cubicBezTo>
                  <a:cubicBezTo>
                    <a:pt x="286" y="155"/>
                    <a:pt x="229" y="97"/>
                    <a:pt x="172" y="69"/>
                  </a:cubicBezTo>
                  <a:cubicBezTo>
                    <a:pt x="109" y="27"/>
                    <a:pt x="61" y="0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413;p45">
              <a:extLst>
                <a:ext uri="{FF2B5EF4-FFF2-40B4-BE49-F238E27FC236}">
                  <a16:creationId xmlns:a16="http://schemas.microsoft.com/office/drawing/2014/main" id="{A2005422-621D-F15E-A7A9-52D97EFFC940}"/>
                </a:ext>
              </a:extLst>
            </p:cNvPr>
            <p:cNvSpPr/>
            <p:nvPr/>
          </p:nvSpPr>
          <p:spPr>
            <a:xfrm>
              <a:off x="1086261" y="3793017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1" y="0"/>
                  </a:moveTo>
                  <a:cubicBezTo>
                    <a:pt x="1" y="0"/>
                    <a:pt x="58" y="57"/>
                    <a:pt x="144" y="57"/>
                  </a:cubicBezTo>
                  <a:cubicBezTo>
                    <a:pt x="172" y="67"/>
                    <a:pt x="198" y="70"/>
                    <a:pt x="220" y="70"/>
                  </a:cubicBezTo>
                  <a:cubicBezTo>
                    <a:pt x="265" y="70"/>
                    <a:pt x="296" y="57"/>
                    <a:pt x="315" y="57"/>
                  </a:cubicBezTo>
                  <a:cubicBezTo>
                    <a:pt x="315" y="57"/>
                    <a:pt x="230" y="29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414;p45">
              <a:extLst>
                <a:ext uri="{FF2B5EF4-FFF2-40B4-BE49-F238E27FC236}">
                  <a16:creationId xmlns:a16="http://schemas.microsoft.com/office/drawing/2014/main" id="{EA86EBFD-FE9B-33FF-FB32-1FC42A8808CA}"/>
                </a:ext>
              </a:extLst>
            </p:cNvPr>
            <p:cNvSpPr/>
            <p:nvPr/>
          </p:nvSpPr>
          <p:spPr>
            <a:xfrm>
              <a:off x="1086261" y="3783695"/>
              <a:ext cx="24773" cy="8804"/>
            </a:xfrm>
            <a:custGeom>
              <a:avLst/>
              <a:gdLst/>
              <a:ahLst/>
              <a:cxnLst/>
              <a:rect l="l" t="t" r="r" b="b"/>
              <a:pathLst>
                <a:path w="287" h="102" extrusionOk="0">
                  <a:moveTo>
                    <a:pt x="237" y="1"/>
                  </a:moveTo>
                  <a:cubicBezTo>
                    <a:pt x="208" y="1"/>
                    <a:pt x="172" y="8"/>
                    <a:pt x="144" y="22"/>
                  </a:cubicBezTo>
                  <a:cubicBezTo>
                    <a:pt x="58" y="51"/>
                    <a:pt x="1" y="80"/>
                    <a:pt x="1" y="80"/>
                  </a:cubicBezTo>
                  <a:cubicBezTo>
                    <a:pt x="1" y="94"/>
                    <a:pt x="22" y="101"/>
                    <a:pt x="51" y="101"/>
                  </a:cubicBezTo>
                  <a:cubicBezTo>
                    <a:pt x="79" y="101"/>
                    <a:pt x="115" y="94"/>
                    <a:pt x="144" y="80"/>
                  </a:cubicBezTo>
                  <a:cubicBezTo>
                    <a:pt x="230" y="80"/>
                    <a:pt x="287" y="51"/>
                    <a:pt x="287" y="22"/>
                  </a:cubicBezTo>
                  <a:cubicBezTo>
                    <a:pt x="287" y="8"/>
                    <a:pt x="265" y="1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415;p45">
              <a:extLst>
                <a:ext uri="{FF2B5EF4-FFF2-40B4-BE49-F238E27FC236}">
                  <a16:creationId xmlns:a16="http://schemas.microsoft.com/office/drawing/2014/main" id="{63A44B9C-DFE8-793F-29B9-6621608F7993}"/>
                </a:ext>
              </a:extLst>
            </p:cNvPr>
            <p:cNvSpPr/>
            <p:nvPr/>
          </p:nvSpPr>
          <p:spPr>
            <a:xfrm>
              <a:off x="1083844" y="3772301"/>
              <a:ext cx="22270" cy="16832"/>
            </a:xfrm>
            <a:custGeom>
              <a:avLst/>
              <a:gdLst/>
              <a:ahLst/>
              <a:cxnLst/>
              <a:rect l="l" t="t" r="r" b="b"/>
              <a:pathLst>
                <a:path w="258" h="195" extrusionOk="0">
                  <a:moveTo>
                    <a:pt x="217" y="0"/>
                  </a:moveTo>
                  <a:cubicBezTo>
                    <a:pt x="196" y="0"/>
                    <a:pt x="149" y="27"/>
                    <a:pt x="86" y="68"/>
                  </a:cubicBezTo>
                  <a:cubicBezTo>
                    <a:pt x="29" y="126"/>
                    <a:pt x="0" y="183"/>
                    <a:pt x="0" y="183"/>
                  </a:cubicBezTo>
                  <a:cubicBezTo>
                    <a:pt x="8" y="191"/>
                    <a:pt x="17" y="194"/>
                    <a:pt x="29" y="194"/>
                  </a:cubicBezTo>
                  <a:cubicBezTo>
                    <a:pt x="59" y="194"/>
                    <a:pt x="101" y="168"/>
                    <a:pt x="143" y="126"/>
                  </a:cubicBezTo>
                  <a:cubicBezTo>
                    <a:pt x="229" y="68"/>
                    <a:pt x="258" y="11"/>
                    <a:pt x="229" y="11"/>
                  </a:cubicBezTo>
                  <a:cubicBezTo>
                    <a:pt x="229" y="4"/>
                    <a:pt x="225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416;p45">
              <a:extLst>
                <a:ext uri="{FF2B5EF4-FFF2-40B4-BE49-F238E27FC236}">
                  <a16:creationId xmlns:a16="http://schemas.microsoft.com/office/drawing/2014/main" id="{372B875E-84DF-C92C-6CF7-09629E845C57}"/>
                </a:ext>
              </a:extLst>
            </p:cNvPr>
            <p:cNvSpPr/>
            <p:nvPr/>
          </p:nvSpPr>
          <p:spPr>
            <a:xfrm>
              <a:off x="1081341" y="3763324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144" y="1"/>
                  </a:moveTo>
                  <a:cubicBezTo>
                    <a:pt x="115" y="1"/>
                    <a:pt x="86" y="58"/>
                    <a:pt x="58" y="115"/>
                  </a:cubicBezTo>
                  <a:cubicBezTo>
                    <a:pt x="0" y="201"/>
                    <a:pt x="0" y="258"/>
                    <a:pt x="0" y="287"/>
                  </a:cubicBezTo>
                  <a:cubicBezTo>
                    <a:pt x="29" y="287"/>
                    <a:pt x="86" y="230"/>
                    <a:pt x="115" y="172"/>
                  </a:cubicBezTo>
                  <a:cubicBezTo>
                    <a:pt x="144" y="87"/>
                    <a:pt x="172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417;p45">
              <a:extLst>
                <a:ext uri="{FF2B5EF4-FFF2-40B4-BE49-F238E27FC236}">
                  <a16:creationId xmlns:a16="http://schemas.microsoft.com/office/drawing/2014/main" id="{0DE3152B-A59B-4649-2693-0EF79B4590B9}"/>
                </a:ext>
              </a:extLst>
            </p:cNvPr>
            <p:cNvSpPr/>
            <p:nvPr/>
          </p:nvSpPr>
          <p:spPr>
            <a:xfrm>
              <a:off x="1076421" y="3760907"/>
              <a:ext cx="7510" cy="25205"/>
            </a:xfrm>
            <a:custGeom>
              <a:avLst/>
              <a:gdLst/>
              <a:ahLst/>
              <a:cxnLst/>
              <a:rect l="l" t="t" r="r" b="b"/>
              <a:pathLst>
                <a:path w="87" h="292" extrusionOk="0">
                  <a:moveTo>
                    <a:pt x="57" y="0"/>
                  </a:moveTo>
                  <a:cubicBezTo>
                    <a:pt x="29" y="0"/>
                    <a:pt x="0" y="57"/>
                    <a:pt x="0" y="143"/>
                  </a:cubicBezTo>
                  <a:cubicBezTo>
                    <a:pt x="0" y="229"/>
                    <a:pt x="0" y="286"/>
                    <a:pt x="29" y="286"/>
                  </a:cubicBezTo>
                  <a:cubicBezTo>
                    <a:pt x="33" y="290"/>
                    <a:pt x="36" y="292"/>
                    <a:pt x="40" y="292"/>
                  </a:cubicBezTo>
                  <a:cubicBezTo>
                    <a:pt x="65" y="292"/>
                    <a:pt x="86" y="218"/>
                    <a:pt x="86" y="143"/>
                  </a:cubicBezTo>
                  <a:cubicBezTo>
                    <a:pt x="86" y="57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418;p45">
              <a:extLst>
                <a:ext uri="{FF2B5EF4-FFF2-40B4-BE49-F238E27FC236}">
                  <a16:creationId xmlns:a16="http://schemas.microsoft.com/office/drawing/2014/main" id="{8E9B6E7E-9F66-3683-5D40-235C2EF751C1}"/>
                </a:ext>
              </a:extLst>
            </p:cNvPr>
            <p:cNvSpPr/>
            <p:nvPr/>
          </p:nvSpPr>
          <p:spPr>
            <a:xfrm>
              <a:off x="1066495" y="3762720"/>
              <a:ext cx="12430" cy="25377"/>
            </a:xfrm>
            <a:custGeom>
              <a:avLst/>
              <a:gdLst/>
              <a:ahLst/>
              <a:cxnLst/>
              <a:rect l="l" t="t" r="r" b="b"/>
              <a:pathLst>
                <a:path w="144" h="294" extrusionOk="0">
                  <a:moveTo>
                    <a:pt x="18" y="0"/>
                  </a:moveTo>
                  <a:cubicBezTo>
                    <a:pt x="12" y="0"/>
                    <a:pt x="6" y="3"/>
                    <a:pt x="1" y="8"/>
                  </a:cubicBezTo>
                  <a:cubicBezTo>
                    <a:pt x="1" y="8"/>
                    <a:pt x="1" y="65"/>
                    <a:pt x="29" y="151"/>
                  </a:cubicBezTo>
                  <a:cubicBezTo>
                    <a:pt x="58" y="237"/>
                    <a:pt x="87" y="294"/>
                    <a:pt x="115" y="294"/>
                  </a:cubicBezTo>
                  <a:cubicBezTo>
                    <a:pt x="144" y="265"/>
                    <a:pt x="115" y="208"/>
                    <a:pt x="87" y="122"/>
                  </a:cubicBezTo>
                  <a:cubicBezTo>
                    <a:pt x="87" y="52"/>
                    <a:pt x="48" y="0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419;p45">
              <a:extLst>
                <a:ext uri="{FF2B5EF4-FFF2-40B4-BE49-F238E27FC236}">
                  <a16:creationId xmlns:a16="http://schemas.microsoft.com/office/drawing/2014/main" id="{B6815210-7F36-179E-137E-3776E0E8E86B}"/>
                </a:ext>
              </a:extLst>
            </p:cNvPr>
            <p:cNvSpPr/>
            <p:nvPr/>
          </p:nvSpPr>
          <p:spPr>
            <a:xfrm>
              <a:off x="1054151" y="3769798"/>
              <a:ext cx="19853" cy="1899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40" y="0"/>
                  </a:moveTo>
                  <a:cubicBezTo>
                    <a:pt x="33" y="0"/>
                    <a:pt x="29" y="4"/>
                    <a:pt x="29" y="12"/>
                  </a:cubicBezTo>
                  <a:cubicBezTo>
                    <a:pt x="1" y="12"/>
                    <a:pt x="29" y="69"/>
                    <a:pt x="86" y="126"/>
                  </a:cubicBezTo>
                  <a:cubicBezTo>
                    <a:pt x="133" y="173"/>
                    <a:pt x="199" y="220"/>
                    <a:pt x="222" y="220"/>
                  </a:cubicBezTo>
                  <a:cubicBezTo>
                    <a:pt x="227" y="220"/>
                    <a:pt x="230" y="217"/>
                    <a:pt x="230" y="212"/>
                  </a:cubicBezTo>
                  <a:cubicBezTo>
                    <a:pt x="230" y="212"/>
                    <a:pt x="201" y="155"/>
                    <a:pt x="144" y="69"/>
                  </a:cubicBezTo>
                  <a:cubicBezTo>
                    <a:pt x="102" y="27"/>
                    <a:pt x="60" y="0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420;p45">
              <a:extLst>
                <a:ext uri="{FF2B5EF4-FFF2-40B4-BE49-F238E27FC236}">
                  <a16:creationId xmlns:a16="http://schemas.microsoft.com/office/drawing/2014/main" id="{1C43DBC1-0135-18A9-F6F7-D93DF600806A}"/>
                </a:ext>
              </a:extLst>
            </p:cNvPr>
            <p:cNvSpPr/>
            <p:nvPr/>
          </p:nvSpPr>
          <p:spPr>
            <a:xfrm>
              <a:off x="1046728" y="3780674"/>
              <a:ext cx="27276" cy="11567"/>
            </a:xfrm>
            <a:custGeom>
              <a:avLst/>
              <a:gdLst/>
              <a:ahLst/>
              <a:cxnLst/>
              <a:rect l="l" t="t" r="r" b="b"/>
              <a:pathLst>
                <a:path w="316" h="134" extrusionOk="0">
                  <a:moveTo>
                    <a:pt x="1" y="0"/>
                  </a:moveTo>
                  <a:cubicBezTo>
                    <a:pt x="1" y="29"/>
                    <a:pt x="58" y="86"/>
                    <a:pt x="144" y="86"/>
                  </a:cubicBezTo>
                  <a:cubicBezTo>
                    <a:pt x="194" y="119"/>
                    <a:pt x="235" y="133"/>
                    <a:pt x="260" y="133"/>
                  </a:cubicBezTo>
                  <a:cubicBezTo>
                    <a:pt x="277" y="133"/>
                    <a:pt x="287" y="126"/>
                    <a:pt x="287" y="115"/>
                  </a:cubicBezTo>
                  <a:cubicBezTo>
                    <a:pt x="316" y="86"/>
                    <a:pt x="258" y="57"/>
                    <a:pt x="172" y="29"/>
                  </a:cubicBezTo>
                  <a:cubicBezTo>
                    <a:pt x="87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421;p45">
              <a:extLst>
                <a:ext uri="{FF2B5EF4-FFF2-40B4-BE49-F238E27FC236}">
                  <a16:creationId xmlns:a16="http://schemas.microsoft.com/office/drawing/2014/main" id="{E43E44B9-2136-798D-BC4E-9B74558CA3BC}"/>
                </a:ext>
              </a:extLst>
            </p:cNvPr>
            <p:cNvSpPr/>
            <p:nvPr/>
          </p:nvSpPr>
          <p:spPr>
            <a:xfrm>
              <a:off x="1044311" y="3790514"/>
              <a:ext cx="27190" cy="7510"/>
            </a:xfrm>
            <a:custGeom>
              <a:avLst/>
              <a:gdLst/>
              <a:ahLst/>
              <a:cxnLst/>
              <a:rect l="l" t="t" r="r" b="b"/>
              <a:pathLst>
                <a:path w="315" h="87" extrusionOk="0">
                  <a:moveTo>
                    <a:pt x="172" y="1"/>
                  </a:moveTo>
                  <a:cubicBezTo>
                    <a:pt x="86" y="1"/>
                    <a:pt x="0" y="29"/>
                    <a:pt x="0" y="58"/>
                  </a:cubicBezTo>
                  <a:cubicBezTo>
                    <a:pt x="0" y="86"/>
                    <a:pt x="86" y="86"/>
                    <a:pt x="172" y="86"/>
                  </a:cubicBezTo>
                  <a:cubicBezTo>
                    <a:pt x="258" y="86"/>
                    <a:pt x="315" y="58"/>
                    <a:pt x="315" y="29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422;p45">
              <a:extLst>
                <a:ext uri="{FF2B5EF4-FFF2-40B4-BE49-F238E27FC236}">
                  <a16:creationId xmlns:a16="http://schemas.microsoft.com/office/drawing/2014/main" id="{A616C05C-E22C-49CB-7E28-6BA1D8F1A3E3}"/>
                </a:ext>
              </a:extLst>
            </p:cNvPr>
            <p:cNvSpPr/>
            <p:nvPr/>
          </p:nvSpPr>
          <p:spPr>
            <a:xfrm>
              <a:off x="1064164" y="3782141"/>
              <a:ext cx="27190" cy="12948"/>
            </a:xfrm>
            <a:custGeom>
              <a:avLst/>
              <a:gdLst/>
              <a:ahLst/>
              <a:cxnLst/>
              <a:rect l="l" t="t" r="r" b="b"/>
              <a:pathLst>
                <a:path w="315" h="150" extrusionOk="0">
                  <a:moveTo>
                    <a:pt x="164" y="0"/>
                  </a:moveTo>
                  <a:cubicBezTo>
                    <a:pt x="146" y="0"/>
                    <a:pt x="129" y="4"/>
                    <a:pt x="114" y="12"/>
                  </a:cubicBezTo>
                  <a:cubicBezTo>
                    <a:pt x="1" y="68"/>
                    <a:pt x="148" y="150"/>
                    <a:pt x="237" y="150"/>
                  </a:cubicBezTo>
                  <a:cubicBezTo>
                    <a:pt x="284" y="150"/>
                    <a:pt x="315" y="128"/>
                    <a:pt x="285" y="69"/>
                  </a:cubicBezTo>
                  <a:cubicBezTo>
                    <a:pt x="264" y="27"/>
                    <a:pt x="213" y="0"/>
                    <a:pt x="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423;p45">
              <a:extLst>
                <a:ext uri="{FF2B5EF4-FFF2-40B4-BE49-F238E27FC236}">
                  <a16:creationId xmlns:a16="http://schemas.microsoft.com/office/drawing/2014/main" id="{AA15B12F-81EF-5A2E-C8DE-7B4136366413}"/>
                </a:ext>
              </a:extLst>
            </p:cNvPr>
            <p:cNvSpPr/>
            <p:nvPr/>
          </p:nvSpPr>
          <p:spPr>
            <a:xfrm>
              <a:off x="1076421" y="3782141"/>
              <a:ext cx="14847" cy="20803"/>
            </a:xfrm>
            <a:custGeom>
              <a:avLst/>
              <a:gdLst/>
              <a:ahLst/>
              <a:cxnLst/>
              <a:rect l="l" t="t" r="r" b="b"/>
              <a:pathLst>
                <a:path w="172" h="241" extrusionOk="0">
                  <a:moveTo>
                    <a:pt x="46" y="0"/>
                  </a:moveTo>
                  <a:cubicBezTo>
                    <a:pt x="31" y="0"/>
                    <a:pt x="16" y="4"/>
                    <a:pt x="0" y="12"/>
                  </a:cubicBezTo>
                  <a:cubicBezTo>
                    <a:pt x="86" y="69"/>
                    <a:pt x="86" y="183"/>
                    <a:pt x="0" y="241"/>
                  </a:cubicBezTo>
                  <a:lnTo>
                    <a:pt x="86" y="241"/>
                  </a:lnTo>
                  <a:cubicBezTo>
                    <a:pt x="143" y="212"/>
                    <a:pt x="172" y="126"/>
                    <a:pt x="143" y="69"/>
                  </a:cubicBezTo>
                  <a:cubicBezTo>
                    <a:pt x="122" y="27"/>
                    <a:pt x="86" y="0"/>
                    <a:pt x="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424;p45">
              <a:extLst>
                <a:ext uri="{FF2B5EF4-FFF2-40B4-BE49-F238E27FC236}">
                  <a16:creationId xmlns:a16="http://schemas.microsoft.com/office/drawing/2014/main" id="{D47A86B5-D517-3349-488D-AEC44D681D11}"/>
                </a:ext>
              </a:extLst>
            </p:cNvPr>
            <p:cNvSpPr/>
            <p:nvPr/>
          </p:nvSpPr>
          <p:spPr>
            <a:xfrm>
              <a:off x="1160407" y="3501525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29" y="0"/>
                  </a:moveTo>
                  <a:cubicBezTo>
                    <a:pt x="0" y="29"/>
                    <a:pt x="29" y="57"/>
                    <a:pt x="29" y="115"/>
                  </a:cubicBezTo>
                  <a:cubicBezTo>
                    <a:pt x="57" y="172"/>
                    <a:pt x="86" y="200"/>
                    <a:pt x="115" y="200"/>
                  </a:cubicBezTo>
                  <a:cubicBezTo>
                    <a:pt x="115" y="200"/>
                    <a:pt x="115" y="143"/>
                    <a:pt x="86" y="86"/>
                  </a:cubicBezTo>
                  <a:cubicBezTo>
                    <a:pt x="57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425;p45">
              <a:extLst>
                <a:ext uri="{FF2B5EF4-FFF2-40B4-BE49-F238E27FC236}">
                  <a16:creationId xmlns:a16="http://schemas.microsoft.com/office/drawing/2014/main" id="{94F85DDA-26D4-85E6-4F21-C685E6B6FDA2}"/>
                </a:ext>
              </a:extLst>
            </p:cNvPr>
            <p:cNvSpPr/>
            <p:nvPr/>
          </p:nvSpPr>
          <p:spPr>
            <a:xfrm>
              <a:off x="1143058" y="3499021"/>
              <a:ext cx="14933" cy="13120"/>
            </a:xfrm>
            <a:custGeom>
              <a:avLst/>
              <a:gdLst/>
              <a:ahLst/>
              <a:cxnLst/>
              <a:rect l="l" t="t" r="r" b="b"/>
              <a:pathLst>
                <a:path w="173" h="15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44" y="1"/>
                    <a:pt x="115" y="1"/>
                    <a:pt x="58" y="58"/>
                  </a:cubicBezTo>
                  <a:cubicBezTo>
                    <a:pt x="1" y="115"/>
                    <a:pt x="1" y="144"/>
                    <a:pt x="1" y="144"/>
                  </a:cubicBezTo>
                  <a:cubicBezTo>
                    <a:pt x="1" y="149"/>
                    <a:pt x="3" y="151"/>
                    <a:pt x="7" y="151"/>
                  </a:cubicBezTo>
                  <a:cubicBezTo>
                    <a:pt x="22" y="151"/>
                    <a:pt x="64" y="110"/>
                    <a:pt x="87" y="86"/>
                  </a:cubicBezTo>
                  <a:cubicBezTo>
                    <a:pt x="144" y="58"/>
                    <a:pt x="173" y="29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426;p45">
              <a:extLst>
                <a:ext uri="{FF2B5EF4-FFF2-40B4-BE49-F238E27FC236}">
                  <a16:creationId xmlns:a16="http://schemas.microsoft.com/office/drawing/2014/main" id="{DFA39313-3F38-8B89-11B5-8317FA78C68A}"/>
                </a:ext>
              </a:extLst>
            </p:cNvPr>
            <p:cNvSpPr/>
            <p:nvPr/>
          </p:nvSpPr>
          <p:spPr>
            <a:xfrm>
              <a:off x="1150481" y="3500834"/>
              <a:ext cx="10013" cy="16228"/>
            </a:xfrm>
            <a:custGeom>
              <a:avLst/>
              <a:gdLst/>
              <a:ahLst/>
              <a:cxnLst/>
              <a:rect l="l" t="t" r="r" b="b"/>
              <a:pathLst>
                <a:path w="116" h="188" extrusionOk="0">
                  <a:moveTo>
                    <a:pt x="84" y="1"/>
                  </a:moveTo>
                  <a:cubicBezTo>
                    <a:pt x="76" y="1"/>
                    <a:pt x="53" y="47"/>
                    <a:pt x="29" y="94"/>
                  </a:cubicBezTo>
                  <a:cubicBezTo>
                    <a:pt x="1" y="123"/>
                    <a:pt x="1" y="180"/>
                    <a:pt x="1" y="180"/>
                  </a:cubicBezTo>
                  <a:cubicBezTo>
                    <a:pt x="6" y="185"/>
                    <a:pt x="11" y="187"/>
                    <a:pt x="17" y="187"/>
                  </a:cubicBezTo>
                  <a:cubicBezTo>
                    <a:pt x="40" y="187"/>
                    <a:pt x="63" y="141"/>
                    <a:pt x="87" y="94"/>
                  </a:cubicBezTo>
                  <a:cubicBezTo>
                    <a:pt x="87" y="37"/>
                    <a:pt x="115" y="8"/>
                    <a:pt x="87" y="8"/>
                  </a:cubicBezTo>
                  <a:cubicBezTo>
                    <a:pt x="87" y="3"/>
                    <a:pt x="86" y="1"/>
                    <a:pt x="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427;p45">
              <a:extLst>
                <a:ext uri="{FF2B5EF4-FFF2-40B4-BE49-F238E27FC236}">
                  <a16:creationId xmlns:a16="http://schemas.microsoft.com/office/drawing/2014/main" id="{59CB2151-B47E-36FA-3F59-8A462AA2E227}"/>
                </a:ext>
              </a:extLst>
            </p:cNvPr>
            <p:cNvSpPr/>
            <p:nvPr/>
          </p:nvSpPr>
          <p:spPr>
            <a:xfrm>
              <a:off x="1157904" y="350152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29" y="0"/>
                  </a:moveTo>
                  <a:cubicBezTo>
                    <a:pt x="1" y="0"/>
                    <a:pt x="1" y="29"/>
                    <a:pt x="1" y="86"/>
                  </a:cubicBezTo>
                  <a:cubicBezTo>
                    <a:pt x="1" y="143"/>
                    <a:pt x="1" y="200"/>
                    <a:pt x="29" y="200"/>
                  </a:cubicBezTo>
                  <a:cubicBezTo>
                    <a:pt x="58" y="200"/>
                    <a:pt x="58" y="172"/>
                    <a:pt x="58" y="86"/>
                  </a:cubicBezTo>
                  <a:cubicBezTo>
                    <a:pt x="58" y="29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428;p45">
              <a:extLst>
                <a:ext uri="{FF2B5EF4-FFF2-40B4-BE49-F238E27FC236}">
                  <a16:creationId xmlns:a16="http://schemas.microsoft.com/office/drawing/2014/main" id="{5944F848-BBFA-0E5B-5CA2-F27ABCD883E4}"/>
                </a:ext>
              </a:extLst>
            </p:cNvPr>
            <p:cNvSpPr/>
            <p:nvPr/>
          </p:nvSpPr>
          <p:spPr>
            <a:xfrm>
              <a:off x="1162824" y="349902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" y="1"/>
                  </a:moveTo>
                  <a:cubicBezTo>
                    <a:pt x="1" y="29"/>
                    <a:pt x="29" y="58"/>
                    <a:pt x="58" y="86"/>
                  </a:cubicBezTo>
                  <a:cubicBezTo>
                    <a:pt x="100" y="128"/>
                    <a:pt x="127" y="155"/>
                    <a:pt x="149" y="155"/>
                  </a:cubicBezTo>
                  <a:cubicBezTo>
                    <a:pt x="157" y="155"/>
                    <a:pt x="165" y="151"/>
                    <a:pt x="173" y="144"/>
                  </a:cubicBezTo>
                  <a:cubicBezTo>
                    <a:pt x="173" y="144"/>
                    <a:pt x="144" y="86"/>
                    <a:pt x="115" y="58"/>
                  </a:cubicBezTo>
                  <a:cubicBezTo>
                    <a:pt x="58" y="29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429;p45">
              <a:extLst>
                <a:ext uri="{FF2B5EF4-FFF2-40B4-BE49-F238E27FC236}">
                  <a16:creationId xmlns:a16="http://schemas.microsoft.com/office/drawing/2014/main" id="{BF5C7A88-D9C5-165C-7C1D-1A2C366A4CDB}"/>
                </a:ext>
              </a:extLst>
            </p:cNvPr>
            <p:cNvSpPr/>
            <p:nvPr/>
          </p:nvSpPr>
          <p:spPr>
            <a:xfrm>
              <a:off x="1165327" y="3497209"/>
              <a:ext cx="17350" cy="7941"/>
            </a:xfrm>
            <a:custGeom>
              <a:avLst/>
              <a:gdLst/>
              <a:ahLst/>
              <a:cxnLst/>
              <a:rect l="l" t="t" r="r" b="b"/>
              <a:pathLst>
                <a:path w="201" h="92" extrusionOk="0">
                  <a:moveTo>
                    <a:pt x="36" y="0"/>
                  </a:moveTo>
                  <a:cubicBezTo>
                    <a:pt x="15" y="0"/>
                    <a:pt x="0" y="7"/>
                    <a:pt x="0" y="22"/>
                  </a:cubicBezTo>
                  <a:cubicBezTo>
                    <a:pt x="0" y="22"/>
                    <a:pt x="29" y="50"/>
                    <a:pt x="86" y="79"/>
                  </a:cubicBezTo>
                  <a:cubicBezTo>
                    <a:pt x="105" y="88"/>
                    <a:pt x="125" y="91"/>
                    <a:pt x="141" y="91"/>
                  </a:cubicBezTo>
                  <a:cubicBezTo>
                    <a:pt x="175" y="91"/>
                    <a:pt x="201" y="79"/>
                    <a:pt x="201" y="79"/>
                  </a:cubicBezTo>
                  <a:cubicBezTo>
                    <a:pt x="201" y="50"/>
                    <a:pt x="172" y="22"/>
                    <a:pt x="115" y="22"/>
                  </a:cubicBezTo>
                  <a:cubicBezTo>
                    <a:pt x="86" y="7"/>
                    <a:pt x="58" y="0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430;p45">
              <a:extLst>
                <a:ext uri="{FF2B5EF4-FFF2-40B4-BE49-F238E27FC236}">
                  <a16:creationId xmlns:a16="http://schemas.microsoft.com/office/drawing/2014/main" id="{FD834FEC-436F-3CA5-1A8C-8BC645D0682E}"/>
                </a:ext>
              </a:extLst>
            </p:cNvPr>
            <p:cNvSpPr/>
            <p:nvPr/>
          </p:nvSpPr>
          <p:spPr>
            <a:xfrm>
              <a:off x="1165327" y="3491598"/>
              <a:ext cx="17350" cy="5006"/>
            </a:xfrm>
            <a:custGeom>
              <a:avLst/>
              <a:gdLst/>
              <a:ahLst/>
              <a:cxnLst/>
              <a:rect l="l" t="t" r="r" b="b"/>
              <a:pathLst>
                <a:path w="201" h="58" extrusionOk="0">
                  <a:moveTo>
                    <a:pt x="86" y="1"/>
                  </a:moveTo>
                  <a:cubicBezTo>
                    <a:pt x="29" y="1"/>
                    <a:pt x="0" y="29"/>
                    <a:pt x="0" y="58"/>
                  </a:cubicBezTo>
                  <a:lnTo>
                    <a:pt x="115" y="58"/>
                  </a:lnTo>
                  <a:cubicBezTo>
                    <a:pt x="172" y="29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431;p45">
              <a:extLst>
                <a:ext uri="{FF2B5EF4-FFF2-40B4-BE49-F238E27FC236}">
                  <a16:creationId xmlns:a16="http://schemas.microsoft.com/office/drawing/2014/main" id="{74C06BAC-E98C-A766-D528-CD4E185A75A9}"/>
                </a:ext>
              </a:extLst>
            </p:cNvPr>
            <p:cNvSpPr/>
            <p:nvPr/>
          </p:nvSpPr>
          <p:spPr>
            <a:xfrm>
              <a:off x="1162824" y="3484175"/>
              <a:ext cx="17436" cy="10013"/>
            </a:xfrm>
            <a:custGeom>
              <a:avLst/>
              <a:gdLst/>
              <a:ahLst/>
              <a:cxnLst/>
              <a:rect l="l" t="t" r="r" b="b"/>
              <a:pathLst>
                <a:path w="202" h="116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44" y="1"/>
                    <a:pt x="87" y="29"/>
                  </a:cubicBezTo>
                  <a:cubicBezTo>
                    <a:pt x="58" y="58"/>
                    <a:pt x="1" y="87"/>
                    <a:pt x="29" y="115"/>
                  </a:cubicBezTo>
                  <a:cubicBezTo>
                    <a:pt x="29" y="115"/>
                    <a:pt x="87" y="115"/>
                    <a:pt x="115" y="87"/>
                  </a:cubicBezTo>
                  <a:cubicBezTo>
                    <a:pt x="173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432;p45">
              <a:extLst>
                <a:ext uri="{FF2B5EF4-FFF2-40B4-BE49-F238E27FC236}">
                  <a16:creationId xmlns:a16="http://schemas.microsoft.com/office/drawing/2014/main" id="{42264588-D8AB-3336-9893-C7FCE6474EEE}"/>
                </a:ext>
              </a:extLst>
            </p:cNvPr>
            <p:cNvSpPr/>
            <p:nvPr/>
          </p:nvSpPr>
          <p:spPr>
            <a:xfrm>
              <a:off x="1162824" y="3476752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115" y="1"/>
                  </a:moveTo>
                  <a:lnTo>
                    <a:pt x="115" y="1"/>
                  </a:lnTo>
                  <a:cubicBezTo>
                    <a:pt x="115" y="1"/>
                    <a:pt x="87" y="30"/>
                    <a:pt x="29" y="87"/>
                  </a:cubicBezTo>
                  <a:cubicBezTo>
                    <a:pt x="1" y="115"/>
                    <a:pt x="1" y="173"/>
                    <a:pt x="1" y="173"/>
                  </a:cubicBezTo>
                  <a:cubicBezTo>
                    <a:pt x="1" y="178"/>
                    <a:pt x="3" y="180"/>
                    <a:pt x="7" y="180"/>
                  </a:cubicBezTo>
                  <a:cubicBezTo>
                    <a:pt x="22" y="180"/>
                    <a:pt x="64" y="139"/>
                    <a:pt x="87" y="115"/>
                  </a:cubicBezTo>
                  <a:cubicBezTo>
                    <a:pt x="115" y="58"/>
                    <a:pt x="144" y="30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433;p45">
              <a:extLst>
                <a:ext uri="{FF2B5EF4-FFF2-40B4-BE49-F238E27FC236}">
                  <a16:creationId xmlns:a16="http://schemas.microsoft.com/office/drawing/2014/main" id="{29ABDB53-8625-255C-0776-A3603A2ECE89}"/>
                </a:ext>
              </a:extLst>
            </p:cNvPr>
            <p:cNvSpPr/>
            <p:nvPr/>
          </p:nvSpPr>
          <p:spPr>
            <a:xfrm>
              <a:off x="1160407" y="347433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7" y="0"/>
                  </a:moveTo>
                  <a:cubicBezTo>
                    <a:pt x="57" y="0"/>
                    <a:pt x="29" y="58"/>
                    <a:pt x="0" y="86"/>
                  </a:cubicBezTo>
                  <a:lnTo>
                    <a:pt x="0" y="201"/>
                  </a:lnTo>
                  <a:cubicBezTo>
                    <a:pt x="0" y="201"/>
                    <a:pt x="29" y="172"/>
                    <a:pt x="57" y="115"/>
                  </a:cubicBezTo>
                  <a:cubicBezTo>
                    <a:pt x="57" y="58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434;p45">
              <a:extLst>
                <a:ext uri="{FF2B5EF4-FFF2-40B4-BE49-F238E27FC236}">
                  <a16:creationId xmlns:a16="http://schemas.microsoft.com/office/drawing/2014/main" id="{D8B75B35-10C9-CD67-8DCA-947CC1A68618}"/>
                </a:ext>
              </a:extLst>
            </p:cNvPr>
            <p:cNvSpPr/>
            <p:nvPr/>
          </p:nvSpPr>
          <p:spPr>
            <a:xfrm>
              <a:off x="1152984" y="3473644"/>
              <a:ext cx="7510" cy="18040"/>
            </a:xfrm>
            <a:custGeom>
              <a:avLst/>
              <a:gdLst/>
              <a:ahLst/>
              <a:cxnLst/>
              <a:rect l="l" t="t" r="r" b="b"/>
              <a:pathLst>
                <a:path w="87" h="209" extrusionOk="0">
                  <a:moveTo>
                    <a:pt x="32" y="1"/>
                  </a:moveTo>
                  <a:cubicBezTo>
                    <a:pt x="30" y="1"/>
                    <a:pt x="29" y="3"/>
                    <a:pt x="29" y="8"/>
                  </a:cubicBezTo>
                  <a:cubicBezTo>
                    <a:pt x="0" y="8"/>
                    <a:pt x="0" y="66"/>
                    <a:pt x="29" y="94"/>
                  </a:cubicBezTo>
                  <a:cubicBezTo>
                    <a:pt x="29" y="151"/>
                    <a:pt x="58" y="209"/>
                    <a:pt x="58" y="209"/>
                  </a:cubicBezTo>
                  <a:cubicBezTo>
                    <a:pt x="86" y="209"/>
                    <a:pt x="86" y="151"/>
                    <a:pt x="58" y="94"/>
                  </a:cubicBezTo>
                  <a:cubicBezTo>
                    <a:pt x="58" y="47"/>
                    <a:pt x="39" y="1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435;p45">
              <a:extLst>
                <a:ext uri="{FF2B5EF4-FFF2-40B4-BE49-F238E27FC236}">
                  <a16:creationId xmlns:a16="http://schemas.microsoft.com/office/drawing/2014/main" id="{8DFBAFBE-0ECE-01F1-02A9-801DC44BAE6A}"/>
                </a:ext>
              </a:extLst>
            </p:cNvPr>
            <p:cNvSpPr/>
            <p:nvPr/>
          </p:nvSpPr>
          <p:spPr>
            <a:xfrm>
              <a:off x="1145561" y="3476752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29" y="1"/>
                  </a:moveTo>
                  <a:cubicBezTo>
                    <a:pt x="1" y="1"/>
                    <a:pt x="29" y="58"/>
                    <a:pt x="58" y="115"/>
                  </a:cubicBezTo>
                  <a:cubicBezTo>
                    <a:pt x="81" y="139"/>
                    <a:pt x="104" y="180"/>
                    <a:pt x="127" y="180"/>
                  </a:cubicBezTo>
                  <a:cubicBezTo>
                    <a:pt x="133" y="180"/>
                    <a:pt x="138" y="178"/>
                    <a:pt x="144" y="173"/>
                  </a:cubicBezTo>
                  <a:cubicBezTo>
                    <a:pt x="144" y="173"/>
                    <a:pt x="144" y="115"/>
                    <a:pt x="86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436;p45">
              <a:extLst>
                <a:ext uri="{FF2B5EF4-FFF2-40B4-BE49-F238E27FC236}">
                  <a16:creationId xmlns:a16="http://schemas.microsoft.com/office/drawing/2014/main" id="{97D01101-A4CF-D9DB-31C6-E461A816E127}"/>
                </a:ext>
              </a:extLst>
            </p:cNvPr>
            <p:cNvSpPr/>
            <p:nvPr/>
          </p:nvSpPr>
          <p:spPr>
            <a:xfrm>
              <a:off x="1138138" y="3483139"/>
              <a:ext cx="17436" cy="11049"/>
            </a:xfrm>
            <a:custGeom>
              <a:avLst/>
              <a:gdLst/>
              <a:ahLst/>
              <a:cxnLst/>
              <a:rect l="l" t="t" r="r" b="b"/>
              <a:pathLst>
                <a:path w="202" h="128" extrusionOk="0">
                  <a:moveTo>
                    <a:pt x="42" y="1"/>
                  </a:moveTo>
                  <a:cubicBezTo>
                    <a:pt x="34" y="1"/>
                    <a:pt x="29" y="4"/>
                    <a:pt x="29" y="13"/>
                  </a:cubicBezTo>
                  <a:cubicBezTo>
                    <a:pt x="1" y="41"/>
                    <a:pt x="58" y="70"/>
                    <a:pt x="115" y="99"/>
                  </a:cubicBezTo>
                  <a:cubicBezTo>
                    <a:pt x="144" y="127"/>
                    <a:pt x="201" y="127"/>
                    <a:pt x="201" y="127"/>
                  </a:cubicBezTo>
                  <a:cubicBezTo>
                    <a:pt x="201" y="99"/>
                    <a:pt x="172" y="70"/>
                    <a:pt x="115" y="41"/>
                  </a:cubicBezTo>
                  <a:cubicBezTo>
                    <a:pt x="95" y="21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437;p45">
              <a:extLst>
                <a:ext uri="{FF2B5EF4-FFF2-40B4-BE49-F238E27FC236}">
                  <a16:creationId xmlns:a16="http://schemas.microsoft.com/office/drawing/2014/main" id="{1D8EE232-AB86-8B07-05F6-68BD520E4274}"/>
                </a:ext>
              </a:extLst>
            </p:cNvPr>
            <p:cNvSpPr/>
            <p:nvPr/>
          </p:nvSpPr>
          <p:spPr>
            <a:xfrm>
              <a:off x="1135721" y="3492979"/>
              <a:ext cx="19853" cy="3625"/>
            </a:xfrm>
            <a:custGeom>
              <a:avLst/>
              <a:gdLst/>
              <a:ahLst/>
              <a:cxnLst/>
              <a:rect l="l" t="t" r="r" b="b"/>
              <a:pathLst>
                <a:path w="230" h="42" extrusionOk="0">
                  <a:moveTo>
                    <a:pt x="67" y="1"/>
                  </a:moveTo>
                  <a:cubicBezTo>
                    <a:pt x="41" y="1"/>
                    <a:pt x="29" y="13"/>
                    <a:pt x="29" y="13"/>
                  </a:cubicBezTo>
                  <a:cubicBezTo>
                    <a:pt x="0" y="13"/>
                    <a:pt x="57" y="42"/>
                    <a:pt x="115" y="42"/>
                  </a:cubicBezTo>
                  <a:lnTo>
                    <a:pt x="229" y="42"/>
                  </a:lnTo>
                  <a:cubicBezTo>
                    <a:pt x="229" y="42"/>
                    <a:pt x="172" y="13"/>
                    <a:pt x="115" y="13"/>
                  </a:cubicBezTo>
                  <a:cubicBezTo>
                    <a:pt x="95" y="4"/>
                    <a:pt x="80" y="1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438;p45">
              <a:extLst>
                <a:ext uri="{FF2B5EF4-FFF2-40B4-BE49-F238E27FC236}">
                  <a16:creationId xmlns:a16="http://schemas.microsoft.com/office/drawing/2014/main" id="{C14E3CFD-7569-9717-1BC0-79E4C0F3F64A}"/>
                </a:ext>
              </a:extLst>
            </p:cNvPr>
            <p:cNvSpPr/>
            <p:nvPr/>
          </p:nvSpPr>
          <p:spPr>
            <a:xfrm>
              <a:off x="1138138" y="3496518"/>
              <a:ext cx="17436" cy="6905"/>
            </a:xfrm>
            <a:custGeom>
              <a:avLst/>
              <a:gdLst/>
              <a:ahLst/>
              <a:cxnLst/>
              <a:rect l="l" t="t" r="r" b="b"/>
              <a:pathLst>
                <a:path w="202" h="80" extrusionOk="0">
                  <a:moveTo>
                    <a:pt x="87" y="1"/>
                  </a:moveTo>
                  <a:cubicBezTo>
                    <a:pt x="29" y="1"/>
                    <a:pt x="1" y="58"/>
                    <a:pt x="1" y="58"/>
                  </a:cubicBezTo>
                  <a:cubicBezTo>
                    <a:pt x="1" y="72"/>
                    <a:pt x="15" y="80"/>
                    <a:pt x="36" y="80"/>
                  </a:cubicBezTo>
                  <a:cubicBezTo>
                    <a:pt x="58" y="80"/>
                    <a:pt x="87" y="72"/>
                    <a:pt x="115" y="58"/>
                  </a:cubicBezTo>
                  <a:cubicBezTo>
                    <a:pt x="172" y="58"/>
                    <a:pt x="201" y="30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439;p45">
              <a:extLst>
                <a:ext uri="{FF2B5EF4-FFF2-40B4-BE49-F238E27FC236}">
                  <a16:creationId xmlns:a16="http://schemas.microsoft.com/office/drawing/2014/main" id="{175B38B3-AC89-AF18-AFA3-616DB67701FA}"/>
                </a:ext>
              </a:extLst>
            </p:cNvPr>
            <p:cNvSpPr/>
            <p:nvPr/>
          </p:nvSpPr>
          <p:spPr>
            <a:xfrm>
              <a:off x="1152984" y="3488145"/>
              <a:ext cx="15710" cy="14501"/>
            </a:xfrm>
            <a:custGeom>
              <a:avLst/>
              <a:gdLst/>
              <a:ahLst/>
              <a:cxnLst/>
              <a:rect l="l" t="t" r="r" b="b"/>
              <a:pathLst>
                <a:path w="182" h="168" extrusionOk="0">
                  <a:moveTo>
                    <a:pt x="88" y="0"/>
                  </a:moveTo>
                  <a:cubicBezTo>
                    <a:pt x="77" y="0"/>
                    <a:pt x="66" y="4"/>
                    <a:pt x="58" y="12"/>
                  </a:cubicBezTo>
                  <a:cubicBezTo>
                    <a:pt x="0" y="41"/>
                    <a:pt x="0" y="98"/>
                    <a:pt x="0" y="127"/>
                  </a:cubicBezTo>
                  <a:cubicBezTo>
                    <a:pt x="19" y="155"/>
                    <a:pt x="48" y="168"/>
                    <a:pt x="76" y="168"/>
                  </a:cubicBezTo>
                  <a:cubicBezTo>
                    <a:pt x="131" y="168"/>
                    <a:pt x="182" y="117"/>
                    <a:pt x="143" y="41"/>
                  </a:cubicBezTo>
                  <a:cubicBezTo>
                    <a:pt x="143" y="20"/>
                    <a:pt x="115" y="0"/>
                    <a:pt x="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440;p45">
              <a:extLst>
                <a:ext uri="{FF2B5EF4-FFF2-40B4-BE49-F238E27FC236}">
                  <a16:creationId xmlns:a16="http://schemas.microsoft.com/office/drawing/2014/main" id="{A6BCEFCC-DA0C-3A63-EC2E-3B05894E5E50}"/>
                </a:ext>
              </a:extLst>
            </p:cNvPr>
            <p:cNvSpPr/>
            <p:nvPr/>
          </p:nvSpPr>
          <p:spPr>
            <a:xfrm>
              <a:off x="1157904" y="3488145"/>
              <a:ext cx="10013" cy="15278"/>
            </a:xfrm>
            <a:custGeom>
              <a:avLst/>
              <a:gdLst/>
              <a:ahLst/>
              <a:cxnLst/>
              <a:rect l="l" t="t" r="r" b="b"/>
              <a:pathLst>
                <a:path w="116" h="177" extrusionOk="0">
                  <a:moveTo>
                    <a:pt x="26" y="0"/>
                  </a:moveTo>
                  <a:cubicBezTo>
                    <a:pt x="17" y="0"/>
                    <a:pt x="9" y="4"/>
                    <a:pt x="1" y="12"/>
                  </a:cubicBezTo>
                  <a:cubicBezTo>
                    <a:pt x="1" y="12"/>
                    <a:pt x="29" y="41"/>
                    <a:pt x="29" y="41"/>
                  </a:cubicBezTo>
                  <a:cubicBezTo>
                    <a:pt x="58" y="98"/>
                    <a:pt x="29" y="155"/>
                    <a:pt x="1" y="155"/>
                  </a:cubicBezTo>
                  <a:cubicBezTo>
                    <a:pt x="15" y="169"/>
                    <a:pt x="22" y="177"/>
                    <a:pt x="29" y="177"/>
                  </a:cubicBezTo>
                  <a:cubicBezTo>
                    <a:pt x="36" y="177"/>
                    <a:pt x="44" y="169"/>
                    <a:pt x="58" y="155"/>
                  </a:cubicBezTo>
                  <a:cubicBezTo>
                    <a:pt x="86" y="127"/>
                    <a:pt x="115" y="98"/>
                    <a:pt x="86" y="41"/>
                  </a:cubicBezTo>
                  <a:cubicBezTo>
                    <a:pt x="66" y="20"/>
                    <a:pt x="46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441;p45">
              <a:extLst>
                <a:ext uri="{FF2B5EF4-FFF2-40B4-BE49-F238E27FC236}">
                  <a16:creationId xmlns:a16="http://schemas.microsoft.com/office/drawing/2014/main" id="{EC058577-73FA-FD4F-A058-D8B0349989FF}"/>
                </a:ext>
              </a:extLst>
            </p:cNvPr>
            <p:cNvSpPr/>
            <p:nvPr/>
          </p:nvSpPr>
          <p:spPr>
            <a:xfrm>
              <a:off x="1041808" y="3711447"/>
              <a:ext cx="7510" cy="15623"/>
            </a:xfrm>
            <a:custGeom>
              <a:avLst/>
              <a:gdLst/>
              <a:ahLst/>
              <a:cxnLst/>
              <a:rect l="l" t="t" r="r" b="b"/>
              <a:pathLst>
                <a:path w="87" h="181" extrusionOk="0">
                  <a:moveTo>
                    <a:pt x="1" y="1"/>
                  </a:moveTo>
                  <a:cubicBezTo>
                    <a:pt x="1" y="1"/>
                    <a:pt x="1" y="58"/>
                    <a:pt x="1" y="87"/>
                  </a:cubicBezTo>
                  <a:cubicBezTo>
                    <a:pt x="1" y="133"/>
                    <a:pt x="39" y="180"/>
                    <a:pt x="53" y="180"/>
                  </a:cubicBezTo>
                  <a:cubicBezTo>
                    <a:pt x="56" y="180"/>
                    <a:pt x="58" y="178"/>
                    <a:pt x="58" y="172"/>
                  </a:cubicBezTo>
                  <a:cubicBezTo>
                    <a:pt x="86" y="172"/>
                    <a:pt x="86" y="144"/>
                    <a:pt x="58" y="87"/>
                  </a:cubicBezTo>
                  <a:cubicBezTo>
                    <a:pt x="29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442;p45">
              <a:extLst>
                <a:ext uri="{FF2B5EF4-FFF2-40B4-BE49-F238E27FC236}">
                  <a16:creationId xmlns:a16="http://schemas.microsoft.com/office/drawing/2014/main" id="{379F7BAD-D516-74B0-CD74-2C4F32DAF0B2}"/>
                </a:ext>
              </a:extLst>
            </p:cNvPr>
            <p:cNvSpPr/>
            <p:nvPr/>
          </p:nvSpPr>
          <p:spPr>
            <a:xfrm>
              <a:off x="1022041" y="370903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44" y="0"/>
                  </a:moveTo>
                  <a:cubicBezTo>
                    <a:pt x="144" y="0"/>
                    <a:pt x="115" y="0"/>
                    <a:pt x="58" y="57"/>
                  </a:cubicBezTo>
                  <a:cubicBezTo>
                    <a:pt x="29" y="115"/>
                    <a:pt x="1" y="143"/>
                    <a:pt x="1" y="143"/>
                  </a:cubicBezTo>
                  <a:cubicBezTo>
                    <a:pt x="8" y="151"/>
                    <a:pt x="16" y="154"/>
                    <a:pt x="24" y="154"/>
                  </a:cubicBezTo>
                  <a:cubicBezTo>
                    <a:pt x="45" y="154"/>
                    <a:pt x="65" y="128"/>
                    <a:pt x="86" y="86"/>
                  </a:cubicBezTo>
                  <a:cubicBezTo>
                    <a:pt x="144" y="57"/>
                    <a:pt x="172" y="29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443;p45">
              <a:extLst>
                <a:ext uri="{FF2B5EF4-FFF2-40B4-BE49-F238E27FC236}">
                  <a16:creationId xmlns:a16="http://schemas.microsoft.com/office/drawing/2014/main" id="{AF2FAD3F-72B7-E8D6-0EAD-61CAD32C7540}"/>
                </a:ext>
              </a:extLst>
            </p:cNvPr>
            <p:cNvSpPr/>
            <p:nvPr/>
          </p:nvSpPr>
          <p:spPr>
            <a:xfrm>
              <a:off x="1026961" y="3711447"/>
              <a:ext cx="12430" cy="17436"/>
            </a:xfrm>
            <a:custGeom>
              <a:avLst/>
              <a:gdLst/>
              <a:ahLst/>
              <a:cxnLst/>
              <a:rect l="l" t="t" r="r" b="b"/>
              <a:pathLst>
                <a:path w="144" h="202" extrusionOk="0">
                  <a:moveTo>
                    <a:pt x="115" y="1"/>
                  </a:moveTo>
                  <a:cubicBezTo>
                    <a:pt x="87" y="1"/>
                    <a:pt x="58" y="29"/>
                    <a:pt x="29" y="87"/>
                  </a:cubicBezTo>
                  <a:cubicBezTo>
                    <a:pt x="1" y="144"/>
                    <a:pt x="1" y="172"/>
                    <a:pt x="29" y="201"/>
                  </a:cubicBezTo>
                  <a:cubicBezTo>
                    <a:pt x="58" y="201"/>
                    <a:pt x="87" y="172"/>
                    <a:pt x="115" y="115"/>
                  </a:cubicBezTo>
                  <a:cubicBezTo>
                    <a:pt x="115" y="58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444;p45">
              <a:extLst>
                <a:ext uri="{FF2B5EF4-FFF2-40B4-BE49-F238E27FC236}">
                  <a16:creationId xmlns:a16="http://schemas.microsoft.com/office/drawing/2014/main" id="{E60F1884-3095-0645-93D8-E8A8A0A1D570}"/>
                </a:ext>
              </a:extLst>
            </p:cNvPr>
            <p:cNvSpPr/>
            <p:nvPr/>
          </p:nvSpPr>
          <p:spPr>
            <a:xfrm>
              <a:off x="1036888" y="3711447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0" y="172"/>
                    <a:pt x="0" y="201"/>
                    <a:pt x="29" y="201"/>
                  </a:cubicBezTo>
                  <a:cubicBezTo>
                    <a:pt x="58" y="201"/>
                    <a:pt x="58" y="172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445;p45">
              <a:extLst>
                <a:ext uri="{FF2B5EF4-FFF2-40B4-BE49-F238E27FC236}">
                  <a16:creationId xmlns:a16="http://schemas.microsoft.com/office/drawing/2014/main" id="{150D4151-9915-D5CB-4579-B95E54C13162}"/>
                </a:ext>
              </a:extLst>
            </p:cNvPr>
            <p:cNvSpPr/>
            <p:nvPr/>
          </p:nvSpPr>
          <p:spPr>
            <a:xfrm>
              <a:off x="1041808" y="370903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" y="0"/>
                  </a:moveTo>
                  <a:cubicBezTo>
                    <a:pt x="1" y="29"/>
                    <a:pt x="29" y="57"/>
                    <a:pt x="86" y="86"/>
                  </a:cubicBezTo>
                  <a:cubicBezTo>
                    <a:pt x="107" y="128"/>
                    <a:pt x="144" y="154"/>
                    <a:pt x="162" y="154"/>
                  </a:cubicBezTo>
                  <a:cubicBezTo>
                    <a:pt x="168" y="154"/>
                    <a:pt x="172" y="151"/>
                    <a:pt x="172" y="143"/>
                  </a:cubicBezTo>
                  <a:cubicBezTo>
                    <a:pt x="172" y="143"/>
                    <a:pt x="144" y="86"/>
                    <a:pt x="115" y="57"/>
                  </a:cubicBezTo>
                  <a:cubicBezTo>
                    <a:pt x="58" y="29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446;p45">
              <a:extLst>
                <a:ext uri="{FF2B5EF4-FFF2-40B4-BE49-F238E27FC236}">
                  <a16:creationId xmlns:a16="http://schemas.microsoft.com/office/drawing/2014/main" id="{1C75290B-8FAD-8EA9-4D32-86FEE5A617B6}"/>
                </a:ext>
              </a:extLst>
            </p:cNvPr>
            <p:cNvSpPr/>
            <p:nvPr/>
          </p:nvSpPr>
          <p:spPr>
            <a:xfrm>
              <a:off x="1044311" y="3707132"/>
              <a:ext cx="17350" cy="8028"/>
            </a:xfrm>
            <a:custGeom>
              <a:avLst/>
              <a:gdLst/>
              <a:ahLst/>
              <a:cxnLst/>
              <a:rect l="l" t="t" r="r" b="b"/>
              <a:pathLst>
                <a:path w="201" h="93" extrusionOk="0">
                  <a:moveTo>
                    <a:pt x="36" y="1"/>
                  </a:moveTo>
                  <a:cubicBezTo>
                    <a:pt x="14" y="1"/>
                    <a:pt x="0" y="8"/>
                    <a:pt x="0" y="22"/>
                  </a:cubicBezTo>
                  <a:cubicBezTo>
                    <a:pt x="0" y="51"/>
                    <a:pt x="29" y="51"/>
                    <a:pt x="86" y="79"/>
                  </a:cubicBezTo>
                  <a:cubicBezTo>
                    <a:pt x="124" y="79"/>
                    <a:pt x="162" y="92"/>
                    <a:pt x="184" y="92"/>
                  </a:cubicBezTo>
                  <a:cubicBezTo>
                    <a:pt x="194" y="92"/>
                    <a:pt x="200" y="89"/>
                    <a:pt x="200" y="79"/>
                  </a:cubicBezTo>
                  <a:cubicBezTo>
                    <a:pt x="200" y="51"/>
                    <a:pt x="172" y="22"/>
                    <a:pt x="115" y="22"/>
                  </a:cubicBezTo>
                  <a:cubicBezTo>
                    <a:pt x="86" y="8"/>
                    <a:pt x="57" y="1"/>
                    <a:pt x="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447;p45">
              <a:extLst>
                <a:ext uri="{FF2B5EF4-FFF2-40B4-BE49-F238E27FC236}">
                  <a16:creationId xmlns:a16="http://schemas.microsoft.com/office/drawing/2014/main" id="{053570FB-F644-C986-49D6-0FF274B4734A}"/>
                </a:ext>
              </a:extLst>
            </p:cNvPr>
            <p:cNvSpPr/>
            <p:nvPr/>
          </p:nvSpPr>
          <p:spPr>
            <a:xfrm>
              <a:off x="1044311" y="3701607"/>
              <a:ext cx="17350" cy="5006"/>
            </a:xfrm>
            <a:custGeom>
              <a:avLst/>
              <a:gdLst/>
              <a:ahLst/>
              <a:cxnLst/>
              <a:rect l="l" t="t" r="r" b="b"/>
              <a:pathLst>
                <a:path w="201" h="58" extrusionOk="0">
                  <a:moveTo>
                    <a:pt x="86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115" y="58"/>
                  </a:lnTo>
                  <a:cubicBezTo>
                    <a:pt x="172" y="29"/>
                    <a:pt x="200" y="29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448;p45">
              <a:extLst>
                <a:ext uri="{FF2B5EF4-FFF2-40B4-BE49-F238E27FC236}">
                  <a16:creationId xmlns:a16="http://schemas.microsoft.com/office/drawing/2014/main" id="{895548AC-F746-43D8-7E96-0DCB91BA205D}"/>
                </a:ext>
              </a:extLst>
            </p:cNvPr>
            <p:cNvSpPr/>
            <p:nvPr/>
          </p:nvSpPr>
          <p:spPr>
            <a:xfrm>
              <a:off x="1041808" y="3694184"/>
              <a:ext cx="17350" cy="9927"/>
            </a:xfrm>
            <a:custGeom>
              <a:avLst/>
              <a:gdLst/>
              <a:ahLst/>
              <a:cxnLst/>
              <a:rect l="l" t="t" r="r" b="b"/>
              <a:pathLst>
                <a:path w="201" h="115" extrusionOk="0">
                  <a:moveTo>
                    <a:pt x="201" y="0"/>
                  </a:moveTo>
                  <a:lnTo>
                    <a:pt x="201" y="0"/>
                  </a:lnTo>
                  <a:cubicBezTo>
                    <a:pt x="201" y="0"/>
                    <a:pt x="144" y="0"/>
                    <a:pt x="115" y="29"/>
                  </a:cubicBezTo>
                  <a:cubicBezTo>
                    <a:pt x="58" y="58"/>
                    <a:pt x="1" y="86"/>
                    <a:pt x="29" y="115"/>
                  </a:cubicBezTo>
                  <a:cubicBezTo>
                    <a:pt x="29" y="115"/>
                    <a:pt x="86" y="115"/>
                    <a:pt x="115" y="86"/>
                  </a:cubicBezTo>
                  <a:cubicBezTo>
                    <a:pt x="172" y="58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449;p45">
              <a:extLst>
                <a:ext uri="{FF2B5EF4-FFF2-40B4-BE49-F238E27FC236}">
                  <a16:creationId xmlns:a16="http://schemas.microsoft.com/office/drawing/2014/main" id="{39EA931D-CAEE-1CFC-B412-C01E21791784}"/>
                </a:ext>
              </a:extLst>
            </p:cNvPr>
            <p:cNvSpPr/>
            <p:nvPr/>
          </p:nvSpPr>
          <p:spPr>
            <a:xfrm>
              <a:off x="1041808" y="3689264"/>
              <a:ext cx="12430" cy="14847"/>
            </a:xfrm>
            <a:custGeom>
              <a:avLst/>
              <a:gdLst/>
              <a:ahLst/>
              <a:cxnLst/>
              <a:rect l="l" t="t" r="r" b="b"/>
              <a:pathLst>
                <a:path w="144" h="172" extrusionOk="0">
                  <a:moveTo>
                    <a:pt x="144" y="0"/>
                  </a:moveTo>
                  <a:cubicBezTo>
                    <a:pt x="115" y="0"/>
                    <a:pt x="86" y="0"/>
                    <a:pt x="58" y="57"/>
                  </a:cubicBezTo>
                  <a:cubicBezTo>
                    <a:pt x="1" y="115"/>
                    <a:pt x="1" y="172"/>
                    <a:pt x="1" y="172"/>
                  </a:cubicBezTo>
                  <a:cubicBezTo>
                    <a:pt x="1" y="172"/>
                    <a:pt x="58" y="143"/>
                    <a:pt x="86" y="86"/>
                  </a:cubicBezTo>
                  <a:cubicBezTo>
                    <a:pt x="115" y="57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450;p45">
              <a:extLst>
                <a:ext uri="{FF2B5EF4-FFF2-40B4-BE49-F238E27FC236}">
                  <a16:creationId xmlns:a16="http://schemas.microsoft.com/office/drawing/2014/main" id="{911A2170-AD1F-1CE1-523E-83D925749C51}"/>
                </a:ext>
              </a:extLst>
            </p:cNvPr>
            <p:cNvSpPr/>
            <p:nvPr/>
          </p:nvSpPr>
          <p:spPr>
            <a:xfrm>
              <a:off x="1041808" y="3684258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29" y="1"/>
                    <a:pt x="1" y="30"/>
                    <a:pt x="1" y="87"/>
                  </a:cubicBezTo>
                  <a:lnTo>
                    <a:pt x="1" y="201"/>
                  </a:lnTo>
                  <a:cubicBezTo>
                    <a:pt x="1" y="201"/>
                    <a:pt x="29" y="173"/>
                    <a:pt x="29" y="115"/>
                  </a:cubicBezTo>
                  <a:cubicBezTo>
                    <a:pt x="58" y="58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451;p45">
              <a:extLst>
                <a:ext uri="{FF2B5EF4-FFF2-40B4-BE49-F238E27FC236}">
                  <a16:creationId xmlns:a16="http://schemas.microsoft.com/office/drawing/2014/main" id="{D50EDB75-B3A5-FF0B-F005-15130311CEA2}"/>
                </a:ext>
              </a:extLst>
            </p:cNvPr>
            <p:cNvSpPr/>
            <p:nvPr/>
          </p:nvSpPr>
          <p:spPr>
            <a:xfrm>
              <a:off x="1034385" y="3684258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3"/>
                    <a:pt x="29" y="201"/>
                    <a:pt x="58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3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452;p45">
              <a:extLst>
                <a:ext uri="{FF2B5EF4-FFF2-40B4-BE49-F238E27FC236}">
                  <a16:creationId xmlns:a16="http://schemas.microsoft.com/office/drawing/2014/main" id="{CBD714CF-5AB1-167E-8BEF-DD0D96694CFB}"/>
                </a:ext>
              </a:extLst>
            </p:cNvPr>
            <p:cNvSpPr/>
            <p:nvPr/>
          </p:nvSpPr>
          <p:spPr>
            <a:xfrm>
              <a:off x="1024544" y="3686070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32" y="1"/>
                  </a:moveTo>
                  <a:cubicBezTo>
                    <a:pt x="30" y="1"/>
                    <a:pt x="29" y="3"/>
                    <a:pt x="29" y="9"/>
                  </a:cubicBezTo>
                  <a:cubicBezTo>
                    <a:pt x="0" y="9"/>
                    <a:pt x="29" y="66"/>
                    <a:pt x="57" y="94"/>
                  </a:cubicBezTo>
                  <a:cubicBezTo>
                    <a:pt x="86" y="152"/>
                    <a:pt x="115" y="180"/>
                    <a:pt x="143" y="180"/>
                  </a:cubicBezTo>
                  <a:cubicBezTo>
                    <a:pt x="143" y="180"/>
                    <a:pt x="143" y="123"/>
                    <a:pt x="86" y="66"/>
                  </a:cubicBezTo>
                  <a:cubicBezTo>
                    <a:pt x="63" y="4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453;p45">
              <a:extLst>
                <a:ext uri="{FF2B5EF4-FFF2-40B4-BE49-F238E27FC236}">
                  <a16:creationId xmlns:a16="http://schemas.microsoft.com/office/drawing/2014/main" id="{9A13E1FF-374E-B911-91A6-FEF64EA0F36F}"/>
                </a:ext>
              </a:extLst>
            </p:cNvPr>
            <p:cNvSpPr/>
            <p:nvPr/>
          </p:nvSpPr>
          <p:spPr>
            <a:xfrm>
              <a:off x="1019538" y="3694184"/>
              <a:ext cx="14933" cy="9927"/>
            </a:xfrm>
            <a:custGeom>
              <a:avLst/>
              <a:gdLst/>
              <a:ahLst/>
              <a:cxnLst/>
              <a:rect l="l" t="t" r="r" b="b"/>
              <a:pathLst>
                <a:path w="173" h="115" extrusionOk="0">
                  <a:moveTo>
                    <a:pt x="1" y="0"/>
                  </a:moveTo>
                  <a:cubicBezTo>
                    <a:pt x="1" y="0"/>
                    <a:pt x="30" y="58"/>
                    <a:pt x="87" y="86"/>
                  </a:cubicBezTo>
                  <a:cubicBezTo>
                    <a:pt x="115" y="115"/>
                    <a:pt x="173" y="115"/>
                    <a:pt x="173" y="115"/>
                  </a:cubicBezTo>
                  <a:cubicBezTo>
                    <a:pt x="173" y="86"/>
                    <a:pt x="144" y="58"/>
                    <a:pt x="115" y="29"/>
                  </a:cubicBezTo>
                  <a:cubicBezTo>
                    <a:pt x="58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454;p45">
              <a:extLst>
                <a:ext uri="{FF2B5EF4-FFF2-40B4-BE49-F238E27FC236}">
                  <a16:creationId xmlns:a16="http://schemas.microsoft.com/office/drawing/2014/main" id="{FD1D8B0D-92EF-44E8-4489-DB28393A3475}"/>
                </a:ext>
              </a:extLst>
            </p:cNvPr>
            <p:cNvSpPr/>
            <p:nvPr/>
          </p:nvSpPr>
          <p:spPr>
            <a:xfrm>
              <a:off x="1017121" y="3702988"/>
              <a:ext cx="17350" cy="3625"/>
            </a:xfrm>
            <a:custGeom>
              <a:avLst/>
              <a:gdLst/>
              <a:ahLst/>
              <a:cxnLst/>
              <a:rect l="l" t="t" r="r" b="b"/>
              <a:pathLst>
                <a:path w="201" h="42" extrusionOk="0">
                  <a:moveTo>
                    <a:pt x="60" y="0"/>
                  </a:moveTo>
                  <a:cubicBezTo>
                    <a:pt x="26" y="0"/>
                    <a:pt x="0" y="13"/>
                    <a:pt x="0" y="13"/>
                  </a:cubicBezTo>
                  <a:cubicBezTo>
                    <a:pt x="0" y="13"/>
                    <a:pt x="29" y="42"/>
                    <a:pt x="86" y="42"/>
                  </a:cubicBezTo>
                  <a:lnTo>
                    <a:pt x="201" y="42"/>
                  </a:lnTo>
                  <a:cubicBezTo>
                    <a:pt x="201" y="42"/>
                    <a:pt x="172" y="13"/>
                    <a:pt x="115" y="13"/>
                  </a:cubicBezTo>
                  <a:cubicBezTo>
                    <a:pt x="96" y="3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455;p45">
              <a:extLst>
                <a:ext uri="{FF2B5EF4-FFF2-40B4-BE49-F238E27FC236}">
                  <a16:creationId xmlns:a16="http://schemas.microsoft.com/office/drawing/2014/main" id="{33776765-4051-BC25-EEC2-6F0C1568B5B9}"/>
                </a:ext>
              </a:extLst>
            </p:cNvPr>
            <p:cNvSpPr/>
            <p:nvPr/>
          </p:nvSpPr>
          <p:spPr>
            <a:xfrm>
              <a:off x="1017121" y="3707909"/>
              <a:ext cx="17350" cy="5524"/>
            </a:xfrm>
            <a:custGeom>
              <a:avLst/>
              <a:gdLst/>
              <a:ahLst/>
              <a:cxnLst/>
              <a:rect l="l" t="t" r="r" b="b"/>
              <a:pathLst>
                <a:path w="201" h="64" extrusionOk="0">
                  <a:moveTo>
                    <a:pt x="184" y="0"/>
                  </a:moveTo>
                  <a:cubicBezTo>
                    <a:pt x="163" y="0"/>
                    <a:pt x="124" y="13"/>
                    <a:pt x="86" y="13"/>
                  </a:cubicBezTo>
                  <a:cubicBezTo>
                    <a:pt x="29" y="13"/>
                    <a:pt x="0" y="42"/>
                    <a:pt x="0" y="42"/>
                  </a:cubicBezTo>
                  <a:cubicBezTo>
                    <a:pt x="0" y="56"/>
                    <a:pt x="15" y="63"/>
                    <a:pt x="36" y="63"/>
                  </a:cubicBezTo>
                  <a:cubicBezTo>
                    <a:pt x="58" y="63"/>
                    <a:pt x="86" y="56"/>
                    <a:pt x="115" y="42"/>
                  </a:cubicBezTo>
                  <a:cubicBezTo>
                    <a:pt x="172" y="42"/>
                    <a:pt x="201" y="13"/>
                    <a:pt x="201" y="13"/>
                  </a:cubicBezTo>
                  <a:cubicBezTo>
                    <a:pt x="201" y="4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456;p45">
              <a:extLst>
                <a:ext uri="{FF2B5EF4-FFF2-40B4-BE49-F238E27FC236}">
                  <a16:creationId xmlns:a16="http://schemas.microsoft.com/office/drawing/2014/main" id="{67289EC2-057E-473D-C586-59E25E2F550E}"/>
                </a:ext>
              </a:extLst>
            </p:cNvPr>
            <p:cNvSpPr/>
            <p:nvPr/>
          </p:nvSpPr>
          <p:spPr>
            <a:xfrm>
              <a:off x="1019538" y="3709031"/>
              <a:ext cx="17436" cy="8459"/>
            </a:xfrm>
            <a:custGeom>
              <a:avLst/>
              <a:gdLst/>
              <a:ahLst/>
              <a:cxnLst/>
              <a:rect l="l" t="t" r="r" b="b"/>
              <a:pathLst>
                <a:path w="202" h="98" extrusionOk="0">
                  <a:moveTo>
                    <a:pt x="173" y="0"/>
                  </a:moveTo>
                  <a:cubicBezTo>
                    <a:pt x="173" y="0"/>
                    <a:pt x="115" y="0"/>
                    <a:pt x="87" y="29"/>
                  </a:cubicBezTo>
                  <a:cubicBezTo>
                    <a:pt x="30" y="57"/>
                    <a:pt x="1" y="86"/>
                    <a:pt x="1" y="86"/>
                  </a:cubicBezTo>
                  <a:cubicBezTo>
                    <a:pt x="1" y="94"/>
                    <a:pt x="6" y="98"/>
                    <a:pt x="14" y="98"/>
                  </a:cubicBezTo>
                  <a:cubicBezTo>
                    <a:pt x="34" y="98"/>
                    <a:pt x="75" y="78"/>
                    <a:pt x="115" y="57"/>
                  </a:cubicBezTo>
                  <a:cubicBezTo>
                    <a:pt x="144" y="57"/>
                    <a:pt x="201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457;p45">
              <a:extLst>
                <a:ext uri="{FF2B5EF4-FFF2-40B4-BE49-F238E27FC236}">
                  <a16:creationId xmlns:a16="http://schemas.microsoft.com/office/drawing/2014/main" id="{3D64C2F9-3447-AC77-872F-8C7B3E3C37DA}"/>
                </a:ext>
              </a:extLst>
            </p:cNvPr>
            <p:cNvSpPr/>
            <p:nvPr/>
          </p:nvSpPr>
          <p:spPr>
            <a:xfrm>
              <a:off x="1024544" y="3710498"/>
              <a:ext cx="12430" cy="14415"/>
            </a:xfrm>
            <a:custGeom>
              <a:avLst/>
              <a:gdLst/>
              <a:ahLst/>
              <a:cxnLst/>
              <a:rect l="l" t="t" r="r" b="b"/>
              <a:pathLst>
                <a:path w="144" h="167" extrusionOk="0">
                  <a:moveTo>
                    <a:pt x="120" y="1"/>
                  </a:moveTo>
                  <a:cubicBezTo>
                    <a:pt x="99" y="1"/>
                    <a:pt x="78" y="27"/>
                    <a:pt x="57" y="69"/>
                  </a:cubicBezTo>
                  <a:cubicBezTo>
                    <a:pt x="29" y="126"/>
                    <a:pt x="0" y="155"/>
                    <a:pt x="0" y="155"/>
                  </a:cubicBezTo>
                  <a:cubicBezTo>
                    <a:pt x="8" y="163"/>
                    <a:pt x="16" y="166"/>
                    <a:pt x="23" y="166"/>
                  </a:cubicBezTo>
                  <a:cubicBezTo>
                    <a:pt x="44" y="166"/>
                    <a:pt x="65" y="140"/>
                    <a:pt x="86" y="98"/>
                  </a:cubicBezTo>
                  <a:cubicBezTo>
                    <a:pt x="115" y="40"/>
                    <a:pt x="143" y="12"/>
                    <a:pt x="143" y="12"/>
                  </a:cubicBezTo>
                  <a:cubicBezTo>
                    <a:pt x="136" y="4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458;p45">
              <a:extLst>
                <a:ext uri="{FF2B5EF4-FFF2-40B4-BE49-F238E27FC236}">
                  <a16:creationId xmlns:a16="http://schemas.microsoft.com/office/drawing/2014/main" id="{DF531025-D0E3-7E82-5223-E5BF3013844E}"/>
                </a:ext>
              </a:extLst>
            </p:cNvPr>
            <p:cNvSpPr/>
            <p:nvPr/>
          </p:nvSpPr>
          <p:spPr>
            <a:xfrm>
              <a:off x="1031968" y="3711447"/>
              <a:ext cx="7423" cy="17436"/>
            </a:xfrm>
            <a:custGeom>
              <a:avLst/>
              <a:gdLst/>
              <a:ahLst/>
              <a:cxnLst/>
              <a:rect l="l" t="t" r="r" b="b"/>
              <a:pathLst>
                <a:path w="86" h="202" extrusionOk="0">
                  <a:moveTo>
                    <a:pt x="86" y="1"/>
                  </a:moveTo>
                  <a:cubicBezTo>
                    <a:pt x="86" y="1"/>
                    <a:pt x="29" y="29"/>
                    <a:pt x="29" y="87"/>
                  </a:cubicBezTo>
                  <a:cubicBezTo>
                    <a:pt x="0" y="144"/>
                    <a:pt x="29" y="201"/>
                    <a:pt x="29" y="201"/>
                  </a:cubicBezTo>
                  <a:cubicBezTo>
                    <a:pt x="29" y="201"/>
                    <a:pt x="57" y="172"/>
                    <a:pt x="86" y="11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459;p45">
              <a:extLst>
                <a:ext uri="{FF2B5EF4-FFF2-40B4-BE49-F238E27FC236}">
                  <a16:creationId xmlns:a16="http://schemas.microsoft.com/office/drawing/2014/main" id="{4210E22E-7650-3CBC-C9ED-76E514F6FCB9}"/>
                </a:ext>
              </a:extLst>
            </p:cNvPr>
            <p:cNvSpPr/>
            <p:nvPr/>
          </p:nvSpPr>
          <p:spPr>
            <a:xfrm>
              <a:off x="1039305" y="3711447"/>
              <a:ext cx="5093" cy="17436"/>
            </a:xfrm>
            <a:custGeom>
              <a:avLst/>
              <a:gdLst/>
              <a:ahLst/>
              <a:cxnLst/>
              <a:rect l="l" t="t" r="r" b="b"/>
              <a:pathLst>
                <a:path w="59" h="202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30" y="201"/>
                    <a:pt x="58" y="201"/>
                  </a:cubicBezTo>
                  <a:cubicBezTo>
                    <a:pt x="58" y="201"/>
                    <a:pt x="58" y="172"/>
                    <a:pt x="58" y="87"/>
                  </a:cubicBezTo>
                  <a:cubicBezTo>
                    <a:pt x="58" y="29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460;p45">
              <a:extLst>
                <a:ext uri="{FF2B5EF4-FFF2-40B4-BE49-F238E27FC236}">
                  <a16:creationId xmlns:a16="http://schemas.microsoft.com/office/drawing/2014/main" id="{B25A9154-7057-F1B9-22C3-5E2AF707A3F2}"/>
                </a:ext>
              </a:extLst>
            </p:cNvPr>
            <p:cNvSpPr/>
            <p:nvPr/>
          </p:nvSpPr>
          <p:spPr>
            <a:xfrm>
              <a:off x="1041808" y="3710498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24" y="1"/>
                  </a:moveTo>
                  <a:cubicBezTo>
                    <a:pt x="16" y="1"/>
                    <a:pt x="8" y="4"/>
                    <a:pt x="1" y="12"/>
                  </a:cubicBezTo>
                  <a:cubicBezTo>
                    <a:pt x="1" y="12"/>
                    <a:pt x="1" y="40"/>
                    <a:pt x="29" y="98"/>
                  </a:cubicBezTo>
                  <a:cubicBezTo>
                    <a:pt x="86" y="155"/>
                    <a:pt x="115" y="183"/>
                    <a:pt x="115" y="183"/>
                  </a:cubicBezTo>
                  <a:cubicBezTo>
                    <a:pt x="144" y="155"/>
                    <a:pt x="115" y="126"/>
                    <a:pt x="86" y="69"/>
                  </a:cubicBezTo>
                  <a:cubicBezTo>
                    <a:pt x="65" y="27"/>
                    <a:pt x="44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461;p45">
              <a:extLst>
                <a:ext uri="{FF2B5EF4-FFF2-40B4-BE49-F238E27FC236}">
                  <a16:creationId xmlns:a16="http://schemas.microsoft.com/office/drawing/2014/main" id="{73F4BA62-A743-F1E2-91A7-4AA4B0D83DBD}"/>
                </a:ext>
              </a:extLst>
            </p:cNvPr>
            <p:cNvSpPr/>
            <p:nvPr/>
          </p:nvSpPr>
          <p:spPr>
            <a:xfrm>
              <a:off x="1044311" y="3709031"/>
              <a:ext cx="14847" cy="9927"/>
            </a:xfrm>
            <a:custGeom>
              <a:avLst/>
              <a:gdLst/>
              <a:ahLst/>
              <a:cxnLst/>
              <a:rect l="l" t="t" r="r" b="b"/>
              <a:pathLst>
                <a:path w="172" h="115" extrusionOk="0">
                  <a:moveTo>
                    <a:pt x="0" y="0"/>
                  </a:moveTo>
                  <a:cubicBezTo>
                    <a:pt x="0" y="0"/>
                    <a:pt x="29" y="57"/>
                    <a:pt x="57" y="86"/>
                  </a:cubicBezTo>
                  <a:cubicBezTo>
                    <a:pt x="115" y="115"/>
                    <a:pt x="172" y="115"/>
                    <a:pt x="172" y="115"/>
                  </a:cubicBezTo>
                  <a:cubicBezTo>
                    <a:pt x="172" y="86"/>
                    <a:pt x="143" y="57"/>
                    <a:pt x="86" y="29"/>
                  </a:cubicBezTo>
                  <a:cubicBezTo>
                    <a:pt x="5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462;p45">
              <a:extLst>
                <a:ext uri="{FF2B5EF4-FFF2-40B4-BE49-F238E27FC236}">
                  <a16:creationId xmlns:a16="http://schemas.microsoft.com/office/drawing/2014/main" id="{E9B990FC-6EFA-DC0C-9F07-548756770E6A}"/>
                </a:ext>
              </a:extLst>
            </p:cNvPr>
            <p:cNvSpPr/>
            <p:nvPr/>
          </p:nvSpPr>
          <p:spPr>
            <a:xfrm>
              <a:off x="1044311" y="3706527"/>
              <a:ext cx="17350" cy="3625"/>
            </a:xfrm>
            <a:custGeom>
              <a:avLst/>
              <a:gdLst/>
              <a:ahLst/>
              <a:cxnLst/>
              <a:rect l="l" t="t" r="r" b="b"/>
              <a:pathLst>
                <a:path w="201" h="42" extrusionOk="0">
                  <a:moveTo>
                    <a:pt x="0" y="1"/>
                  </a:moveTo>
                  <a:cubicBezTo>
                    <a:pt x="0" y="1"/>
                    <a:pt x="29" y="29"/>
                    <a:pt x="86" y="29"/>
                  </a:cubicBezTo>
                  <a:cubicBezTo>
                    <a:pt x="105" y="39"/>
                    <a:pt x="124" y="42"/>
                    <a:pt x="141" y="42"/>
                  </a:cubicBezTo>
                  <a:cubicBezTo>
                    <a:pt x="175" y="42"/>
                    <a:pt x="200" y="29"/>
                    <a:pt x="200" y="29"/>
                  </a:cubicBezTo>
                  <a:cubicBezTo>
                    <a:pt x="200" y="29"/>
                    <a:pt x="17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463;p45">
              <a:extLst>
                <a:ext uri="{FF2B5EF4-FFF2-40B4-BE49-F238E27FC236}">
                  <a16:creationId xmlns:a16="http://schemas.microsoft.com/office/drawing/2014/main" id="{7D45A7E6-99E5-4920-C643-86B319A69167}"/>
                </a:ext>
              </a:extLst>
            </p:cNvPr>
            <p:cNvSpPr/>
            <p:nvPr/>
          </p:nvSpPr>
          <p:spPr>
            <a:xfrm>
              <a:off x="1044311" y="3699708"/>
              <a:ext cx="17350" cy="5524"/>
            </a:xfrm>
            <a:custGeom>
              <a:avLst/>
              <a:gdLst/>
              <a:ahLst/>
              <a:cxnLst/>
              <a:rect l="l" t="t" r="r" b="b"/>
              <a:pathLst>
                <a:path w="201" h="64" extrusionOk="0">
                  <a:moveTo>
                    <a:pt x="165" y="1"/>
                  </a:moveTo>
                  <a:cubicBezTo>
                    <a:pt x="143" y="1"/>
                    <a:pt x="115" y="8"/>
                    <a:pt x="86" y="22"/>
                  </a:cubicBezTo>
                  <a:cubicBezTo>
                    <a:pt x="29" y="22"/>
                    <a:pt x="0" y="51"/>
                    <a:pt x="0" y="51"/>
                  </a:cubicBezTo>
                  <a:cubicBezTo>
                    <a:pt x="0" y="60"/>
                    <a:pt x="7" y="64"/>
                    <a:pt x="17" y="64"/>
                  </a:cubicBezTo>
                  <a:cubicBezTo>
                    <a:pt x="38" y="64"/>
                    <a:pt x="76" y="51"/>
                    <a:pt x="115" y="51"/>
                  </a:cubicBezTo>
                  <a:cubicBezTo>
                    <a:pt x="172" y="51"/>
                    <a:pt x="200" y="22"/>
                    <a:pt x="200" y="22"/>
                  </a:cubicBezTo>
                  <a:cubicBezTo>
                    <a:pt x="200" y="8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64;p45">
              <a:extLst>
                <a:ext uri="{FF2B5EF4-FFF2-40B4-BE49-F238E27FC236}">
                  <a16:creationId xmlns:a16="http://schemas.microsoft.com/office/drawing/2014/main" id="{CD2FE44D-2C0B-21C9-4194-A9E9FB4FFFA2}"/>
                </a:ext>
              </a:extLst>
            </p:cNvPr>
            <p:cNvSpPr/>
            <p:nvPr/>
          </p:nvSpPr>
          <p:spPr>
            <a:xfrm>
              <a:off x="1041808" y="3690645"/>
              <a:ext cx="17350" cy="12084"/>
            </a:xfrm>
            <a:custGeom>
              <a:avLst/>
              <a:gdLst/>
              <a:ahLst/>
              <a:cxnLst/>
              <a:rect l="l" t="t" r="r" b="b"/>
              <a:pathLst>
                <a:path w="201" h="140" extrusionOk="0">
                  <a:moveTo>
                    <a:pt x="160" y="1"/>
                  </a:moveTo>
                  <a:cubicBezTo>
                    <a:pt x="141" y="1"/>
                    <a:pt x="107" y="21"/>
                    <a:pt x="86" y="41"/>
                  </a:cubicBezTo>
                  <a:cubicBezTo>
                    <a:pt x="29" y="99"/>
                    <a:pt x="1" y="127"/>
                    <a:pt x="1" y="127"/>
                  </a:cubicBezTo>
                  <a:cubicBezTo>
                    <a:pt x="9" y="136"/>
                    <a:pt x="17" y="139"/>
                    <a:pt x="26" y="139"/>
                  </a:cubicBezTo>
                  <a:cubicBezTo>
                    <a:pt x="48" y="139"/>
                    <a:pt x="75" y="119"/>
                    <a:pt x="115" y="99"/>
                  </a:cubicBezTo>
                  <a:cubicBezTo>
                    <a:pt x="172" y="41"/>
                    <a:pt x="201" y="13"/>
                    <a:pt x="172" y="13"/>
                  </a:cubicBezTo>
                  <a:cubicBezTo>
                    <a:pt x="172" y="4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65;p45">
              <a:extLst>
                <a:ext uri="{FF2B5EF4-FFF2-40B4-BE49-F238E27FC236}">
                  <a16:creationId xmlns:a16="http://schemas.microsoft.com/office/drawing/2014/main" id="{0A4D6AC2-88B0-4913-E3B2-94A89E4C123B}"/>
                </a:ext>
              </a:extLst>
            </p:cNvPr>
            <p:cNvSpPr/>
            <p:nvPr/>
          </p:nvSpPr>
          <p:spPr>
            <a:xfrm>
              <a:off x="1041808" y="3686070"/>
              <a:ext cx="10013" cy="15623"/>
            </a:xfrm>
            <a:custGeom>
              <a:avLst/>
              <a:gdLst/>
              <a:ahLst/>
              <a:cxnLst/>
              <a:rect l="l" t="t" r="r" b="b"/>
              <a:pathLst>
                <a:path w="116" h="181" extrusionOk="0">
                  <a:moveTo>
                    <a:pt x="83" y="1"/>
                  </a:moveTo>
                  <a:cubicBezTo>
                    <a:pt x="75" y="1"/>
                    <a:pt x="52" y="43"/>
                    <a:pt x="29" y="66"/>
                  </a:cubicBezTo>
                  <a:cubicBezTo>
                    <a:pt x="1" y="123"/>
                    <a:pt x="1" y="180"/>
                    <a:pt x="1" y="180"/>
                  </a:cubicBezTo>
                  <a:cubicBezTo>
                    <a:pt x="1" y="180"/>
                    <a:pt x="58" y="152"/>
                    <a:pt x="58" y="94"/>
                  </a:cubicBezTo>
                  <a:cubicBezTo>
                    <a:pt x="86" y="66"/>
                    <a:pt x="115" y="9"/>
                    <a:pt x="86" y="9"/>
                  </a:cubicBezTo>
                  <a:cubicBezTo>
                    <a:pt x="86" y="3"/>
                    <a:pt x="85" y="1"/>
                    <a:pt x="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66;p45">
              <a:extLst>
                <a:ext uri="{FF2B5EF4-FFF2-40B4-BE49-F238E27FC236}">
                  <a16:creationId xmlns:a16="http://schemas.microsoft.com/office/drawing/2014/main" id="{50313F7C-BD35-A786-F5E6-DBAFCA57AB04}"/>
                </a:ext>
              </a:extLst>
            </p:cNvPr>
            <p:cNvSpPr/>
            <p:nvPr/>
          </p:nvSpPr>
          <p:spPr>
            <a:xfrm>
              <a:off x="1036888" y="3684258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58" y="1"/>
                  </a:moveTo>
                  <a:cubicBezTo>
                    <a:pt x="29" y="1"/>
                    <a:pt x="29" y="30"/>
                    <a:pt x="0" y="87"/>
                  </a:cubicBezTo>
                  <a:cubicBezTo>
                    <a:pt x="0" y="144"/>
                    <a:pt x="0" y="201"/>
                    <a:pt x="29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30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67;p45">
              <a:extLst>
                <a:ext uri="{FF2B5EF4-FFF2-40B4-BE49-F238E27FC236}">
                  <a16:creationId xmlns:a16="http://schemas.microsoft.com/office/drawing/2014/main" id="{4B9EE17D-AB2E-2C94-D8B5-8954934F10A0}"/>
                </a:ext>
              </a:extLst>
            </p:cNvPr>
            <p:cNvSpPr/>
            <p:nvPr/>
          </p:nvSpPr>
          <p:spPr>
            <a:xfrm>
              <a:off x="1029465" y="3686070"/>
              <a:ext cx="9927" cy="16228"/>
            </a:xfrm>
            <a:custGeom>
              <a:avLst/>
              <a:gdLst/>
              <a:ahLst/>
              <a:cxnLst/>
              <a:rect l="l" t="t" r="r" b="b"/>
              <a:pathLst>
                <a:path w="115" h="188" extrusionOk="0">
                  <a:moveTo>
                    <a:pt x="45" y="1"/>
                  </a:moveTo>
                  <a:cubicBezTo>
                    <a:pt x="40" y="1"/>
                    <a:pt x="34" y="3"/>
                    <a:pt x="29" y="9"/>
                  </a:cubicBezTo>
                  <a:cubicBezTo>
                    <a:pt x="29" y="9"/>
                    <a:pt x="0" y="37"/>
                    <a:pt x="29" y="94"/>
                  </a:cubicBezTo>
                  <a:cubicBezTo>
                    <a:pt x="52" y="141"/>
                    <a:pt x="76" y="188"/>
                    <a:pt x="84" y="188"/>
                  </a:cubicBezTo>
                  <a:cubicBezTo>
                    <a:pt x="85" y="188"/>
                    <a:pt x="86" y="186"/>
                    <a:pt x="86" y="180"/>
                  </a:cubicBezTo>
                  <a:cubicBezTo>
                    <a:pt x="115" y="180"/>
                    <a:pt x="86" y="152"/>
                    <a:pt x="86" y="94"/>
                  </a:cubicBezTo>
                  <a:cubicBezTo>
                    <a:pt x="86" y="48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68;p45">
              <a:extLst>
                <a:ext uri="{FF2B5EF4-FFF2-40B4-BE49-F238E27FC236}">
                  <a16:creationId xmlns:a16="http://schemas.microsoft.com/office/drawing/2014/main" id="{8A774D07-7411-22B4-A6C9-795377D09FDF}"/>
                </a:ext>
              </a:extLst>
            </p:cNvPr>
            <p:cNvSpPr/>
            <p:nvPr/>
          </p:nvSpPr>
          <p:spPr>
            <a:xfrm>
              <a:off x="1022041" y="3689264"/>
              <a:ext cx="14933" cy="14847"/>
            </a:xfrm>
            <a:custGeom>
              <a:avLst/>
              <a:gdLst/>
              <a:ahLst/>
              <a:cxnLst/>
              <a:rect l="l" t="t" r="r" b="b"/>
              <a:pathLst>
                <a:path w="173" h="172" extrusionOk="0">
                  <a:moveTo>
                    <a:pt x="29" y="0"/>
                  </a:moveTo>
                  <a:cubicBezTo>
                    <a:pt x="1" y="29"/>
                    <a:pt x="29" y="57"/>
                    <a:pt x="58" y="115"/>
                  </a:cubicBezTo>
                  <a:cubicBezTo>
                    <a:pt x="115" y="143"/>
                    <a:pt x="144" y="172"/>
                    <a:pt x="172" y="172"/>
                  </a:cubicBezTo>
                  <a:cubicBezTo>
                    <a:pt x="172" y="143"/>
                    <a:pt x="172" y="115"/>
                    <a:pt x="115" y="57"/>
                  </a:cubicBezTo>
                  <a:cubicBezTo>
                    <a:pt x="58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69;p45">
              <a:extLst>
                <a:ext uri="{FF2B5EF4-FFF2-40B4-BE49-F238E27FC236}">
                  <a16:creationId xmlns:a16="http://schemas.microsoft.com/office/drawing/2014/main" id="{04B51168-13E1-F0E2-8156-CEA1ABB8AB92}"/>
                </a:ext>
              </a:extLst>
            </p:cNvPr>
            <p:cNvSpPr/>
            <p:nvPr/>
          </p:nvSpPr>
          <p:spPr>
            <a:xfrm>
              <a:off x="1017121" y="3696687"/>
              <a:ext cx="17350" cy="8545"/>
            </a:xfrm>
            <a:custGeom>
              <a:avLst/>
              <a:gdLst/>
              <a:ahLst/>
              <a:cxnLst/>
              <a:rect l="l" t="t" r="r" b="b"/>
              <a:pathLst>
                <a:path w="201" h="99" extrusionOk="0">
                  <a:moveTo>
                    <a:pt x="0" y="0"/>
                  </a:moveTo>
                  <a:cubicBezTo>
                    <a:pt x="0" y="0"/>
                    <a:pt x="29" y="57"/>
                    <a:pt x="86" y="86"/>
                  </a:cubicBezTo>
                  <a:cubicBezTo>
                    <a:pt x="124" y="86"/>
                    <a:pt x="163" y="99"/>
                    <a:pt x="184" y="99"/>
                  </a:cubicBezTo>
                  <a:cubicBezTo>
                    <a:pt x="194" y="99"/>
                    <a:pt x="201" y="95"/>
                    <a:pt x="201" y="86"/>
                  </a:cubicBezTo>
                  <a:cubicBezTo>
                    <a:pt x="201" y="57"/>
                    <a:pt x="172" y="29"/>
                    <a:pt x="115" y="29"/>
                  </a:cubicBezTo>
                  <a:cubicBezTo>
                    <a:pt x="58" y="0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70;p45">
              <a:extLst>
                <a:ext uri="{FF2B5EF4-FFF2-40B4-BE49-F238E27FC236}">
                  <a16:creationId xmlns:a16="http://schemas.microsoft.com/office/drawing/2014/main" id="{9A48BDAF-5CFD-79AA-06EF-2939462BEE57}"/>
                </a:ext>
              </a:extLst>
            </p:cNvPr>
            <p:cNvSpPr/>
            <p:nvPr/>
          </p:nvSpPr>
          <p:spPr>
            <a:xfrm>
              <a:off x="1017121" y="3704024"/>
              <a:ext cx="17350" cy="5093"/>
            </a:xfrm>
            <a:custGeom>
              <a:avLst/>
              <a:gdLst/>
              <a:ahLst/>
              <a:cxnLst/>
              <a:rect l="l" t="t" r="r" b="b"/>
              <a:pathLst>
                <a:path w="201" h="59" extrusionOk="0">
                  <a:moveTo>
                    <a:pt x="86" y="1"/>
                  </a:moveTo>
                  <a:cubicBezTo>
                    <a:pt x="29" y="1"/>
                    <a:pt x="0" y="30"/>
                    <a:pt x="0" y="30"/>
                  </a:cubicBezTo>
                  <a:cubicBezTo>
                    <a:pt x="0" y="58"/>
                    <a:pt x="29" y="58"/>
                    <a:pt x="86" y="58"/>
                  </a:cubicBezTo>
                  <a:cubicBezTo>
                    <a:pt x="143" y="58"/>
                    <a:pt x="201" y="58"/>
                    <a:pt x="201" y="30"/>
                  </a:cubicBezTo>
                  <a:cubicBezTo>
                    <a:pt x="201" y="1"/>
                    <a:pt x="143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71;p45">
              <a:extLst>
                <a:ext uri="{FF2B5EF4-FFF2-40B4-BE49-F238E27FC236}">
                  <a16:creationId xmlns:a16="http://schemas.microsoft.com/office/drawing/2014/main" id="{016A3A7F-8F80-1255-E5A7-A1D7814B8F90}"/>
                </a:ext>
              </a:extLst>
            </p:cNvPr>
            <p:cNvSpPr/>
            <p:nvPr/>
          </p:nvSpPr>
          <p:spPr>
            <a:xfrm>
              <a:off x="1031968" y="3698068"/>
              <a:ext cx="14847" cy="14501"/>
            </a:xfrm>
            <a:custGeom>
              <a:avLst/>
              <a:gdLst/>
              <a:ahLst/>
              <a:cxnLst/>
              <a:rect l="l" t="t" r="r" b="b"/>
              <a:pathLst>
                <a:path w="172" h="168" extrusionOk="0">
                  <a:moveTo>
                    <a:pt x="88" y="1"/>
                  </a:moveTo>
                  <a:cubicBezTo>
                    <a:pt x="77" y="1"/>
                    <a:pt x="66" y="4"/>
                    <a:pt x="57" y="13"/>
                  </a:cubicBezTo>
                  <a:cubicBezTo>
                    <a:pt x="0" y="41"/>
                    <a:pt x="0" y="99"/>
                    <a:pt x="29" y="127"/>
                  </a:cubicBezTo>
                  <a:cubicBezTo>
                    <a:pt x="29" y="147"/>
                    <a:pt x="57" y="168"/>
                    <a:pt x="84" y="168"/>
                  </a:cubicBezTo>
                  <a:cubicBezTo>
                    <a:pt x="95" y="168"/>
                    <a:pt x="106" y="164"/>
                    <a:pt x="115" y="156"/>
                  </a:cubicBezTo>
                  <a:cubicBezTo>
                    <a:pt x="172" y="127"/>
                    <a:pt x="172" y="99"/>
                    <a:pt x="172" y="41"/>
                  </a:cubicBezTo>
                  <a:cubicBezTo>
                    <a:pt x="152" y="21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72;p45">
              <a:extLst>
                <a:ext uri="{FF2B5EF4-FFF2-40B4-BE49-F238E27FC236}">
                  <a16:creationId xmlns:a16="http://schemas.microsoft.com/office/drawing/2014/main" id="{8A2E245A-5FC2-E812-8692-E5ADCBF143FD}"/>
                </a:ext>
              </a:extLst>
            </p:cNvPr>
            <p:cNvSpPr/>
            <p:nvPr/>
          </p:nvSpPr>
          <p:spPr>
            <a:xfrm>
              <a:off x="1036888" y="3699104"/>
              <a:ext cx="9927" cy="14329"/>
            </a:xfrm>
            <a:custGeom>
              <a:avLst/>
              <a:gdLst/>
              <a:ahLst/>
              <a:cxnLst/>
              <a:rect l="l" t="t" r="r" b="b"/>
              <a:pathLst>
                <a:path w="115" h="166" extrusionOk="0">
                  <a:moveTo>
                    <a:pt x="0" y="1"/>
                  </a:moveTo>
                  <a:cubicBezTo>
                    <a:pt x="0" y="1"/>
                    <a:pt x="29" y="29"/>
                    <a:pt x="29" y="29"/>
                  </a:cubicBezTo>
                  <a:cubicBezTo>
                    <a:pt x="58" y="87"/>
                    <a:pt x="58" y="144"/>
                    <a:pt x="0" y="144"/>
                  </a:cubicBezTo>
                  <a:cubicBezTo>
                    <a:pt x="15" y="158"/>
                    <a:pt x="22" y="165"/>
                    <a:pt x="29" y="165"/>
                  </a:cubicBezTo>
                  <a:cubicBezTo>
                    <a:pt x="36" y="165"/>
                    <a:pt x="43" y="158"/>
                    <a:pt x="58" y="144"/>
                  </a:cubicBezTo>
                  <a:cubicBezTo>
                    <a:pt x="115" y="144"/>
                    <a:pt x="115" y="87"/>
                    <a:pt x="86" y="29"/>
                  </a:cubicBezTo>
                  <a:cubicBezTo>
                    <a:pt x="86" y="1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73;p45">
              <a:extLst>
                <a:ext uri="{FF2B5EF4-FFF2-40B4-BE49-F238E27FC236}">
                  <a16:creationId xmlns:a16="http://schemas.microsoft.com/office/drawing/2014/main" id="{DB08F948-9C68-83AA-BCE8-D63F5DFC4E89}"/>
                </a:ext>
              </a:extLst>
            </p:cNvPr>
            <p:cNvSpPr/>
            <p:nvPr/>
          </p:nvSpPr>
          <p:spPr>
            <a:xfrm>
              <a:off x="1157904" y="3815201"/>
              <a:ext cx="10013" cy="17436"/>
            </a:xfrm>
            <a:custGeom>
              <a:avLst/>
              <a:gdLst/>
              <a:ahLst/>
              <a:cxnLst/>
              <a:rect l="l" t="t" r="r" b="b"/>
              <a:pathLst>
                <a:path w="116" h="202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58" y="201"/>
                    <a:pt x="86" y="201"/>
                  </a:cubicBezTo>
                  <a:cubicBezTo>
                    <a:pt x="86" y="201"/>
                    <a:pt x="115" y="144"/>
                    <a:pt x="86" y="87"/>
                  </a:cubicBezTo>
                  <a:cubicBezTo>
                    <a:pt x="58" y="29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74;p45">
              <a:extLst>
                <a:ext uri="{FF2B5EF4-FFF2-40B4-BE49-F238E27FC236}">
                  <a16:creationId xmlns:a16="http://schemas.microsoft.com/office/drawing/2014/main" id="{C4AFB5C1-C4D6-FC1F-674A-31391658AD73}"/>
                </a:ext>
              </a:extLst>
            </p:cNvPr>
            <p:cNvSpPr/>
            <p:nvPr/>
          </p:nvSpPr>
          <p:spPr>
            <a:xfrm>
              <a:off x="1140641" y="3814165"/>
              <a:ext cx="14933" cy="13466"/>
            </a:xfrm>
            <a:custGeom>
              <a:avLst/>
              <a:gdLst/>
              <a:ahLst/>
              <a:cxnLst/>
              <a:rect l="l" t="t" r="r" b="b"/>
              <a:pathLst>
                <a:path w="173" h="156" extrusionOk="0">
                  <a:moveTo>
                    <a:pt x="131" y="1"/>
                  </a:moveTo>
                  <a:cubicBezTo>
                    <a:pt x="112" y="1"/>
                    <a:pt x="78" y="21"/>
                    <a:pt x="58" y="41"/>
                  </a:cubicBezTo>
                  <a:cubicBezTo>
                    <a:pt x="0" y="99"/>
                    <a:pt x="0" y="127"/>
                    <a:pt x="0" y="156"/>
                  </a:cubicBezTo>
                  <a:cubicBezTo>
                    <a:pt x="0" y="156"/>
                    <a:pt x="58" y="127"/>
                    <a:pt x="86" y="99"/>
                  </a:cubicBezTo>
                  <a:cubicBezTo>
                    <a:pt x="143" y="41"/>
                    <a:pt x="172" y="13"/>
                    <a:pt x="143" y="13"/>
                  </a:cubicBezTo>
                  <a:cubicBezTo>
                    <a:pt x="143" y="4"/>
                    <a:pt x="138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75;p45">
              <a:extLst>
                <a:ext uri="{FF2B5EF4-FFF2-40B4-BE49-F238E27FC236}">
                  <a16:creationId xmlns:a16="http://schemas.microsoft.com/office/drawing/2014/main" id="{5C0BD9CA-43EC-7B9C-5EBC-6A2D1210A580}"/>
                </a:ext>
              </a:extLst>
            </p:cNvPr>
            <p:cNvSpPr/>
            <p:nvPr/>
          </p:nvSpPr>
          <p:spPr>
            <a:xfrm>
              <a:off x="1148064" y="3815201"/>
              <a:ext cx="9927" cy="17436"/>
            </a:xfrm>
            <a:custGeom>
              <a:avLst/>
              <a:gdLst/>
              <a:ahLst/>
              <a:cxnLst/>
              <a:rect l="l" t="t" r="r" b="b"/>
              <a:pathLst>
                <a:path w="115" h="202" extrusionOk="0">
                  <a:moveTo>
                    <a:pt x="86" y="1"/>
                  </a:moveTo>
                  <a:cubicBezTo>
                    <a:pt x="86" y="1"/>
                    <a:pt x="57" y="29"/>
                    <a:pt x="29" y="87"/>
                  </a:cubicBezTo>
                  <a:cubicBezTo>
                    <a:pt x="0" y="144"/>
                    <a:pt x="0" y="201"/>
                    <a:pt x="0" y="201"/>
                  </a:cubicBezTo>
                  <a:cubicBezTo>
                    <a:pt x="29" y="201"/>
                    <a:pt x="57" y="172"/>
                    <a:pt x="57" y="115"/>
                  </a:cubicBezTo>
                  <a:cubicBezTo>
                    <a:pt x="86" y="58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76;p45">
              <a:extLst>
                <a:ext uri="{FF2B5EF4-FFF2-40B4-BE49-F238E27FC236}">
                  <a16:creationId xmlns:a16="http://schemas.microsoft.com/office/drawing/2014/main" id="{41E8A131-2148-5308-A901-7C0ED194E41F}"/>
                </a:ext>
              </a:extLst>
            </p:cNvPr>
            <p:cNvSpPr/>
            <p:nvPr/>
          </p:nvSpPr>
          <p:spPr>
            <a:xfrm>
              <a:off x="1155487" y="3815201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29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0" y="172"/>
                    <a:pt x="0" y="230"/>
                    <a:pt x="29" y="230"/>
                  </a:cubicBezTo>
                  <a:cubicBezTo>
                    <a:pt x="57" y="230"/>
                    <a:pt x="57" y="172"/>
                    <a:pt x="57" y="115"/>
                  </a:cubicBezTo>
                  <a:cubicBezTo>
                    <a:pt x="57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77;p45">
              <a:extLst>
                <a:ext uri="{FF2B5EF4-FFF2-40B4-BE49-F238E27FC236}">
                  <a16:creationId xmlns:a16="http://schemas.microsoft.com/office/drawing/2014/main" id="{BBD8E983-7202-600C-C979-F63B85632D59}"/>
                </a:ext>
              </a:extLst>
            </p:cNvPr>
            <p:cNvSpPr/>
            <p:nvPr/>
          </p:nvSpPr>
          <p:spPr>
            <a:xfrm>
              <a:off x="1160407" y="3814165"/>
              <a:ext cx="14847" cy="12084"/>
            </a:xfrm>
            <a:custGeom>
              <a:avLst/>
              <a:gdLst/>
              <a:ahLst/>
              <a:cxnLst/>
              <a:rect l="l" t="t" r="r" b="b"/>
              <a:pathLst>
                <a:path w="172" h="140" extrusionOk="0">
                  <a:moveTo>
                    <a:pt x="26" y="1"/>
                  </a:moveTo>
                  <a:cubicBezTo>
                    <a:pt x="17" y="1"/>
                    <a:pt x="9" y="4"/>
                    <a:pt x="0" y="13"/>
                  </a:cubicBezTo>
                  <a:cubicBezTo>
                    <a:pt x="0" y="13"/>
                    <a:pt x="29" y="41"/>
                    <a:pt x="57" y="99"/>
                  </a:cubicBezTo>
                  <a:cubicBezTo>
                    <a:pt x="98" y="119"/>
                    <a:pt x="124" y="139"/>
                    <a:pt x="146" y="139"/>
                  </a:cubicBezTo>
                  <a:cubicBezTo>
                    <a:pt x="155" y="139"/>
                    <a:pt x="164" y="136"/>
                    <a:pt x="172" y="127"/>
                  </a:cubicBezTo>
                  <a:cubicBezTo>
                    <a:pt x="172" y="127"/>
                    <a:pt x="143" y="99"/>
                    <a:pt x="115" y="41"/>
                  </a:cubicBezTo>
                  <a:cubicBezTo>
                    <a:pt x="74" y="21"/>
                    <a:pt x="48" y="1"/>
                    <a:pt x="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78;p45">
              <a:extLst>
                <a:ext uri="{FF2B5EF4-FFF2-40B4-BE49-F238E27FC236}">
                  <a16:creationId xmlns:a16="http://schemas.microsoft.com/office/drawing/2014/main" id="{A66D6207-50B5-5B33-30E5-7C6C4BA326CA}"/>
                </a:ext>
              </a:extLst>
            </p:cNvPr>
            <p:cNvSpPr/>
            <p:nvPr/>
          </p:nvSpPr>
          <p:spPr>
            <a:xfrm>
              <a:off x="1160407" y="3810885"/>
              <a:ext cx="19853" cy="8718"/>
            </a:xfrm>
            <a:custGeom>
              <a:avLst/>
              <a:gdLst/>
              <a:ahLst/>
              <a:cxnLst/>
              <a:rect l="l" t="t" r="r" b="b"/>
              <a:pathLst>
                <a:path w="230" h="101" extrusionOk="0">
                  <a:moveTo>
                    <a:pt x="50" y="1"/>
                  </a:moveTo>
                  <a:cubicBezTo>
                    <a:pt x="36" y="1"/>
                    <a:pt x="29" y="8"/>
                    <a:pt x="29" y="22"/>
                  </a:cubicBezTo>
                  <a:cubicBezTo>
                    <a:pt x="0" y="51"/>
                    <a:pt x="57" y="51"/>
                    <a:pt x="115" y="79"/>
                  </a:cubicBezTo>
                  <a:cubicBezTo>
                    <a:pt x="143" y="94"/>
                    <a:pt x="165" y="101"/>
                    <a:pt x="183" y="101"/>
                  </a:cubicBezTo>
                  <a:cubicBezTo>
                    <a:pt x="201" y="101"/>
                    <a:pt x="215" y="94"/>
                    <a:pt x="229" y="79"/>
                  </a:cubicBezTo>
                  <a:cubicBezTo>
                    <a:pt x="229" y="51"/>
                    <a:pt x="172" y="51"/>
                    <a:pt x="115" y="22"/>
                  </a:cubicBezTo>
                  <a:cubicBezTo>
                    <a:pt x="86" y="8"/>
                    <a:pt x="65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79;p45">
              <a:extLst>
                <a:ext uri="{FF2B5EF4-FFF2-40B4-BE49-F238E27FC236}">
                  <a16:creationId xmlns:a16="http://schemas.microsoft.com/office/drawing/2014/main" id="{523AE883-1DE7-E555-4E2E-AE8B4BFE8823}"/>
                </a:ext>
              </a:extLst>
            </p:cNvPr>
            <p:cNvSpPr/>
            <p:nvPr/>
          </p:nvSpPr>
          <p:spPr>
            <a:xfrm>
              <a:off x="1162824" y="3806741"/>
              <a:ext cx="17436" cy="5438"/>
            </a:xfrm>
            <a:custGeom>
              <a:avLst/>
              <a:gdLst/>
              <a:ahLst/>
              <a:cxnLst/>
              <a:rect l="l" t="t" r="r" b="b"/>
              <a:pathLst>
                <a:path w="202" h="63" extrusionOk="0">
                  <a:moveTo>
                    <a:pt x="184" y="0"/>
                  </a:moveTo>
                  <a:cubicBezTo>
                    <a:pt x="163" y="0"/>
                    <a:pt x="125" y="13"/>
                    <a:pt x="87" y="13"/>
                  </a:cubicBezTo>
                  <a:cubicBezTo>
                    <a:pt x="29" y="13"/>
                    <a:pt x="1" y="42"/>
                    <a:pt x="1" y="42"/>
                  </a:cubicBezTo>
                  <a:cubicBezTo>
                    <a:pt x="1" y="56"/>
                    <a:pt x="8" y="63"/>
                    <a:pt x="26" y="63"/>
                  </a:cubicBezTo>
                  <a:cubicBezTo>
                    <a:pt x="44" y="63"/>
                    <a:pt x="72" y="56"/>
                    <a:pt x="115" y="42"/>
                  </a:cubicBezTo>
                  <a:cubicBezTo>
                    <a:pt x="173" y="13"/>
                    <a:pt x="201" y="13"/>
                    <a:pt x="201" y="13"/>
                  </a:cubicBezTo>
                  <a:cubicBezTo>
                    <a:pt x="201" y="3"/>
                    <a:pt x="195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80;p45">
              <a:extLst>
                <a:ext uri="{FF2B5EF4-FFF2-40B4-BE49-F238E27FC236}">
                  <a16:creationId xmlns:a16="http://schemas.microsoft.com/office/drawing/2014/main" id="{7CCD8D2A-24F8-0CE0-2292-4FFD81303B02}"/>
                </a:ext>
              </a:extLst>
            </p:cNvPr>
            <p:cNvSpPr/>
            <p:nvPr/>
          </p:nvSpPr>
          <p:spPr>
            <a:xfrm>
              <a:off x="1160407" y="3799405"/>
              <a:ext cx="17350" cy="8459"/>
            </a:xfrm>
            <a:custGeom>
              <a:avLst/>
              <a:gdLst/>
              <a:ahLst/>
              <a:cxnLst/>
              <a:rect l="l" t="t" r="r" b="b"/>
              <a:pathLst>
                <a:path w="201" h="98" extrusionOk="0">
                  <a:moveTo>
                    <a:pt x="187" y="0"/>
                  </a:moveTo>
                  <a:cubicBezTo>
                    <a:pt x="167" y="0"/>
                    <a:pt x="127" y="20"/>
                    <a:pt x="86" y="41"/>
                  </a:cubicBezTo>
                  <a:cubicBezTo>
                    <a:pt x="57" y="69"/>
                    <a:pt x="0" y="98"/>
                    <a:pt x="29" y="98"/>
                  </a:cubicBezTo>
                  <a:cubicBezTo>
                    <a:pt x="29" y="98"/>
                    <a:pt x="57" y="98"/>
                    <a:pt x="115" y="69"/>
                  </a:cubicBezTo>
                  <a:cubicBezTo>
                    <a:pt x="172" y="41"/>
                    <a:pt x="201" y="12"/>
                    <a:pt x="201" y="12"/>
                  </a:cubicBezTo>
                  <a:cubicBezTo>
                    <a:pt x="201" y="4"/>
                    <a:pt x="196" y="0"/>
                    <a:pt x="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81;p45">
              <a:extLst>
                <a:ext uri="{FF2B5EF4-FFF2-40B4-BE49-F238E27FC236}">
                  <a16:creationId xmlns:a16="http://schemas.microsoft.com/office/drawing/2014/main" id="{F302D5B5-6903-365C-352A-3DC0EA92392D}"/>
                </a:ext>
              </a:extLst>
            </p:cNvPr>
            <p:cNvSpPr/>
            <p:nvPr/>
          </p:nvSpPr>
          <p:spPr>
            <a:xfrm>
              <a:off x="1160407" y="3791981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120" y="1"/>
                  </a:moveTo>
                  <a:cubicBezTo>
                    <a:pt x="99" y="1"/>
                    <a:pt x="78" y="28"/>
                    <a:pt x="57" y="69"/>
                  </a:cubicBezTo>
                  <a:cubicBezTo>
                    <a:pt x="0" y="127"/>
                    <a:pt x="0" y="155"/>
                    <a:pt x="0" y="184"/>
                  </a:cubicBezTo>
                  <a:cubicBezTo>
                    <a:pt x="29" y="184"/>
                    <a:pt x="57" y="155"/>
                    <a:pt x="86" y="98"/>
                  </a:cubicBezTo>
                  <a:cubicBezTo>
                    <a:pt x="115" y="69"/>
                    <a:pt x="143" y="12"/>
                    <a:pt x="143" y="12"/>
                  </a:cubicBezTo>
                  <a:cubicBezTo>
                    <a:pt x="136" y="5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82;p45">
              <a:extLst>
                <a:ext uri="{FF2B5EF4-FFF2-40B4-BE49-F238E27FC236}">
                  <a16:creationId xmlns:a16="http://schemas.microsoft.com/office/drawing/2014/main" id="{1BC619DF-A66F-E688-8B4E-F1A3C1D5F5D4}"/>
                </a:ext>
              </a:extLst>
            </p:cNvPr>
            <p:cNvSpPr/>
            <p:nvPr/>
          </p:nvSpPr>
          <p:spPr>
            <a:xfrm>
              <a:off x="1157904" y="3788011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58" y="1"/>
                  </a:moveTo>
                  <a:cubicBezTo>
                    <a:pt x="58" y="1"/>
                    <a:pt x="29" y="30"/>
                    <a:pt x="1" y="87"/>
                  </a:cubicBezTo>
                  <a:lnTo>
                    <a:pt x="1" y="201"/>
                  </a:lnTo>
                  <a:cubicBezTo>
                    <a:pt x="1" y="201"/>
                    <a:pt x="29" y="173"/>
                    <a:pt x="58" y="115"/>
                  </a:cubicBezTo>
                  <a:cubicBezTo>
                    <a:pt x="58" y="58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83;p45">
              <a:extLst>
                <a:ext uri="{FF2B5EF4-FFF2-40B4-BE49-F238E27FC236}">
                  <a16:creationId xmlns:a16="http://schemas.microsoft.com/office/drawing/2014/main" id="{F75263DE-F671-224D-5A15-EDAE5E8C4B43}"/>
                </a:ext>
              </a:extLst>
            </p:cNvPr>
            <p:cNvSpPr/>
            <p:nvPr/>
          </p:nvSpPr>
          <p:spPr>
            <a:xfrm>
              <a:off x="1150481" y="3788011"/>
              <a:ext cx="7510" cy="17436"/>
            </a:xfrm>
            <a:custGeom>
              <a:avLst/>
              <a:gdLst/>
              <a:ahLst/>
              <a:cxnLst/>
              <a:rect l="l" t="t" r="r" b="b"/>
              <a:pathLst>
                <a:path w="87" h="202" extrusionOk="0">
                  <a:moveTo>
                    <a:pt x="29" y="1"/>
                  </a:moveTo>
                  <a:cubicBezTo>
                    <a:pt x="1" y="1"/>
                    <a:pt x="1" y="58"/>
                    <a:pt x="29" y="115"/>
                  </a:cubicBezTo>
                  <a:cubicBezTo>
                    <a:pt x="29" y="173"/>
                    <a:pt x="58" y="201"/>
                    <a:pt x="58" y="201"/>
                  </a:cubicBezTo>
                  <a:cubicBezTo>
                    <a:pt x="87" y="201"/>
                    <a:pt x="58" y="144"/>
                    <a:pt x="58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84;p45">
              <a:extLst>
                <a:ext uri="{FF2B5EF4-FFF2-40B4-BE49-F238E27FC236}">
                  <a16:creationId xmlns:a16="http://schemas.microsoft.com/office/drawing/2014/main" id="{6E7DBEFE-DAFE-C987-3E07-A0C77B64FC69}"/>
                </a:ext>
              </a:extLst>
            </p:cNvPr>
            <p:cNvSpPr/>
            <p:nvPr/>
          </p:nvSpPr>
          <p:spPr>
            <a:xfrm>
              <a:off x="1143058" y="3791981"/>
              <a:ext cx="12516" cy="15882"/>
            </a:xfrm>
            <a:custGeom>
              <a:avLst/>
              <a:gdLst/>
              <a:ahLst/>
              <a:cxnLst/>
              <a:rect l="l" t="t" r="r" b="b"/>
              <a:pathLst>
                <a:path w="145" h="184" extrusionOk="0">
                  <a:moveTo>
                    <a:pt x="24" y="1"/>
                  </a:moveTo>
                  <a:cubicBezTo>
                    <a:pt x="16" y="1"/>
                    <a:pt x="9" y="5"/>
                    <a:pt x="1" y="12"/>
                  </a:cubicBezTo>
                  <a:cubicBezTo>
                    <a:pt x="1" y="12"/>
                    <a:pt x="30" y="41"/>
                    <a:pt x="58" y="98"/>
                  </a:cubicBezTo>
                  <a:cubicBezTo>
                    <a:pt x="87" y="155"/>
                    <a:pt x="115" y="184"/>
                    <a:pt x="144" y="184"/>
                  </a:cubicBezTo>
                  <a:cubicBezTo>
                    <a:pt x="144" y="155"/>
                    <a:pt x="144" y="127"/>
                    <a:pt x="87" y="69"/>
                  </a:cubicBezTo>
                  <a:cubicBezTo>
                    <a:pt x="66" y="28"/>
                    <a:pt x="45" y="1"/>
                    <a:pt x="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85;p45">
              <a:extLst>
                <a:ext uri="{FF2B5EF4-FFF2-40B4-BE49-F238E27FC236}">
                  <a16:creationId xmlns:a16="http://schemas.microsoft.com/office/drawing/2014/main" id="{9A729206-C0F5-F491-3A70-00B42ED5B714}"/>
                </a:ext>
              </a:extLst>
            </p:cNvPr>
            <p:cNvSpPr/>
            <p:nvPr/>
          </p:nvSpPr>
          <p:spPr>
            <a:xfrm>
              <a:off x="1138138" y="3797937"/>
              <a:ext cx="17436" cy="10962"/>
            </a:xfrm>
            <a:custGeom>
              <a:avLst/>
              <a:gdLst/>
              <a:ahLst/>
              <a:cxnLst/>
              <a:rect l="l" t="t" r="r" b="b"/>
              <a:pathLst>
                <a:path w="202" h="127" extrusionOk="0">
                  <a:moveTo>
                    <a:pt x="1" y="0"/>
                  </a:moveTo>
                  <a:cubicBezTo>
                    <a:pt x="1" y="29"/>
                    <a:pt x="29" y="58"/>
                    <a:pt x="58" y="86"/>
                  </a:cubicBezTo>
                  <a:cubicBezTo>
                    <a:pt x="98" y="107"/>
                    <a:pt x="139" y="127"/>
                    <a:pt x="159" y="127"/>
                  </a:cubicBezTo>
                  <a:cubicBezTo>
                    <a:pt x="167" y="127"/>
                    <a:pt x="172" y="123"/>
                    <a:pt x="172" y="115"/>
                  </a:cubicBezTo>
                  <a:cubicBezTo>
                    <a:pt x="201" y="115"/>
                    <a:pt x="144" y="86"/>
                    <a:pt x="87" y="58"/>
                  </a:cubicBezTo>
                  <a:cubicBezTo>
                    <a:pt x="58" y="2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86;p45">
              <a:extLst>
                <a:ext uri="{FF2B5EF4-FFF2-40B4-BE49-F238E27FC236}">
                  <a16:creationId xmlns:a16="http://schemas.microsoft.com/office/drawing/2014/main" id="{2F24731C-9A65-AF5B-1E6A-FC487C327040}"/>
                </a:ext>
              </a:extLst>
            </p:cNvPr>
            <p:cNvSpPr/>
            <p:nvPr/>
          </p:nvSpPr>
          <p:spPr>
            <a:xfrm>
              <a:off x="1135721" y="3807777"/>
              <a:ext cx="17350" cy="2590"/>
            </a:xfrm>
            <a:custGeom>
              <a:avLst/>
              <a:gdLst/>
              <a:ahLst/>
              <a:cxnLst/>
              <a:rect l="l" t="t" r="r" b="b"/>
              <a:pathLst>
                <a:path w="201" h="30" extrusionOk="0">
                  <a:moveTo>
                    <a:pt x="0" y="1"/>
                  </a:moveTo>
                  <a:cubicBezTo>
                    <a:pt x="0" y="1"/>
                    <a:pt x="29" y="30"/>
                    <a:pt x="86" y="30"/>
                  </a:cubicBezTo>
                  <a:lnTo>
                    <a:pt x="200" y="30"/>
                  </a:lnTo>
                  <a:cubicBezTo>
                    <a:pt x="200" y="30"/>
                    <a:pt x="143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87;p45">
              <a:extLst>
                <a:ext uri="{FF2B5EF4-FFF2-40B4-BE49-F238E27FC236}">
                  <a16:creationId xmlns:a16="http://schemas.microsoft.com/office/drawing/2014/main" id="{0E57A7CF-5165-69F9-B8B7-0A557CC3B700}"/>
                </a:ext>
              </a:extLst>
            </p:cNvPr>
            <p:cNvSpPr/>
            <p:nvPr/>
          </p:nvSpPr>
          <p:spPr>
            <a:xfrm>
              <a:off x="1135721" y="3812784"/>
              <a:ext cx="17350" cy="6129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86" y="0"/>
                  </a:moveTo>
                  <a:cubicBezTo>
                    <a:pt x="29" y="0"/>
                    <a:pt x="0" y="57"/>
                    <a:pt x="0" y="57"/>
                  </a:cubicBezTo>
                  <a:cubicBezTo>
                    <a:pt x="0" y="67"/>
                    <a:pt x="6" y="70"/>
                    <a:pt x="17" y="70"/>
                  </a:cubicBezTo>
                  <a:cubicBezTo>
                    <a:pt x="38" y="70"/>
                    <a:pt x="76" y="57"/>
                    <a:pt x="115" y="57"/>
                  </a:cubicBezTo>
                  <a:cubicBezTo>
                    <a:pt x="172" y="57"/>
                    <a:pt x="200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88;p45">
              <a:extLst>
                <a:ext uri="{FF2B5EF4-FFF2-40B4-BE49-F238E27FC236}">
                  <a16:creationId xmlns:a16="http://schemas.microsoft.com/office/drawing/2014/main" id="{9A9A1C38-6401-AF65-FE2F-26691FE1E4B4}"/>
                </a:ext>
              </a:extLst>
            </p:cNvPr>
            <p:cNvSpPr/>
            <p:nvPr/>
          </p:nvSpPr>
          <p:spPr>
            <a:xfrm>
              <a:off x="1135721" y="3811748"/>
              <a:ext cx="17350" cy="10099"/>
            </a:xfrm>
            <a:custGeom>
              <a:avLst/>
              <a:gdLst/>
              <a:ahLst/>
              <a:cxnLst/>
              <a:rect l="l" t="t" r="r" b="b"/>
              <a:pathLst>
                <a:path w="201" h="117" extrusionOk="0">
                  <a:moveTo>
                    <a:pt x="187" y="0"/>
                  </a:moveTo>
                  <a:cubicBezTo>
                    <a:pt x="167" y="0"/>
                    <a:pt x="126" y="21"/>
                    <a:pt x="86" y="41"/>
                  </a:cubicBezTo>
                  <a:cubicBezTo>
                    <a:pt x="57" y="69"/>
                    <a:pt x="0" y="98"/>
                    <a:pt x="29" y="98"/>
                  </a:cubicBezTo>
                  <a:cubicBezTo>
                    <a:pt x="29" y="110"/>
                    <a:pt x="39" y="117"/>
                    <a:pt x="52" y="117"/>
                  </a:cubicBezTo>
                  <a:cubicBezTo>
                    <a:pt x="71" y="117"/>
                    <a:pt x="98" y="103"/>
                    <a:pt x="115" y="69"/>
                  </a:cubicBezTo>
                  <a:cubicBezTo>
                    <a:pt x="172" y="41"/>
                    <a:pt x="200" y="12"/>
                    <a:pt x="200" y="12"/>
                  </a:cubicBezTo>
                  <a:cubicBezTo>
                    <a:pt x="200" y="4"/>
                    <a:pt x="195" y="0"/>
                    <a:pt x="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89;p45">
              <a:extLst>
                <a:ext uri="{FF2B5EF4-FFF2-40B4-BE49-F238E27FC236}">
                  <a16:creationId xmlns:a16="http://schemas.microsoft.com/office/drawing/2014/main" id="{39613B92-ECE6-9F6C-B1CC-0B19EF2CF228}"/>
                </a:ext>
              </a:extLst>
            </p:cNvPr>
            <p:cNvSpPr/>
            <p:nvPr/>
          </p:nvSpPr>
          <p:spPr>
            <a:xfrm>
              <a:off x="1143058" y="3814510"/>
              <a:ext cx="12516" cy="15623"/>
            </a:xfrm>
            <a:custGeom>
              <a:avLst/>
              <a:gdLst/>
              <a:ahLst/>
              <a:cxnLst/>
              <a:rect l="l" t="t" r="r" b="b"/>
              <a:pathLst>
                <a:path w="145" h="181" extrusionOk="0">
                  <a:moveTo>
                    <a:pt x="128" y="1"/>
                  </a:moveTo>
                  <a:cubicBezTo>
                    <a:pt x="104" y="1"/>
                    <a:pt x="81" y="43"/>
                    <a:pt x="58" y="66"/>
                  </a:cubicBezTo>
                  <a:cubicBezTo>
                    <a:pt x="1" y="123"/>
                    <a:pt x="1" y="152"/>
                    <a:pt x="1" y="180"/>
                  </a:cubicBezTo>
                  <a:cubicBezTo>
                    <a:pt x="30" y="180"/>
                    <a:pt x="58" y="152"/>
                    <a:pt x="87" y="95"/>
                  </a:cubicBezTo>
                  <a:cubicBezTo>
                    <a:pt x="115" y="66"/>
                    <a:pt x="144" y="9"/>
                    <a:pt x="144" y="9"/>
                  </a:cubicBezTo>
                  <a:cubicBezTo>
                    <a:pt x="139" y="3"/>
                    <a:pt x="133" y="1"/>
                    <a:pt x="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90;p45">
              <a:extLst>
                <a:ext uri="{FF2B5EF4-FFF2-40B4-BE49-F238E27FC236}">
                  <a16:creationId xmlns:a16="http://schemas.microsoft.com/office/drawing/2014/main" id="{90495C40-62DF-E2B0-BD51-A4C8DA59DFEC}"/>
                </a:ext>
              </a:extLst>
            </p:cNvPr>
            <p:cNvSpPr/>
            <p:nvPr/>
          </p:nvSpPr>
          <p:spPr>
            <a:xfrm>
              <a:off x="1150481" y="3815201"/>
              <a:ext cx="5093" cy="17436"/>
            </a:xfrm>
            <a:custGeom>
              <a:avLst/>
              <a:gdLst/>
              <a:ahLst/>
              <a:cxnLst/>
              <a:rect l="l" t="t" r="r" b="b"/>
              <a:pathLst>
                <a:path w="59" h="202" extrusionOk="0">
                  <a:moveTo>
                    <a:pt x="58" y="1"/>
                  </a:moveTo>
                  <a:cubicBezTo>
                    <a:pt x="58" y="1"/>
                    <a:pt x="29" y="58"/>
                    <a:pt x="29" y="115"/>
                  </a:cubicBezTo>
                  <a:cubicBezTo>
                    <a:pt x="1" y="144"/>
                    <a:pt x="29" y="201"/>
                    <a:pt x="29" y="201"/>
                  </a:cubicBezTo>
                  <a:cubicBezTo>
                    <a:pt x="29" y="201"/>
                    <a:pt x="58" y="172"/>
                    <a:pt x="58" y="11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91;p45">
              <a:extLst>
                <a:ext uri="{FF2B5EF4-FFF2-40B4-BE49-F238E27FC236}">
                  <a16:creationId xmlns:a16="http://schemas.microsoft.com/office/drawing/2014/main" id="{75F39AD3-E973-1288-DC0F-8EBBE2F45E4F}"/>
                </a:ext>
              </a:extLst>
            </p:cNvPr>
            <p:cNvSpPr/>
            <p:nvPr/>
          </p:nvSpPr>
          <p:spPr>
            <a:xfrm>
              <a:off x="1157904" y="3815201"/>
              <a:ext cx="7510" cy="18040"/>
            </a:xfrm>
            <a:custGeom>
              <a:avLst/>
              <a:gdLst/>
              <a:ahLst/>
              <a:cxnLst/>
              <a:rect l="l" t="t" r="r" b="b"/>
              <a:pathLst>
                <a:path w="87" h="209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24" y="162"/>
                    <a:pt x="28" y="209"/>
                    <a:pt x="45" y="209"/>
                  </a:cubicBezTo>
                  <a:cubicBezTo>
                    <a:pt x="48" y="209"/>
                    <a:pt x="53" y="206"/>
                    <a:pt x="58" y="201"/>
                  </a:cubicBezTo>
                  <a:cubicBezTo>
                    <a:pt x="58" y="201"/>
                    <a:pt x="86" y="172"/>
                    <a:pt x="58" y="115"/>
                  </a:cubicBezTo>
                  <a:cubicBezTo>
                    <a:pt x="58" y="58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92;p45">
              <a:extLst>
                <a:ext uri="{FF2B5EF4-FFF2-40B4-BE49-F238E27FC236}">
                  <a16:creationId xmlns:a16="http://schemas.microsoft.com/office/drawing/2014/main" id="{0BC29F7E-8A82-D1CC-819B-59E480D32A62}"/>
                </a:ext>
              </a:extLst>
            </p:cNvPr>
            <p:cNvSpPr/>
            <p:nvPr/>
          </p:nvSpPr>
          <p:spPr>
            <a:xfrm>
              <a:off x="1157904" y="3815201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29" y="1"/>
                  </a:moveTo>
                  <a:cubicBezTo>
                    <a:pt x="1" y="1"/>
                    <a:pt x="29" y="58"/>
                    <a:pt x="58" y="87"/>
                  </a:cubicBezTo>
                  <a:cubicBezTo>
                    <a:pt x="115" y="144"/>
                    <a:pt x="144" y="172"/>
                    <a:pt x="144" y="172"/>
                  </a:cubicBezTo>
                  <a:cubicBezTo>
                    <a:pt x="144" y="172"/>
                    <a:pt x="144" y="115"/>
                    <a:pt x="115" y="58"/>
                  </a:cubicBezTo>
                  <a:cubicBezTo>
                    <a:pt x="86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93;p45">
              <a:extLst>
                <a:ext uri="{FF2B5EF4-FFF2-40B4-BE49-F238E27FC236}">
                  <a16:creationId xmlns:a16="http://schemas.microsoft.com/office/drawing/2014/main" id="{BB25F2CC-5B01-9D7C-BBA4-8C5C541382DA}"/>
                </a:ext>
              </a:extLst>
            </p:cNvPr>
            <p:cNvSpPr/>
            <p:nvPr/>
          </p:nvSpPr>
          <p:spPr>
            <a:xfrm>
              <a:off x="1160407" y="3812784"/>
              <a:ext cx="17350" cy="10962"/>
            </a:xfrm>
            <a:custGeom>
              <a:avLst/>
              <a:gdLst/>
              <a:ahLst/>
              <a:cxnLst/>
              <a:rect l="l" t="t" r="r" b="b"/>
              <a:pathLst>
                <a:path w="201" h="127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57"/>
                    <a:pt x="86" y="86"/>
                  </a:cubicBezTo>
                  <a:cubicBezTo>
                    <a:pt x="127" y="106"/>
                    <a:pt x="167" y="126"/>
                    <a:pt x="187" y="126"/>
                  </a:cubicBezTo>
                  <a:cubicBezTo>
                    <a:pt x="196" y="126"/>
                    <a:pt x="201" y="123"/>
                    <a:pt x="201" y="115"/>
                  </a:cubicBezTo>
                  <a:cubicBezTo>
                    <a:pt x="201" y="115"/>
                    <a:pt x="172" y="57"/>
                    <a:pt x="115" y="29"/>
                  </a:cubicBezTo>
                  <a:cubicBezTo>
                    <a:pt x="58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94;p45">
              <a:extLst>
                <a:ext uri="{FF2B5EF4-FFF2-40B4-BE49-F238E27FC236}">
                  <a16:creationId xmlns:a16="http://schemas.microsoft.com/office/drawing/2014/main" id="{0749CB2D-1D76-43CC-2F59-27A1A6B76104}"/>
                </a:ext>
              </a:extLst>
            </p:cNvPr>
            <p:cNvSpPr/>
            <p:nvPr/>
          </p:nvSpPr>
          <p:spPr>
            <a:xfrm>
              <a:off x="1162824" y="3810280"/>
              <a:ext cx="17436" cy="5006"/>
            </a:xfrm>
            <a:custGeom>
              <a:avLst/>
              <a:gdLst/>
              <a:ahLst/>
              <a:cxnLst/>
              <a:rect l="l" t="t" r="r" b="b"/>
              <a:pathLst>
                <a:path w="202" h="58" extrusionOk="0">
                  <a:moveTo>
                    <a:pt x="1" y="1"/>
                  </a:moveTo>
                  <a:cubicBezTo>
                    <a:pt x="1" y="1"/>
                    <a:pt x="29" y="29"/>
                    <a:pt x="87" y="58"/>
                  </a:cubicBezTo>
                  <a:lnTo>
                    <a:pt x="201" y="58"/>
                  </a:lnTo>
                  <a:cubicBezTo>
                    <a:pt x="201" y="58"/>
                    <a:pt x="173" y="1"/>
                    <a:pt x="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95;p45">
              <a:extLst>
                <a:ext uri="{FF2B5EF4-FFF2-40B4-BE49-F238E27FC236}">
                  <a16:creationId xmlns:a16="http://schemas.microsoft.com/office/drawing/2014/main" id="{916C2ACB-DAA0-059A-6948-F255509EADE9}"/>
                </a:ext>
              </a:extLst>
            </p:cNvPr>
            <p:cNvSpPr/>
            <p:nvPr/>
          </p:nvSpPr>
          <p:spPr>
            <a:xfrm>
              <a:off x="1162824" y="3803461"/>
              <a:ext cx="17436" cy="6905"/>
            </a:xfrm>
            <a:custGeom>
              <a:avLst/>
              <a:gdLst/>
              <a:ahLst/>
              <a:cxnLst/>
              <a:rect l="l" t="t" r="r" b="b"/>
              <a:pathLst>
                <a:path w="202" h="80" extrusionOk="0">
                  <a:moveTo>
                    <a:pt x="165" y="1"/>
                  </a:moveTo>
                  <a:cubicBezTo>
                    <a:pt x="144" y="1"/>
                    <a:pt x="115" y="8"/>
                    <a:pt x="87" y="22"/>
                  </a:cubicBezTo>
                  <a:cubicBezTo>
                    <a:pt x="29" y="22"/>
                    <a:pt x="1" y="51"/>
                    <a:pt x="1" y="80"/>
                  </a:cubicBezTo>
                  <a:lnTo>
                    <a:pt x="115" y="80"/>
                  </a:lnTo>
                  <a:cubicBezTo>
                    <a:pt x="173" y="80"/>
                    <a:pt x="201" y="22"/>
                    <a:pt x="201" y="22"/>
                  </a:cubicBezTo>
                  <a:cubicBezTo>
                    <a:pt x="201" y="8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96;p45">
              <a:extLst>
                <a:ext uri="{FF2B5EF4-FFF2-40B4-BE49-F238E27FC236}">
                  <a16:creationId xmlns:a16="http://schemas.microsoft.com/office/drawing/2014/main" id="{A31C19F9-8CE7-0FBD-6B78-12413D474048}"/>
                </a:ext>
              </a:extLst>
            </p:cNvPr>
            <p:cNvSpPr/>
            <p:nvPr/>
          </p:nvSpPr>
          <p:spPr>
            <a:xfrm>
              <a:off x="1160407" y="3795434"/>
              <a:ext cx="14847" cy="12430"/>
            </a:xfrm>
            <a:custGeom>
              <a:avLst/>
              <a:gdLst/>
              <a:ahLst/>
              <a:cxnLst/>
              <a:rect l="l" t="t" r="r" b="b"/>
              <a:pathLst>
                <a:path w="172" h="144" extrusionOk="0">
                  <a:moveTo>
                    <a:pt x="172" y="1"/>
                  </a:moveTo>
                  <a:cubicBezTo>
                    <a:pt x="172" y="1"/>
                    <a:pt x="115" y="29"/>
                    <a:pt x="86" y="58"/>
                  </a:cubicBezTo>
                  <a:cubicBezTo>
                    <a:pt x="29" y="87"/>
                    <a:pt x="0" y="144"/>
                    <a:pt x="0" y="144"/>
                  </a:cubicBezTo>
                  <a:cubicBezTo>
                    <a:pt x="29" y="144"/>
                    <a:pt x="57" y="144"/>
                    <a:pt x="115" y="87"/>
                  </a:cubicBezTo>
                  <a:cubicBezTo>
                    <a:pt x="143" y="58"/>
                    <a:pt x="172" y="29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97;p45">
              <a:extLst>
                <a:ext uri="{FF2B5EF4-FFF2-40B4-BE49-F238E27FC236}">
                  <a16:creationId xmlns:a16="http://schemas.microsoft.com/office/drawing/2014/main" id="{9CBB3ED1-0946-797C-84FC-5B9BCF188F3D}"/>
                </a:ext>
              </a:extLst>
            </p:cNvPr>
            <p:cNvSpPr/>
            <p:nvPr/>
          </p:nvSpPr>
          <p:spPr>
            <a:xfrm>
              <a:off x="1157904" y="3790514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115" y="1"/>
                  </a:moveTo>
                  <a:cubicBezTo>
                    <a:pt x="86" y="1"/>
                    <a:pt x="86" y="29"/>
                    <a:pt x="58" y="86"/>
                  </a:cubicBezTo>
                  <a:cubicBezTo>
                    <a:pt x="29" y="144"/>
                    <a:pt x="1" y="172"/>
                    <a:pt x="29" y="172"/>
                  </a:cubicBezTo>
                  <a:cubicBezTo>
                    <a:pt x="29" y="178"/>
                    <a:pt x="30" y="180"/>
                    <a:pt x="32" y="180"/>
                  </a:cubicBezTo>
                  <a:cubicBezTo>
                    <a:pt x="40" y="180"/>
                    <a:pt x="63" y="138"/>
                    <a:pt x="86" y="115"/>
                  </a:cubicBezTo>
                  <a:cubicBezTo>
                    <a:pt x="115" y="58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98;p45">
              <a:extLst>
                <a:ext uri="{FF2B5EF4-FFF2-40B4-BE49-F238E27FC236}">
                  <a16:creationId xmlns:a16="http://schemas.microsoft.com/office/drawing/2014/main" id="{BB73C076-B6C7-A0AB-9E3B-092DAA4082BB}"/>
                </a:ext>
              </a:extLst>
            </p:cNvPr>
            <p:cNvSpPr/>
            <p:nvPr/>
          </p:nvSpPr>
          <p:spPr>
            <a:xfrm>
              <a:off x="1155487" y="3788011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29" y="1"/>
                    <a:pt x="0" y="30"/>
                    <a:pt x="0" y="115"/>
                  </a:cubicBezTo>
                  <a:cubicBezTo>
                    <a:pt x="0" y="173"/>
                    <a:pt x="0" y="201"/>
                    <a:pt x="29" y="201"/>
                  </a:cubicBezTo>
                  <a:cubicBezTo>
                    <a:pt x="57" y="201"/>
                    <a:pt x="57" y="173"/>
                    <a:pt x="57" y="115"/>
                  </a:cubicBezTo>
                  <a:cubicBezTo>
                    <a:pt x="57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99;p45">
              <a:extLst>
                <a:ext uri="{FF2B5EF4-FFF2-40B4-BE49-F238E27FC236}">
                  <a16:creationId xmlns:a16="http://schemas.microsoft.com/office/drawing/2014/main" id="{14964BCF-FC7A-C092-8F96-7581B72CC292}"/>
                </a:ext>
              </a:extLst>
            </p:cNvPr>
            <p:cNvSpPr/>
            <p:nvPr/>
          </p:nvSpPr>
          <p:spPr>
            <a:xfrm>
              <a:off x="1148064" y="3788011"/>
              <a:ext cx="9927" cy="18040"/>
            </a:xfrm>
            <a:custGeom>
              <a:avLst/>
              <a:gdLst/>
              <a:ahLst/>
              <a:cxnLst/>
              <a:rect l="l" t="t" r="r" b="b"/>
              <a:pathLst>
                <a:path w="115" h="209" extrusionOk="0">
                  <a:moveTo>
                    <a:pt x="29" y="1"/>
                  </a:moveTo>
                  <a:cubicBezTo>
                    <a:pt x="29" y="30"/>
                    <a:pt x="0" y="58"/>
                    <a:pt x="29" y="115"/>
                  </a:cubicBezTo>
                  <a:cubicBezTo>
                    <a:pt x="52" y="162"/>
                    <a:pt x="76" y="209"/>
                    <a:pt x="83" y="209"/>
                  </a:cubicBezTo>
                  <a:cubicBezTo>
                    <a:pt x="85" y="209"/>
                    <a:pt x="86" y="207"/>
                    <a:pt x="86" y="201"/>
                  </a:cubicBezTo>
                  <a:cubicBezTo>
                    <a:pt x="115" y="201"/>
                    <a:pt x="86" y="173"/>
                    <a:pt x="86" y="115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500;p45">
              <a:extLst>
                <a:ext uri="{FF2B5EF4-FFF2-40B4-BE49-F238E27FC236}">
                  <a16:creationId xmlns:a16="http://schemas.microsoft.com/office/drawing/2014/main" id="{58F92488-2932-F554-1F53-35065776DE08}"/>
                </a:ext>
              </a:extLst>
            </p:cNvPr>
            <p:cNvSpPr/>
            <p:nvPr/>
          </p:nvSpPr>
          <p:spPr>
            <a:xfrm>
              <a:off x="1140641" y="3794484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23" y="1"/>
                  </a:moveTo>
                  <a:cubicBezTo>
                    <a:pt x="16" y="1"/>
                    <a:pt x="8" y="4"/>
                    <a:pt x="0" y="12"/>
                  </a:cubicBezTo>
                  <a:cubicBezTo>
                    <a:pt x="0" y="12"/>
                    <a:pt x="29" y="40"/>
                    <a:pt x="58" y="98"/>
                  </a:cubicBezTo>
                  <a:cubicBezTo>
                    <a:pt x="115" y="126"/>
                    <a:pt x="143" y="155"/>
                    <a:pt x="143" y="155"/>
                  </a:cubicBezTo>
                  <a:cubicBezTo>
                    <a:pt x="172" y="126"/>
                    <a:pt x="143" y="98"/>
                    <a:pt x="86" y="69"/>
                  </a:cubicBezTo>
                  <a:cubicBezTo>
                    <a:pt x="65" y="27"/>
                    <a:pt x="44" y="1"/>
                    <a:pt x="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501;p45">
              <a:extLst>
                <a:ext uri="{FF2B5EF4-FFF2-40B4-BE49-F238E27FC236}">
                  <a16:creationId xmlns:a16="http://schemas.microsoft.com/office/drawing/2014/main" id="{58413DD9-039F-F71D-DA1E-D871F4E34EC7}"/>
                </a:ext>
              </a:extLst>
            </p:cNvPr>
            <p:cNvSpPr/>
            <p:nvPr/>
          </p:nvSpPr>
          <p:spPr>
            <a:xfrm>
              <a:off x="1135721" y="3801045"/>
              <a:ext cx="17350" cy="8718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36" y="0"/>
                  </a:moveTo>
                  <a:cubicBezTo>
                    <a:pt x="14" y="0"/>
                    <a:pt x="0" y="7"/>
                    <a:pt x="0" y="22"/>
                  </a:cubicBezTo>
                  <a:cubicBezTo>
                    <a:pt x="0" y="50"/>
                    <a:pt x="29" y="50"/>
                    <a:pt x="86" y="79"/>
                  </a:cubicBezTo>
                  <a:cubicBezTo>
                    <a:pt x="115" y="93"/>
                    <a:pt x="143" y="100"/>
                    <a:pt x="165" y="100"/>
                  </a:cubicBezTo>
                  <a:cubicBezTo>
                    <a:pt x="186" y="100"/>
                    <a:pt x="200" y="93"/>
                    <a:pt x="200" y="79"/>
                  </a:cubicBezTo>
                  <a:cubicBezTo>
                    <a:pt x="200" y="50"/>
                    <a:pt x="172" y="50"/>
                    <a:pt x="115" y="22"/>
                  </a:cubicBezTo>
                  <a:cubicBezTo>
                    <a:pt x="86" y="7"/>
                    <a:pt x="57" y="0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502;p45">
              <a:extLst>
                <a:ext uri="{FF2B5EF4-FFF2-40B4-BE49-F238E27FC236}">
                  <a16:creationId xmlns:a16="http://schemas.microsoft.com/office/drawing/2014/main" id="{96C1DD55-7169-B8D2-7105-7A4D9BE6EFE4}"/>
                </a:ext>
              </a:extLst>
            </p:cNvPr>
            <p:cNvSpPr/>
            <p:nvPr/>
          </p:nvSpPr>
          <p:spPr>
            <a:xfrm>
              <a:off x="1133218" y="3809158"/>
              <a:ext cx="19853" cy="4747"/>
            </a:xfrm>
            <a:custGeom>
              <a:avLst/>
              <a:gdLst/>
              <a:ahLst/>
              <a:cxnLst/>
              <a:rect l="l" t="t" r="r" b="b"/>
              <a:pathLst>
                <a:path w="230" h="55" extrusionOk="0">
                  <a:moveTo>
                    <a:pt x="170" y="1"/>
                  </a:moveTo>
                  <a:cubicBezTo>
                    <a:pt x="153" y="1"/>
                    <a:pt x="134" y="4"/>
                    <a:pt x="115" y="14"/>
                  </a:cubicBezTo>
                  <a:cubicBezTo>
                    <a:pt x="58" y="14"/>
                    <a:pt x="0" y="14"/>
                    <a:pt x="0" y="42"/>
                  </a:cubicBezTo>
                  <a:cubicBezTo>
                    <a:pt x="0" y="52"/>
                    <a:pt x="7" y="55"/>
                    <a:pt x="17" y="55"/>
                  </a:cubicBezTo>
                  <a:cubicBezTo>
                    <a:pt x="39" y="55"/>
                    <a:pt x="77" y="42"/>
                    <a:pt x="115" y="42"/>
                  </a:cubicBezTo>
                  <a:cubicBezTo>
                    <a:pt x="172" y="42"/>
                    <a:pt x="229" y="42"/>
                    <a:pt x="229" y="14"/>
                  </a:cubicBezTo>
                  <a:cubicBezTo>
                    <a:pt x="229" y="14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503;p45">
              <a:extLst>
                <a:ext uri="{FF2B5EF4-FFF2-40B4-BE49-F238E27FC236}">
                  <a16:creationId xmlns:a16="http://schemas.microsoft.com/office/drawing/2014/main" id="{F5F84258-8D83-BFD3-C190-91E580F2F611}"/>
                </a:ext>
              </a:extLst>
            </p:cNvPr>
            <p:cNvSpPr/>
            <p:nvPr/>
          </p:nvSpPr>
          <p:spPr>
            <a:xfrm>
              <a:off x="1148064" y="3802857"/>
              <a:ext cx="17350" cy="14070"/>
            </a:xfrm>
            <a:custGeom>
              <a:avLst/>
              <a:gdLst/>
              <a:ahLst/>
              <a:cxnLst/>
              <a:rect l="l" t="t" r="r" b="b"/>
              <a:pathLst>
                <a:path w="201" h="163" extrusionOk="0">
                  <a:moveTo>
                    <a:pt x="57" y="1"/>
                  </a:moveTo>
                  <a:cubicBezTo>
                    <a:pt x="29" y="29"/>
                    <a:pt x="0" y="87"/>
                    <a:pt x="29" y="115"/>
                  </a:cubicBezTo>
                  <a:cubicBezTo>
                    <a:pt x="46" y="149"/>
                    <a:pt x="72" y="163"/>
                    <a:pt x="97" y="163"/>
                  </a:cubicBezTo>
                  <a:cubicBezTo>
                    <a:pt x="115" y="163"/>
                    <a:pt x="131" y="156"/>
                    <a:pt x="143" y="144"/>
                  </a:cubicBezTo>
                  <a:cubicBezTo>
                    <a:pt x="200" y="144"/>
                    <a:pt x="200" y="87"/>
                    <a:pt x="172" y="58"/>
                  </a:cubicBezTo>
                  <a:cubicBezTo>
                    <a:pt x="172" y="1"/>
                    <a:pt x="115" y="1"/>
                    <a:pt x="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504;p45">
              <a:extLst>
                <a:ext uri="{FF2B5EF4-FFF2-40B4-BE49-F238E27FC236}">
                  <a16:creationId xmlns:a16="http://schemas.microsoft.com/office/drawing/2014/main" id="{A8D973B3-C1BA-A23B-C6BD-8D0473F66AC9}"/>
                </a:ext>
              </a:extLst>
            </p:cNvPr>
            <p:cNvSpPr/>
            <p:nvPr/>
          </p:nvSpPr>
          <p:spPr>
            <a:xfrm>
              <a:off x="1152984" y="3804325"/>
              <a:ext cx="12430" cy="13466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44" y="0"/>
                  </a:moveTo>
                  <a:cubicBezTo>
                    <a:pt x="31" y="0"/>
                    <a:pt x="17" y="4"/>
                    <a:pt x="0" y="12"/>
                  </a:cubicBezTo>
                  <a:cubicBezTo>
                    <a:pt x="29" y="12"/>
                    <a:pt x="58" y="41"/>
                    <a:pt x="58" y="41"/>
                  </a:cubicBezTo>
                  <a:cubicBezTo>
                    <a:pt x="86" y="98"/>
                    <a:pt x="58" y="127"/>
                    <a:pt x="29" y="155"/>
                  </a:cubicBezTo>
                  <a:lnTo>
                    <a:pt x="86" y="155"/>
                  </a:lnTo>
                  <a:cubicBezTo>
                    <a:pt x="115" y="127"/>
                    <a:pt x="143" y="98"/>
                    <a:pt x="115" y="41"/>
                  </a:cubicBezTo>
                  <a:cubicBezTo>
                    <a:pt x="95" y="21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05;p45">
              <a:extLst>
                <a:ext uri="{FF2B5EF4-FFF2-40B4-BE49-F238E27FC236}">
                  <a16:creationId xmlns:a16="http://schemas.microsoft.com/office/drawing/2014/main" id="{79378FAE-5E75-4C60-A0DE-AA219AF9CF3F}"/>
                </a:ext>
              </a:extLst>
            </p:cNvPr>
            <p:cNvSpPr/>
            <p:nvPr/>
          </p:nvSpPr>
          <p:spPr>
            <a:xfrm>
              <a:off x="1244394" y="3770747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29" y="1"/>
                  </a:moveTo>
                  <a:cubicBezTo>
                    <a:pt x="0" y="1"/>
                    <a:pt x="29" y="58"/>
                    <a:pt x="29" y="115"/>
                  </a:cubicBezTo>
                  <a:cubicBezTo>
                    <a:pt x="29" y="172"/>
                    <a:pt x="86" y="201"/>
                    <a:pt x="86" y="201"/>
                  </a:cubicBezTo>
                  <a:cubicBezTo>
                    <a:pt x="115" y="201"/>
                    <a:pt x="115" y="144"/>
                    <a:pt x="86" y="86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06;p45">
              <a:extLst>
                <a:ext uri="{FF2B5EF4-FFF2-40B4-BE49-F238E27FC236}">
                  <a16:creationId xmlns:a16="http://schemas.microsoft.com/office/drawing/2014/main" id="{1CAA63B4-C819-2A18-9E1C-2225F944C725}"/>
                </a:ext>
              </a:extLst>
            </p:cNvPr>
            <p:cNvSpPr/>
            <p:nvPr/>
          </p:nvSpPr>
          <p:spPr>
            <a:xfrm>
              <a:off x="1227044" y="3769711"/>
              <a:ext cx="14933" cy="13466"/>
            </a:xfrm>
            <a:custGeom>
              <a:avLst/>
              <a:gdLst/>
              <a:ahLst/>
              <a:cxnLst/>
              <a:rect l="l" t="t" r="r" b="b"/>
              <a:pathLst>
                <a:path w="173" h="156" extrusionOk="0">
                  <a:moveTo>
                    <a:pt x="147" y="1"/>
                  </a:moveTo>
                  <a:cubicBezTo>
                    <a:pt x="125" y="1"/>
                    <a:pt x="99" y="21"/>
                    <a:pt x="58" y="41"/>
                  </a:cubicBezTo>
                  <a:cubicBezTo>
                    <a:pt x="30" y="98"/>
                    <a:pt x="1" y="127"/>
                    <a:pt x="1" y="156"/>
                  </a:cubicBezTo>
                  <a:cubicBezTo>
                    <a:pt x="1" y="156"/>
                    <a:pt x="58" y="127"/>
                    <a:pt x="87" y="98"/>
                  </a:cubicBezTo>
                  <a:cubicBezTo>
                    <a:pt x="144" y="41"/>
                    <a:pt x="173" y="13"/>
                    <a:pt x="173" y="13"/>
                  </a:cubicBezTo>
                  <a:cubicBezTo>
                    <a:pt x="164" y="4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07;p45">
              <a:extLst>
                <a:ext uri="{FF2B5EF4-FFF2-40B4-BE49-F238E27FC236}">
                  <a16:creationId xmlns:a16="http://schemas.microsoft.com/office/drawing/2014/main" id="{0954AEE1-4BF0-3D00-9899-C83D86D7EA7C}"/>
                </a:ext>
              </a:extLst>
            </p:cNvPr>
            <p:cNvSpPr/>
            <p:nvPr/>
          </p:nvSpPr>
          <p:spPr>
            <a:xfrm>
              <a:off x="1234467" y="3770747"/>
              <a:ext cx="10013" cy="17350"/>
            </a:xfrm>
            <a:custGeom>
              <a:avLst/>
              <a:gdLst/>
              <a:ahLst/>
              <a:cxnLst/>
              <a:rect l="l" t="t" r="r" b="b"/>
              <a:pathLst>
                <a:path w="116" h="201" extrusionOk="0">
                  <a:moveTo>
                    <a:pt x="87" y="1"/>
                  </a:moveTo>
                  <a:cubicBezTo>
                    <a:pt x="87" y="1"/>
                    <a:pt x="58" y="29"/>
                    <a:pt x="29" y="86"/>
                  </a:cubicBezTo>
                  <a:cubicBezTo>
                    <a:pt x="1" y="144"/>
                    <a:pt x="1" y="201"/>
                    <a:pt x="1" y="201"/>
                  </a:cubicBezTo>
                  <a:cubicBezTo>
                    <a:pt x="29" y="201"/>
                    <a:pt x="58" y="172"/>
                    <a:pt x="87" y="115"/>
                  </a:cubicBezTo>
                  <a:cubicBezTo>
                    <a:pt x="87" y="58"/>
                    <a:pt x="115" y="1"/>
                    <a:pt x="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08;p45">
              <a:extLst>
                <a:ext uri="{FF2B5EF4-FFF2-40B4-BE49-F238E27FC236}">
                  <a16:creationId xmlns:a16="http://schemas.microsoft.com/office/drawing/2014/main" id="{B81515D4-87E9-88B5-2642-4E0F3E080204}"/>
                </a:ext>
              </a:extLst>
            </p:cNvPr>
            <p:cNvSpPr/>
            <p:nvPr/>
          </p:nvSpPr>
          <p:spPr>
            <a:xfrm>
              <a:off x="1241891" y="3770747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29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1" y="230"/>
                    <a:pt x="29" y="230"/>
                  </a:cubicBezTo>
                  <a:cubicBezTo>
                    <a:pt x="58" y="230"/>
                    <a:pt x="58" y="172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09;p45">
              <a:extLst>
                <a:ext uri="{FF2B5EF4-FFF2-40B4-BE49-F238E27FC236}">
                  <a16:creationId xmlns:a16="http://schemas.microsoft.com/office/drawing/2014/main" id="{76867A58-E2A8-9ACB-4736-BCD5059842BA}"/>
                </a:ext>
              </a:extLst>
            </p:cNvPr>
            <p:cNvSpPr/>
            <p:nvPr/>
          </p:nvSpPr>
          <p:spPr>
            <a:xfrm>
              <a:off x="1246811" y="3769711"/>
              <a:ext cx="17436" cy="13466"/>
            </a:xfrm>
            <a:custGeom>
              <a:avLst/>
              <a:gdLst/>
              <a:ahLst/>
              <a:cxnLst/>
              <a:rect l="l" t="t" r="r" b="b"/>
              <a:pathLst>
                <a:path w="202" h="156" extrusionOk="0">
                  <a:moveTo>
                    <a:pt x="42" y="1"/>
                  </a:moveTo>
                  <a:cubicBezTo>
                    <a:pt x="34" y="1"/>
                    <a:pt x="30" y="4"/>
                    <a:pt x="30" y="13"/>
                  </a:cubicBezTo>
                  <a:cubicBezTo>
                    <a:pt x="1" y="13"/>
                    <a:pt x="30" y="41"/>
                    <a:pt x="87" y="98"/>
                  </a:cubicBezTo>
                  <a:cubicBezTo>
                    <a:pt x="115" y="127"/>
                    <a:pt x="173" y="156"/>
                    <a:pt x="173" y="156"/>
                  </a:cubicBezTo>
                  <a:cubicBezTo>
                    <a:pt x="201" y="127"/>
                    <a:pt x="144" y="98"/>
                    <a:pt x="115" y="41"/>
                  </a:cubicBezTo>
                  <a:cubicBezTo>
                    <a:pt x="95" y="21"/>
                    <a:pt x="61" y="1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510;p45">
              <a:extLst>
                <a:ext uri="{FF2B5EF4-FFF2-40B4-BE49-F238E27FC236}">
                  <a16:creationId xmlns:a16="http://schemas.microsoft.com/office/drawing/2014/main" id="{0C13AB06-397F-01B6-3E59-552A5781C204}"/>
                </a:ext>
              </a:extLst>
            </p:cNvPr>
            <p:cNvSpPr/>
            <p:nvPr/>
          </p:nvSpPr>
          <p:spPr>
            <a:xfrm>
              <a:off x="1246811" y="3767208"/>
              <a:ext cx="19853" cy="7941"/>
            </a:xfrm>
            <a:custGeom>
              <a:avLst/>
              <a:gdLst/>
              <a:ahLst/>
              <a:cxnLst/>
              <a:rect l="l" t="t" r="r" b="b"/>
              <a:pathLst>
                <a:path w="230" h="92" extrusionOk="0">
                  <a:moveTo>
                    <a:pt x="31" y="0"/>
                  </a:moveTo>
                  <a:cubicBezTo>
                    <a:pt x="20" y="0"/>
                    <a:pt x="10" y="3"/>
                    <a:pt x="1" y="13"/>
                  </a:cubicBezTo>
                  <a:cubicBezTo>
                    <a:pt x="1" y="42"/>
                    <a:pt x="58" y="70"/>
                    <a:pt x="87" y="70"/>
                  </a:cubicBezTo>
                  <a:cubicBezTo>
                    <a:pt x="115" y="85"/>
                    <a:pt x="144" y="92"/>
                    <a:pt x="165" y="92"/>
                  </a:cubicBezTo>
                  <a:cubicBezTo>
                    <a:pt x="187" y="92"/>
                    <a:pt x="201" y="85"/>
                    <a:pt x="201" y="70"/>
                  </a:cubicBezTo>
                  <a:cubicBezTo>
                    <a:pt x="230" y="42"/>
                    <a:pt x="201" y="42"/>
                    <a:pt x="115" y="13"/>
                  </a:cubicBezTo>
                  <a:cubicBezTo>
                    <a:pt x="77" y="13"/>
                    <a:pt x="52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511;p45">
              <a:extLst>
                <a:ext uri="{FF2B5EF4-FFF2-40B4-BE49-F238E27FC236}">
                  <a16:creationId xmlns:a16="http://schemas.microsoft.com/office/drawing/2014/main" id="{E1A708E2-B326-A0E1-C107-1AC51C34C403}"/>
                </a:ext>
              </a:extLst>
            </p:cNvPr>
            <p:cNvSpPr/>
            <p:nvPr/>
          </p:nvSpPr>
          <p:spPr>
            <a:xfrm>
              <a:off x="1249314" y="3762288"/>
              <a:ext cx="17350" cy="5438"/>
            </a:xfrm>
            <a:custGeom>
              <a:avLst/>
              <a:gdLst/>
              <a:ahLst/>
              <a:cxnLst/>
              <a:rect l="l" t="t" r="r" b="b"/>
              <a:pathLst>
                <a:path w="201" h="63" extrusionOk="0">
                  <a:moveTo>
                    <a:pt x="190" y="0"/>
                  </a:moveTo>
                  <a:cubicBezTo>
                    <a:pt x="175" y="0"/>
                    <a:pt x="144" y="13"/>
                    <a:pt x="86" y="13"/>
                  </a:cubicBezTo>
                  <a:cubicBezTo>
                    <a:pt x="29" y="13"/>
                    <a:pt x="1" y="41"/>
                    <a:pt x="1" y="41"/>
                  </a:cubicBezTo>
                  <a:cubicBezTo>
                    <a:pt x="1" y="56"/>
                    <a:pt x="8" y="63"/>
                    <a:pt x="22" y="63"/>
                  </a:cubicBezTo>
                  <a:cubicBezTo>
                    <a:pt x="36" y="63"/>
                    <a:pt x="58" y="56"/>
                    <a:pt x="86" y="41"/>
                  </a:cubicBezTo>
                  <a:cubicBezTo>
                    <a:pt x="144" y="13"/>
                    <a:pt x="201" y="13"/>
                    <a:pt x="201" y="13"/>
                  </a:cubicBezTo>
                  <a:cubicBezTo>
                    <a:pt x="201" y="3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512;p45">
              <a:extLst>
                <a:ext uri="{FF2B5EF4-FFF2-40B4-BE49-F238E27FC236}">
                  <a16:creationId xmlns:a16="http://schemas.microsoft.com/office/drawing/2014/main" id="{58B79B2C-9B78-E8F2-144A-7C8C7563A1F5}"/>
                </a:ext>
              </a:extLst>
            </p:cNvPr>
            <p:cNvSpPr/>
            <p:nvPr/>
          </p:nvSpPr>
          <p:spPr>
            <a:xfrm>
              <a:off x="1246811" y="3753484"/>
              <a:ext cx="17436" cy="9927"/>
            </a:xfrm>
            <a:custGeom>
              <a:avLst/>
              <a:gdLst/>
              <a:ahLst/>
              <a:cxnLst/>
              <a:rect l="l" t="t" r="r" b="b"/>
              <a:pathLst>
                <a:path w="202" h="115" extrusionOk="0">
                  <a:moveTo>
                    <a:pt x="201" y="0"/>
                  </a:moveTo>
                  <a:cubicBezTo>
                    <a:pt x="201" y="0"/>
                    <a:pt x="144" y="29"/>
                    <a:pt x="87" y="29"/>
                  </a:cubicBezTo>
                  <a:cubicBezTo>
                    <a:pt x="58" y="58"/>
                    <a:pt x="1" y="86"/>
                    <a:pt x="30" y="115"/>
                  </a:cubicBezTo>
                  <a:cubicBezTo>
                    <a:pt x="30" y="115"/>
                    <a:pt x="87" y="115"/>
                    <a:pt x="115" y="86"/>
                  </a:cubicBezTo>
                  <a:cubicBezTo>
                    <a:pt x="173" y="58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513;p45">
              <a:extLst>
                <a:ext uri="{FF2B5EF4-FFF2-40B4-BE49-F238E27FC236}">
                  <a16:creationId xmlns:a16="http://schemas.microsoft.com/office/drawing/2014/main" id="{8F4B836A-9EB1-4449-5561-D206649B7059}"/>
                </a:ext>
              </a:extLst>
            </p:cNvPr>
            <p:cNvSpPr/>
            <p:nvPr/>
          </p:nvSpPr>
          <p:spPr>
            <a:xfrm>
              <a:off x="1246811" y="3747873"/>
              <a:ext cx="12516" cy="15537"/>
            </a:xfrm>
            <a:custGeom>
              <a:avLst/>
              <a:gdLst/>
              <a:ahLst/>
              <a:cxnLst/>
              <a:rect l="l" t="t" r="r" b="b"/>
              <a:pathLst>
                <a:path w="145" h="180" extrusionOk="0">
                  <a:moveTo>
                    <a:pt x="127" y="0"/>
                  </a:moveTo>
                  <a:cubicBezTo>
                    <a:pt x="103" y="0"/>
                    <a:pt x="76" y="42"/>
                    <a:pt x="30" y="65"/>
                  </a:cubicBezTo>
                  <a:cubicBezTo>
                    <a:pt x="1" y="123"/>
                    <a:pt x="1" y="151"/>
                    <a:pt x="1" y="180"/>
                  </a:cubicBezTo>
                  <a:cubicBezTo>
                    <a:pt x="1" y="180"/>
                    <a:pt x="58" y="151"/>
                    <a:pt x="87" y="94"/>
                  </a:cubicBezTo>
                  <a:cubicBezTo>
                    <a:pt x="115" y="65"/>
                    <a:pt x="144" y="8"/>
                    <a:pt x="144" y="8"/>
                  </a:cubicBezTo>
                  <a:cubicBezTo>
                    <a:pt x="139" y="3"/>
                    <a:pt x="133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514;p45">
              <a:extLst>
                <a:ext uri="{FF2B5EF4-FFF2-40B4-BE49-F238E27FC236}">
                  <a16:creationId xmlns:a16="http://schemas.microsoft.com/office/drawing/2014/main" id="{046CA011-F321-7A28-48B3-562C6356C873}"/>
                </a:ext>
              </a:extLst>
            </p:cNvPr>
            <p:cNvSpPr/>
            <p:nvPr/>
          </p:nvSpPr>
          <p:spPr>
            <a:xfrm>
              <a:off x="1244394" y="3743557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58" y="1"/>
                  </a:moveTo>
                  <a:cubicBezTo>
                    <a:pt x="58" y="1"/>
                    <a:pt x="29" y="58"/>
                    <a:pt x="0" y="115"/>
                  </a:cubicBezTo>
                  <a:lnTo>
                    <a:pt x="0" y="201"/>
                  </a:lnTo>
                  <a:cubicBezTo>
                    <a:pt x="0" y="201"/>
                    <a:pt x="58" y="173"/>
                    <a:pt x="58" y="115"/>
                  </a:cubicBezTo>
                  <a:cubicBezTo>
                    <a:pt x="58" y="58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515;p45">
              <a:extLst>
                <a:ext uri="{FF2B5EF4-FFF2-40B4-BE49-F238E27FC236}">
                  <a16:creationId xmlns:a16="http://schemas.microsoft.com/office/drawing/2014/main" id="{328CD8E6-C5A5-3489-25C0-90DC0497EDB4}"/>
                </a:ext>
              </a:extLst>
            </p:cNvPr>
            <p:cNvSpPr/>
            <p:nvPr/>
          </p:nvSpPr>
          <p:spPr>
            <a:xfrm>
              <a:off x="1236971" y="3743557"/>
              <a:ext cx="7510" cy="17436"/>
            </a:xfrm>
            <a:custGeom>
              <a:avLst/>
              <a:gdLst/>
              <a:ahLst/>
              <a:cxnLst/>
              <a:rect l="l" t="t" r="r" b="b"/>
              <a:pathLst>
                <a:path w="87" h="202" extrusionOk="0">
                  <a:moveTo>
                    <a:pt x="29" y="1"/>
                  </a:moveTo>
                  <a:cubicBezTo>
                    <a:pt x="0" y="1"/>
                    <a:pt x="0" y="58"/>
                    <a:pt x="29" y="115"/>
                  </a:cubicBezTo>
                  <a:cubicBezTo>
                    <a:pt x="29" y="173"/>
                    <a:pt x="58" y="201"/>
                    <a:pt x="58" y="201"/>
                  </a:cubicBezTo>
                  <a:cubicBezTo>
                    <a:pt x="86" y="201"/>
                    <a:pt x="58" y="173"/>
                    <a:pt x="58" y="115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516;p45">
              <a:extLst>
                <a:ext uri="{FF2B5EF4-FFF2-40B4-BE49-F238E27FC236}">
                  <a16:creationId xmlns:a16="http://schemas.microsoft.com/office/drawing/2014/main" id="{66970735-9D02-0A72-E6DA-D620C24D5612}"/>
                </a:ext>
              </a:extLst>
            </p:cNvPr>
            <p:cNvSpPr/>
            <p:nvPr/>
          </p:nvSpPr>
          <p:spPr>
            <a:xfrm>
              <a:off x="1229547" y="3747528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24" y="1"/>
                  </a:moveTo>
                  <a:cubicBezTo>
                    <a:pt x="16" y="1"/>
                    <a:pt x="8" y="4"/>
                    <a:pt x="1" y="12"/>
                  </a:cubicBezTo>
                  <a:cubicBezTo>
                    <a:pt x="1" y="12"/>
                    <a:pt x="29" y="69"/>
                    <a:pt x="58" y="98"/>
                  </a:cubicBezTo>
                  <a:cubicBezTo>
                    <a:pt x="86" y="155"/>
                    <a:pt x="115" y="184"/>
                    <a:pt x="144" y="184"/>
                  </a:cubicBezTo>
                  <a:cubicBezTo>
                    <a:pt x="144" y="184"/>
                    <a:pt x="144" y="127"/>
                    <a:pt x="86" y="69"/>
                  </a:cubicBezTo>
                  <a:cubicBezTo>
                    <a:pt x="66" y="27"/>
                    <a:pt x="45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517;p45">
              <a:extLst>
                <a:ext uri="{FF2B5EF4-FFF2-40B4-BE49-F238E27FC236}">
                  <a16:creationId xmlns:a16="http://schemas.microsoft.com/office/drawing/2014/main" id="{5301F0C2-B8C2-D5C1-4E6A-665740ADEC79}"/>
                </a:ext>
              </a:extLst>
            </p:cNvPr>
            <p:cNvSpPr/>
            <p:nvPr/>
          </p:nvSpPr>
          <p:spPr>
            <a:xfrm>
              <a:off x="1224627" y="3753484"/>
              <a:ext cx="14933" cy="10962"/>
            </a:xfrm>
            <a:custGeom>
              <a:avLst/>
              <a:gdLst/>
              <a:ahLst/>
              <a:cxnLst/>
              <a:rect l="l" t="t" r="r" b="b"/>
              <a:pathLst>
                <a:path w="173" h="127" extrusionOk="0">
                  <a:moveTo>
                    <a:pt x="0" y="0"/>
                  </a:moveTo>
                  <a:cubicBezTo>
                    <a:pt x="0" y="29"/>
                    <a:pt x="29" y="58"/>
                    <a:pt x="86" y="86"/>
                  </a:cubicBezTo>
                  <a:cubicBezTo>
                    <a:pt x="106" y="106"/>
                    <a:pt x="141" y="127"/>
                    <a:pt x="160" y="127"/>
                  </a:cubicBezTo>
                  <a:cubicBezTo>
                    <a:pt x="167" y="127"/>
                    <a:pt x="172" y="123"/>
                    <a:pt x="172" y="115"/>
                  </a:cubicBezTo>
                  <a:cubicBezTo>
                    <a:pt x="172" y="115"/>
                    <a:pt x="143" y="86"/>
                    <a:pt x="86" y="29"/>
                  </a:cubicBezTo>
                  <a:cubicBezTo>
                    <a:pt x="58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518;p45">
              <a:extLst>
                <a:ext uri="{FF2B5EF4-FFF2-40B4-BE49-F238E27FC236}">
                  <a16:creationId xmlns:a16="http://schemas.microsoft.com/office/drawing/2014/main" id="{61F1E20D-F453-AA21-F57F-B7D7077AF752}"/>
                </a:ext>
              </a:extLst>
            </p:cNvPr>
            <p:cNvSpPr/>
            <p:nvPr/>
          </p:nvSpPr>
          <p:spPr>
            <a:xfrm>
              <a:off x="1222124" y="3763324"/>
              <a:ext cx="17436" cy="5006"/>
            </a:xfrm>
            <a:custGeom>
              <a:avLst/>
              <a:gdLst/>
              <a:ahLst/>
              <a:cxnLst/>
              <a:rect l="l" t="t" r="r" b="b"/>
              <a:pathLst>
                <a:path w="202" h="58" extrusionOk="0">
                  <a:moveTo>
                    <a:pt x="1" y="1"/>
                  </a:moveTo>
                  <a:cubicBezTo>
                    <a:pt x="1" y="1"/>
                    <a:pt x="58" y="29"/>
                    <a:pt x="87" y="58"/>
                  </a:cubicBezTo>
                  <a:lnTo>
                    <a:pt x="201" y="58"/>
                  </a:lnTo>
                  <a:cubicBezTo>
                    <a:pt x="201" y="58"/>
                    <a:pt x="144" y="1"/>
                    <a:pt x="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519;p45">
              <a:extLst>
                <a:ext uri="{FF2B5EF4-FFF2-40B4-BE49-F238E27FC236}">
                  <a16:creationId xmlns:a16="http://schemas.microsoft.com/office/drawing/2014/main" id="{118C50EA-7176-3D8E-D96F-0D0593AE1D3B}"/>
                </a:ext>
              </a:extLst>
            </p:cNvPr>
            <p:cNvSpPr/>
            <p:nvPr/>
          </p:nvSpPr>
          <p:spPr>
            <a:xfrm>
              <a:off x="1222124" y="3767208"/>
              <a:ext cx="17436" cy="6129"/>
            </a:xfrm>
            <a:custGeom>
              <a:avLst/>
              <a:gdLst/>
              <a:ahLst/>
              <a:cxnLst/>
              <a:rect l="l" t="t" r="r" b="b"/>
              <a:pathLst>
                <a:path w="202" h="71" extrusionOk="0">
                  <a:moveTo>
                    <a:pt x="184" y="0"/>
                  </a:moveTo>
                  <a:cubicBezTo>
                    <a:pt x="163" y="0"/>
                    <a:pt x="125" y="13"/>
                    <a:pt x="87" y="13"/>
                  </a:cubicBezTo>
                  <a:cubicBezTo>
                    <a:pt x="29" y="13"/>
                    <a:pt x="1" y="42"/>
                    <a:pt x="1" y="70"/>
                  </a:cubicBezTo>
                  <a:lnTo>
                    <a:pt x="115" y="70"/>
                  </a:lnTo>
                  <a:cubicBezTo>
                    <a:pt x="172" y="70"/>
                    <a:pt x="201" y="13"/>
                    <a:pt x="201" y="13"/>
                  </a:cubicBezTo>
                  <a:cubicBezTo>
                    <a:pt x="201" y="3"/>
                    <a:pt x="195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520;p45">
              <a:extLst>
                <a:ext uri="{FF2B5EF4-FFF2-40B4-BE49-F238E27FC236}">
                  <a16:creationId xmlns:a16="http://schemas.microsoft.com/office/drawing/2014/main" id="{066FF696-F5CA-0FA3-8707-0CF9EB3C0463}"/>
                </a:ext>
              </a:extLst>
            </p:cNvPr>
            <p:cNvSpPr/>
            <p:nvPr/>
          </p:nvSpPr>
          <p:spPr>
            <a:xfrm>
              <a:off x="1222124" y="3768330"/>
              <a:ext cx="17436" cy="9927"/>
            </a:xfrm>
            <a:custGeom>
              <a:avLst/>
              <a:gdLst/>
              <a:ahLst/>
              <a:cxnLst/>
              <a:rect l="l" t="t" r="r" b="b"/>
              <a:pathLst>
                <a:path w="202" h="115" extrusionOk="0">
                  <a:moveTo>
                    <a:pt x="201" y="0"/>
                  </a:moveTo>
                  <a:lnTo>
                    <a:pt x="201" y="0"/>
                  </a:lnTo>
                  <a:cubicBezTo>
                    <a:pt x="201" y="0"/>
                    <a:pt x="144" y="0"/>
                    <a:pt x="115" y="29"/>
                  </a:cubicBezTo>
                  <a:cubicBezTo>
                    <a:pt x="58" y="57"/>
                    <a:pt x="1" y="86"/>
                    <a:pt x="29" y="114"/>
                  </a:cubicBezTo>
                  <a:cubicBezTo>
                    <a:pt x="29" y="114"/>
                    <a:pt x="87" y="114"/>
                    <a:pt x="115" y="86"/>
                  </a:cubicBezTo>
                  <a:cubicBezTo>
                    <a:pt x="172" y="57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21;p45">
              <a:extLst>
                <a:ext uri="{FF2B5EF4-FFF2-40B4-BE49-F238E27FC236}">
                  <a16:creationId xmlns:a16="http://schemas.microsoft.com/office/drawing/2014/main" id="{E5D1EEDA-187C-0DAC-2439-8F88C61DFCC0}"/>
                </a:ext>
              </a:extLst>
            </p:cNvPr>
            <p:cNvSpPr/>
            <p:nvPr/>
          </p:nvSpPr>
          <p:spPr>
            <a:xfrm>
              <a:off x="1229547" y="3770747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144" y="1"/>
                  </a:moveTo>
                  <a:cubicBezTo>
                    <a:pt x="115" y="1"/>
                    <a:pt x="86" y="29"/>
                    <a:pt x="58" y="58"/>
                  </a:cubicBezTo>
                  <a:cubicBezTo>
                    <a:pt x="1" y="115"/>
                    <a:pt x="1" y="144"/>
                    <a:pt x="1" y="172"/>
                  </a:cubicBezTo>
                  <a:cubicBezTo>
                    <a:pt x="29" y="172"/>
                    <a:pt x="58" y="144"/>
                    <a:pt x="86" y="86"/>
                  </a:cubicBezTo>
                  <a:cubicBezTo>
                    <a:pt x="115" y="58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22;p45">
              <a:extLst>
                <a:ext uri="{FF2B5EF4-FFF2-40B4-BE49-F238E27FC236}">
                  <a16:creationId xmlns:a16="http://schemas.microsoft.com/office/drawing/2014/main" id="{0E2722C6-1713-9AA5-C662-4817AEBF8177}"/>
                </a:ext>
              </a:extLst>
            </p:cNvPr>
            <p:cNvSpPr/>
            <p:nvPr/>
          </p:nvSpPr>
          <p:spPr>
            <a:xfrm>
              <a:off x="1236971" y="3770747"/>
              <a:ext cx="7510" cy="18040"/>
            </a:xfrm>
            <a:custGeom>
              <a:avLst/>
              <a:gdLst/>
              <a:ahLst/>
              <a:cxnLst/>
              <a:rect l="l" t="t" r="r" b="b"/>
              <a:pathLst>
                <a:path w="87" h="209" extrusionOk="0">
                  <a:moveTo>
                    <a:pt x="86" y="1"/>
                  </a:moveTo>
                  <a:cubicBezTo>
                    <a:pt x="86" y="1"/>
                    <a:pt x="29" y="58"/>
                    <a:pt x="29" y="115"/>
                  </a:cubicBezTo>
                  <a:cubicBezTo>
                    <a:pt x="0" y="144"/>
                    <a:pt x="29" y="201"/>
                    <a:pt x="29" y="201"/>
                  </a:cubicBezTo>
                  <a:cubicBezTo>
                    <a:pt x="29" y="206"/>
                    <a:pt x="30" y="209"/>
                    <a:pt x="32" y="209"/>
                  </a:cubicBezTo>
                  <a:cubicBezTo>
                    <a:pt x="40" y="209"/>
                    <a:pt x="63" y="162"/>
                    <a:pt x="86" y="11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23;p45">
              <a:extLst>
                <a:ext uri="{FF2B5EF4-FFF2-40B4-BE49-F238E27FC236}">
                  <a16:creationId xmlns:a16="http://schemas.microsoft.com/office/drawing/2014/main" id="{393023E5-D3FF-1AF2-B966-86C5978E026E}"/>
                </a:ext>
              </a:extLst>
            </p:cNvPr>
            <p:cNvSpPr/>
            <p:nvPr/>
          </p:nvSpPr>
          <p:spPr>
            <a:xfrm>
              <a:off x="1244394" y="3770747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0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29" y="172"/>
                    <a:pt x="29" y="230"/>
                    <a:pt x="58" y="230"/>
                  </a:cubicBezTo>
                  <a:cubicBezTo>
                    <a:pt x="58" y="230"/>
                    <a:pt x="58" y="172"/>
                    <a:pt x="58" y="115"/>
                  </a:cubicBezTo>
                  <a:cubicBezTo>
                    <a:pt x="58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24;p45">
              <a:extLst>
                <a:ext uri="{FF2B5EF4-FFF2-40B4-BE49-F238E27FC236}">
                  <a16:creationId xmlns:a16="http://schemas.microsoft.com/office/drawing/2014/main" id="{8C7A2BCC-12EC-3754-E191-C64EC93F6F9C}"/>
                </a:ext>
              </a:extLst>
            </p:cNvPr>
            <p:cNvSpPr/>
            <p:nvPr/>
          </p:nvSpPr>
          <p:spPr>
            <a:xfrm>
              <a:off x="1246811" y="3770747"/>
              <a:ext cx="12516" cy="14933"/>
            </a:xfrm>
            <a:custGeom>
              <a:avLst/>
              <a:gdLst/>
              <a:ahLst/>
              <a:cxnLst/>
              <a:rect l="l" t="t" r="r" b="b"/>
              <a:pathLst>
                <a:path w="145" h="173" extrusionOk="0">
                  <a:moveTo>
                    <a:pt x="1" y="1"/>
                  </a:moveTo>
                  <a:cubicBezTo>
                    <a:pt x="1" y="1"/>
                    <a:pt x="1" y="58"/>
                    <a:pt x="30" y="115"/>
                  </a:cubicBezTo>
                  <a:cubicBezTo>
                    <a:pt x="87" y="144"/>
                    <a:pt x="115" y="172"/>
                    <a:pt x="115" y="172"/>
                  </a:cubicBezTo>
                  <a:cubicBezTo>
                    <a:pt x="144" y="172"/>
                    <a:pt x="115" y="115"/>
                    <a:pt x="87" y="58"/>
                  </a:cubicBezTo>
                  <a:cubicBezTo>
                    <a:pt x="58" y="29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25;p45">
              <a:extLst>
                <a:ext uri="{FF2B5EF4-FFF2-40B4-BE49-F238E27FC236}">
                  <a16:creationId xmlns:a16="http://schemas.microsoft.com/office/drawing/2014/main" id="{B7CCB92F-8114-3BEA-01D7-D616BF1B4DDF}"/>
                </a:ext>
              </a:extLst>
            </p:cNvPr>
            <p:cNvSpPr/>
            <p:nvPr/>
          </p:nvSpPr>
          <p:spPr>
            <a:xfrm>
              <a:off x="1246811" y="3768330"/>
              <a:ext cx="17436" cy="10962"/>
            </a:xfrm>
            <a:custGeom>
              <a:avLst/>
              <a:gdLst/>
              <a:ahLst/>
              <a:cxnLst/>
              <a:rect l="l" t="t" r="r" b="b"/>
              <a:pathLst>
                <a:path w="202" h="127" extrusionOk="0">
                  <a:moveTo>
                    <a:pt x="30" y="0"/>
                  </a:moveTo>
                  <a:lnTo>
                    <a:pt x="30" y="0"/>
                  </a:lnTo>
                  <a:cubicBezTo>
                    <a:pt x="1" y="29"/>
                    <a:pt x="30" y="57"/>
                    <a:pt x="87" y="86"/>
                  </a:cubicBezTo>
                  <a:cubicBezTo>
                    <a:pt x="127" y="106"/>
                    <a:pt x="153" y="126"/>
                    <a:pt x="175" y="126"/>
                  </a:cubicBezTo>
                  <a:cubicBezTo>
                    <a:pt x="185" y="126"/>
                    <a:pt x="193" y="123"/>
                    <a:pt x="201" y="114"/>
                  </a:cubicBezTo>
                  <a:cubicBezTo>
                    <a:pt x="201" y="114"/>
                    <a:pt x="173" y="86"/>
                    <a:pt x="115" y="57"/>
                  </a:cubicBezTo>
                  <a:cubicBezTo>
                    <a:pt x="58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26;p45">
              <a:extLst>
                <a:ext uri="{FF2B5EF4-FFF2-40B4-BE49-F238E27FC236}">
                  <a16:creationId xmlns:a16="http://schemas.microsoft.com/office/drawing/2014/main" id="{3D3A21A0-84A4-3180-5B97-E6EC3A65BE91}"/>
                </a:ext>
              </a:extLst>
            </p:cNvPr>
            <p:cNvSpPr/>
            <p:nvPr/>
          </p:nvSpPr>
          <p:spPr>
            <a:xfrm>
              <a:off x="1246811" y="3765827"/>
              <a:ext cx="19853" cy="5006"/>
            </a:xfrm>
            <a:custGeom>
              <a:avLst/>
              <a:gdLst/>
              <a:ahLst/>
              <a:cxnLst/>
              <a:rect l="l" t="t" r="r" b="b"/>
              <a:pathLst>
                <a:path w="230" h="58" extrusionOk="0">
                  <a:moveTo>
                    <a:pt x="1" y="0"/>
                  </a:moveTo>
                  <a:cubicBezTo>
                    <a:pt x="1" y="0"/>
                    <a:pt x="58" y="29"/>
                    <a:pt x="115" y="58"/>
                  </a:cubicBezTo>
                  <a:lnTo>
                    <a:pt x="230" y="58"/>
                  </a:lnTo>
                  <a:cubicBezTo>
                    <a:pt x="230" y="58"/>
                    <a:pt x="201" y="29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27;p45">
              <a:extLst>
                <a:ext uri="{FF2B5EF4-FFF2-40B4-BE49-F238E27FC236}">
                  <a16:creationId xmlns:a16="http://schemas.microsoft.com/office/drawing/2014/main" id="{ED06D588-EAA0-DE1B-6B8A-EEE321C5A5DB}"/>
                </a:ext>
              </a:extLst>
            </p:cNvPr>
            <p:cNvSpPr/>
            <p:nvPr/>
          </p:nvSpPr>
          <p:spPr>
            <a:xfrm>
              <a:off x="1249314" y="3759008"/>
              <a:ext cx="17350" cy="6905"/>
            </a:xfrm>
            <a:custGeom>
              <a:avLst/>
              <a:gdLst/>
              <a:ahLst/>
              <a:cxnLst/>
              <a:rect l="l" t="t" r="r" b="b"/>
              <a:pathLst>
                <a:path w="201" h="80" extrusionOk="0">
                  <a:moveTo>
                    <a:pt x="165" y="1"/>
                  </a:moveTo>
                  <a:cubicBezTo>
                    <a:pt x="144" y="1"/>
                    <a:pt x="115" y="8"/>
                    <a:pt x="86" y="22"/>
                  </a:cubicBezTo>
                  <a:cubicBezTo>
                    <a:pt x="29" y="22"/>
                    <a:pt x="1" y="51"/>
                    <a:pt x="1" y="79"/>
                  </a:cubicBezTo>
                  <a:lnTo>
                    <a:pt x="115" y="79"/>
                  </a:lnTo>
                  <a:cubicBezTo>
                    <a:pt x="172" y="79"/>
                    <a:pt x="201" y="22"/>
                    <a:pt x="201" y="22"/>
                  </a:cubicBezTo>
                  <a:cubicBezTo>
                    <a:pt x="201" y="8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28;p45">
              <a:extLst>
                <a:ext uri="{FF2B5EF4-FFF2-40B4-BE49-F238E27FC236}">
                  <a16:creationId xmlns:a16="http://schemas.microsoft.com/office/drawing/2014/main" id="{5836FCE1-231F-0A5F-8751-A4D30E10E6B1}"/>
                </a:ext>
              </a:extLst>
            </p:cNvPr>
            <p:cNvSpPr/>
            <p:nvPr/>
          </p:nvSpPr>
          <p:spPr>
            <a:xfrm>
              <a:off x="1246811" y="3752448"/>
              <a:ext cx="17436" cy="11998"/>
            </a:xfrm>
            <a:custGeom>
              <a:avLst/>
              <a:gdLst/>
              <a:ahLst/>
              <a:cxnLst/>
              <a:rect l="l" t="t" r="r" b="b"/>
              <a:pathLst>
                <a:path w="202" h="139" extrusionOk="0">
                  <a:moveTo>
                    <a:pt x="160" y="0"/>
                  </a:moveTo>
                  <a:cubicBezTo>
                    <a:pt x="142" y="0"/>
                    <a:pt x="107" y="21"/>
                    <a:pt x="87" y="41"/>
                  </a:cubicBezTo>
                  <a:cubicBezTo>
                    <a:pt x="30" y="98"/>
                    <a:pt x="1" y="127"/>
                    <a:pt x="1" y="127"/>
                  </a:cubicBezTo>
                  <a:cubicBezTo>
                    <a:pt x="9" y="135"/>
                    <a:pt x="18" y="139"/>
                    <a:pt x="27" y="139"/>
                  </a:cubicBezTo>
                  <a:cubicBezTo>
                    <a:pt x="49" y="139"/>
                    <a:pt x="75" y="118"/>
                    <a:pt x="115" y="98"/>
                  </a:cubicBezTo>
                  <a:cubicBezTo>
                    <a:pt x="144" y="41"/>
                    <a:pt x="201" y="12"/>
                    <a:pt x="173" y="12"/>
                  </a:cubicBezTo>
                  <a:cubicBezTo>
                    <a:pt x="173" y="4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29;p45">
              <a:extLst>
                <a:ext uri="{FF2B5EF4-FFF2-40B4-BE49-F238E27FC236}">
                  <a16:creationId xmlns:a16="http://schemas.microsoft.com/office/drawing/2014/main" id="{27A7E3D1-1CAE-5396-5172-20E4EEC73D96}"/>
                </a:ext>
              </a:extLst>
            </p:cNvPr>
            <p:cNvSpPr/>
            <p:nvPr/>
          </p:nvSpPr>
          <p:spPr>
            <a:xfrm>
              <a:off x="1244394" y="3746061"/>
              <a:ext cx="12430" cy="17350"/>
            </a:xfrm>
            <a:custGeom>
              <a:avLst/>
              <a:gdLst/>
              <a:ahLst/>
              <a:cxnLst/>
              <a:rect l="l" t="t" r="r" b="b"/>
              <a:pathLst>
                <a:path w="144" h="201" extrusionOk="0">
                  <a:moveTo>
                    <a:pt x="115" y="0"/>
                  </a:moveTo>
                  <a:cubicBezTo>
                    <a:pt x="115" y="0"/>
                    <a:pt x="86" y="29"/>
                    <a:pt x="58" y="86"/>
                  </a:cubicBezTo>
                  <a:cubicBezTo>
                    <a:pt x="29" y="144"/>
                    <a:pt x="0" y="172"/>
                    <a:pt x="29" y="201"/>
                  </a:cubicBezTo>
                  <a:cubicBezTo>
                    <a:pt x="29" y="201"/>
                    <a:pt x="58" y="144"/>
                    <a:pt x="86" y="115"/>
                  </a:cubicBezTo>
                  <a:cubicBezTo>
                    <a:pt x="115" y="58"/>
                    <a:pt x="143" y="0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30;p45">
              <a:extLst>
                <a:ext uri="{FF2B5EF4-FFF2-40B4-BE49-F238E27FC236}">
                  <a16:creationId xmlns:a16="http://schemas.microsoft.com/office/drawing/2014/main" id="{CD2E743C-80CC-7A9D-5546-EE9D58822AAA}"/>
                </a:ext>
              </a:extLst>
            </p:cNvPr>
            <p:cNvSpPr/>
            <p:nvPr/>
          </p:nvSpPr>
          <p:spPr>
            <a:xfrm>
              <a:off x="1241891" y="3743557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29" y="1"/>
                    <a:pt x="1" y="58"/>
                    <a:pt x="1" y="115"/>
                  </a:cubicBezTo>
                  <a:cubicBezTo>
                    <a:pt x="1" y="173"/>
                    <a:pt x="1" y="201"/>
                    <a:pt x="29" y="201"/>
                  </a:cubicBezTo>
                  <a:cubicBezTo>
                    <a:pt x="58" y="201"/>
                    <a:pt x="58" y="173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31;p45">
              <a:extLst>
                <a:ext uri="{FF2B5EF4-FFF2-40B4-BE49-F238E27FC236}">
                  <a16:creationId xmlns:a16="http://schemas.microsoft.com/office/drawing/2014/main" id="{F84FD06F-BE93-D49C-43AF-614BADA68D28}"/>
                </a:ext>
              </a:extLst>
            </p:cNvPr>
            <p:cNvSpPr/>
            <p:nvPr/>
          </p:nvSpPr>
          <p:spPr>
            <a:xfrm>
              <a:off x="1234467" y="3745370"/>
              <a:ext cx="10013" cy="16228"/>
            </a:xfrm>
            <a:custGeom>
              <a:avLst/>
              <a:gdLst/>
              <a:ahLst/>
              <a:cxnLst/>
              <a:rect l="l" t="t" r="r" b="b"/>
              <a:pathLst>
                <a:path w="116" h="188" extrusionOk="0">
                  <a:moveTo>
                    <a:pt x="45" y="1"/>
                  </a:moveTo>
                  <a:cubicBezTo>
                    <a:pt x="40" y="1"/>
                    <a:pt x="35" y="3"/>
                    <a:pt x="29" y="8"/>
                  </a:cubicBezTo>
                  <a:cubicBezTo>
                    <a:pt x="29" y="8"/>
                    <a:pt x="1" y="37"/>
                    <a:pt x="29" y="94"/>
                  </a:cubicBezTo>
                  <a:cubicBezTo>
                    <a:pt x="53" y="141"/>
                    <a:pt x="76" y="188"/>
                    <a:pt x="84" y="188"/>
                  </a:cubicBezTo>
                  <a:cubicBezTo>
                    <a:pt x="86" y="188"/>
                    <a:pt x="87" y="185"/>
                    <a:pt x="87" y="180"/>
                  </a:cubicBezTo>
                  <a:cubicBezTo>
                    <a:pt x="115" y="180"/>
                    <a:pt x="87" y="152"/>
                    <a:pt x="87" y="94"/>
                  </a:cubicBezTo>
                  <a:cubicBezTo>
                    <a:pt x="87" y="48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32;p45">
              <a:extLst>
                <a:ext uri="{FF2B5EF4-FFF2-40B4-BE49-F238E27FC236}">
                  <a16:creationId xmlns:a16="http://schemas.microsoft.com/office/drawing/2014/main" id="{DD6194C7-E218-9518-F953-1F834DF86801}"/>
                </a:ext>
              </a:extLst>
            </p:cNvPr>
            <p:cNvSpPr/>
            <p:nvPr/>
          </p:nvSpPr>
          <p:spPr>
            <a:xfrm>
              <a:off x="1227044" y="375003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25" y="0"/>
                  </a:moveTo>
                  <a:cubicBezTo>
                    <a:pt x="16" y="0"/>
                    <a:pt x="9" y="4"/>
                    <a:pt x="1" y="12"/>
                  </a:cubicBezTo>
                  <a:cubicBezTo>
                    <a:pt x="1" y="12"/>
                    <a:pt x="30" y="40"/>
                    <a:pt x="58" y="98"/>
                  </a:cubicBezTo>
                  <a:cubicBezTo>
                    <a:pt x="115" y="126"/>
                    <a:pt x="144" y="155"/>
                    <a:pt x="173" y="155"/>
                  </a:cubicBezTo>
                  <a:cubicBezTo>
                    <a:pt x="173" y="155"/>
                    <a:pt x="173" y="98"/>
                    <a:pt x="115" y="69"/>
                  </a:cubicBezTo>
                  <a:cubicBezTo>
                    <a:pt x="74" y="27"/>
                    <a:pt x="47" y="0"/>
                    <a:pt x="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33;p45">
              <a:extLst>
                <a:ext uri="{FF2B5EF4-FFF2-40B4-BE49-F238E27FC236}">
                  <a16:creationId xmlns:a16="http://schemas.microsoft.com/office/drawing/2014/main" id="{FBAA7BE1-4749-D410-E91D-390EAA85CA58}"/>
                </a:ext>
              </a:extLst>
            </p:cNvPr>
            <p:cNvSpPr/>
            <p:nvPr/>
          </p:nvSpPr>
          <p:spPr>
            <a:xfrm>
              <a:off x="1222124" y="3756591"/>
              <a:ext cx="17436" cy="8718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37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50"/>
                    <a:pt x="58" y="50"/>
                    <a:pt x="87" y="79"/>
                  </a:cubicBezTo>
                  <a:cubicBezTo>
                    <a:pt x="115" y="93"/>
                    <a:pt x="144" y="100"/>
                    <a:pt x="165" y="100"/>
                  </a:cubicBezTo>
                  <a:cubicBezTo>
                    <a:pt x="187" y="100"/>
                    <a:pt x="201" y="93"/>
                    <a:pt x="201" y="79"/>
                  </a:cubicBezTo>
                  <a:cubicBezTo>
                    <a:pt x="201" y="50"/>
                    <a:pt x="172" y="50"/>
                    <a:pt x="115" y="22"/>
                  </a:cubicBezTo>
                  <a:cubicBezTo>
                    <a:pt x="87" y="7"/>
                    <a:pt x="58" y="0"/>
                    <a:pt x="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34;p45">
              <a:extLst>
                <a:ext uri="{FF2B5EF4-FFF2-40B4-BE49-F238E27FC236}">
                  <a16:creationId xmlns:a16="http://schemas.microsoft.com/office/drawing/2014/main" id="{E2C651C7-4C67-D527-7328-E8DE735B803C}"/>
                </a:ext>
              </a:extLst>
            </p:cNvPr>
            <p:cNvSpPr/>
            <p:nvPr/>
          </p:nvSpPr>
          <p:spPr>
            <a:xfrm>
              <a:off x="1219707" y="3764705"/>
              <a:ext cx="19853" cy="4747"/>
            </a:xfrm>
            <a:custGeom>
              <a:avLst/>
              <a:gdLst/>
              <a:ahLst/>
              <a:cxnLst/>
              <a:rect l="l" t="t" r="r" b="b"/>
              <a:pathLst>
                <a:path w="230" h="55" extrusionOk="0">
                  <a:moveTo>
                    <a:pt x="212" y="1"/>
                  </a:moveTo>
                  <a:cubicBezTo>
                    <a:pt x="191" y="1"/>
                    <a:pt x="153" y="13"/>
                    <a:pt x="115" y="13"/>
                  </a:cubicBezTo>
                  <a:cubicBezTo>
                    <a:pt x="57" y="13"/>
                    <a:pt x="0" y="13"/>
                    <a:pt x="0" y="42"/>
                  </a:cubicBezTo>
                  <a:cubicBezTo>
                    <a:pt x="0" y="42"/>
                    <a:pt x="38" y="55"/>
                    <a:pt x="72" y="55"/>
                  </a:cubicBezTo>
                  <a:cubicBezTo>
                    <a:pt x="89" y="55"/>
                    <a:pt x="105" y="52"/>
                    <a:pt x="115" y="42"/>
                  </a:cubicBezTo>
                  <a:cubicBezTo>
                    <a:pt x="172" y="42"/>
                    <a:pt x="229" y="42"/>
                    <a:pt x="229" y="13"/>
                  </a:cubicBezTo>
                  <a:cubicBezTo>
                    <a:pt x="229" y="4"/>
                    <a:pt x="223" y="1"/>
                    <a:pt x="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35;p45">
              <a:extLst>
                <a:ext uri="{FF2B5EF4-FFF2-40B4-BE49-F238E27FC236}">
                  <a16:creationId xmlns:a16="http://schemas.microsoft.com/office/drawing/2014/main" id="{1DC29A5D-8E79-1F18-0DA4-0F0ED2335667}"/>
                </a:ext>
              </a:extLst>
            </p:cNvPr>
            <p:cNvSpPr/>
            <p:nvPr/>
          </p:nvSpPr>
          <p:spPr>
            <a:xfrm>
              <a:off x="1236971" y="3758404"/>
              <a:ext cx="15710" cy="14760"/>
            </a:xfrm>
            <a:custGeom>
              <a:avLst/>
              <a:gdLst/>
              <a:ahLst/>
              <a:cxnLst/>
              <a:rect l="l" t="t" r="r" b="b"/>
              <a:pathLst>
                <a:path w="182" h="171" extrusionOk="0">
                  <a:moveTo>
                    <a:pt x="58" y="1"/>
                  </a:moveTo>
                  <a:cubicBezTo>
                    <a:pt x="0" y="29"/>
                    <a:pt x="0" y="86"/>
                    <a:pt x="0" y="115"/>
                  </a:cubicBezTo>
                  <a:cubicBezTo>
                    <a:pt x="20" y="155"/>
                    <a:pt x="50" y="170"/>
                    <a:pt x="79" y="170"/>
                  </a:cubicBezTo>
                  <a:cubicBezTo>
                    <a:pt x="133" y="170"/>
                    <a:pt x="181" y="114"/>
                    <a:pt x="144" y="58"/>
                  </a:cubicBezTo>
                  <a:cubicBezTo>
                    <a:pt x="144" y="1"/>
                    <a:pt x="86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36;p45">
              <a:extLst>
                <a:ext uri="{FF2B5EF4-FFF2-40B4-BE49-F238E27FC236}">
                  <a16:creationId xmlns:a16="http://schemas.microsoft.com/office/drawing/2014/main" id="{50881E88-4049-60DC-944D-8185550733B6}"/>
                </a:ext>
              </a:extLst>
            </p:cNvPr>
            <p:cNvSpPr/>
            <p:nvPr/>
          </p:nvSpPr>
          <p:spPr>
            <a:xfrm>
              <a:off x="1241891" y="3758404"/>
              <a:ext cx="10013" cy="14933"/>
            </a:xfrm>
            <a:custGeom>
              <a:avLst/>
              <a:gdLst/>
              <a:ahLst/>
              <a:cxnLst/>
              <a:rect l="l" t="t" r="r" b="b"/>
              <a:pathLst>
                <a:path w="116" h="173" extrusionOk="0">
                  <a:moveTo>
                    <a:pt x="1" y="1"/>
                  </a:moveTo>
                  <a:cubicBezTo>
                    <a:pt x="1" y="29"/>
                    <a:pt x="29" y="29"/>
                    <a:pt x="29" y="58"/>
                  </a:cubicBezTo>
                  <a:cubicBezTo>
                    <a:pt x="58" y="86"/>
                    <a:pt x="29" y="144"/>
                    <a:pt x="1" y="172"/>
                  </a:cubicBezTo>
                  <a:lnTo>
                    <a:pt x="58" y="172"/>
                  </a:lnTo>
                  <a:cubicBezTo>
                    <a:pt x="87" y="144"/>
                    <a:pt x="115" y="86"/>
                    <a:pt x="87" y="58"/>
                  </a:cubicBezTo>
                  <a:cubicBezTo>
                    <a:pt x="87" y="1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37;p45">
              <a:extLst>
                <a:ext uri="{FF2B5EF4-FFF2-40B4-BE49-F238E27FC236}">
                  <a16:creationId xmlns:a16="http://schemas.microsoft.com/office/drawing/2014/main" id="{49239057-A138-2BE1-7B04-EFB80C9732A7}"/>
                </a:ext>
              </a:extLst>
            </p:cNvPr>
            <p:cNvSpPr/>
            <p:nvPr/>
          </p:nvSpPr>
          <p:spPr>
            <a:xfrm>
              <a:off x="1271584" y="3469415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0" y="0"/>
                  </a:moveTo>
                  <a:cubicBezTo>
                    <a:pt x="0" y="0"/>
                    <a:pt x="0" y="57"/>
                    <a:pt x="29" y="115"/>
                  </a:cubicBezTo>
                  <a:cubicBezTo>
                    <a:pt x="57" y="172"/>
                    <a:pt x="86" y="200"/>
                    <a:pt x="86" y="200"/>
                  </a:cubicBezTo>
                  <a:cubicBezTo>
                    <a:pt x="115" y="200"/>
                    <a:pt x="86" y="143"/>
                    <a:pt x="57" y="86"/>
                  </a:cubicBezTo>
                  <a:cubicBezTo>
                    <a:pt x="57" y="2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38;p45">
              <a:extLst>
                <a:ext uri="{FF2B5EF4-FFF2-40B4-BE49-F238E27FC236}">
                  <a16:creationId xmlns:a16="http://schemas.microsoft.com/office/drawing/2014/main" id="{186F63DE-0537-78F0-3567-A1392E0C3598}"/>
                </a:ext>
              </a:extLst>
            </p:cNvPr>
            <p:cNvSpPr/>
            <p:nvPr/>
          </p:nvSpPr>
          <p:spPr>
            <a:xfrm>
              <a:off x="1251817" y="3466911"/>
              <a:ext cx="14847" cy="13466"/>
            </a:xfrm>
            <a:custGeom>
              <a:avLst/>
              <a:gdLst/>
              <a:ahLst/>
              <a:cxnLst/>
              <a:rect l="l" t="t" r="r" b="b"/>
              <a:pathLst>
                <a:path w="172" h="156" extrusionOk="0">
                  <a:moveTo>
                    <a:pt x="172" y="0"/>
                  </a:moveTo>
                  <a:cubicBezTo>
                    <a:pt x="143" y="0"/>
                    <a:pt x="115" y="0"/>
                    <a:pt x="57" y="58"/>
                  </a:cubicBezTo>
                  <a:cubicBezTo>
                    <a:pt x="29" y="115"/>
                    <a:pt x="0" y="144"/>
                    <a:pt x="0" y="144"/>
                  </a:cubicBezTo>
                  <a:cubicBezTo>
                    <a:pt x="9" y="152"/>
                    <a:pt x="17" y="155"/>
                    <a:pt x="26" y="155"/>
                  </a:cubicBezTo>
                  <a:cubicBezTo>
                    <a:pt x="48" y="155"/>
                    <a:pt x="74" y="135"/>
                    <a:pt x="115" y="115"/>
                  </a:cubicBezTo>
                  <a:cubicBezTo>
                    <a:pt x="143" y="58"/>
                    <a:pt x="172" y="29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39;p45">
              <a:extLst>
                <a:ext uri="{FF2B5EF4-FFF2-40B4-BE49-F238E27FC236}">
                  <a16:creationId xmlns:a16="http://schemas.microsoft.com/office/drawing/2014/main" id="{9A11B2DC-D494-47C1-7012-B751515050A3}"/>
                </a:ext>
              </a:extLst>
            </p:cNvPr>
            <p:cNvSpPr/>
            <p:nvPr/>
          </p:nvSpPr>
          <p:spPr>
            <a:xfrm>
              <a:off x="1259240" y="3469415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86" y="0"/>
                  </a:moveTo>
                  <a:cubicBezTo>
                    <a:pt x="57" y="0"/>
                    <a:pt x="29" y="29"/>
                    <a:pt x="29" y="86"/>
                  </a:cubicBezTo>
                  <a:cubicBezTo>
                    <a:pt x="0" y="143"/>
                    <a:pt x="0" y="200"/>
                    <a:pt x="29" y="200"/>
                  </a:cubicBezTo>
                  <a:cubicBezTo>
                    <a:pt x="57" y="200"/>
                    <a:pt x="57" y="172"/>
                    <a:pt x="86" y="115"/>
                  </a:cubicBezTo>
                  <a:cubicBezTo>
                    <a:pt x="115" y="57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540;p45">
              <a:extLst>
                <a:ext uri="{FF2B5EF4-FFF2-40B4-BE49-F238E27FC236}">
                  <a16:creationId xmlns:a16="http://schemas.microsoft.com/office/drawing/2014/main" id="{54F52663-AC43-4780-9A27-17FC9FE365A8}"/>
                </a:ext>
              </a:extLst>
            </p:cNvPr>
            <p:cNvSpPr/>
            <p:nvPr/>
          </p:nvSpPr>
          <p:spPr>
            <a:xfrm>
              <a:off x="1266577" y="3469415"/>
              <a:ext cx="5093" cy="17350"/>
            </a:xfrm>
            <a:custGeom>
              <a:avLst/>
              <a:gdLst/>
              <a:ahLst/>
              <a:cxnLst/>
              <a:rect l="l" t="t" r="r" b="b"/>
              <a:pathLst>
                <a:path w="59" h="201" extrusionOk="0">
                  <a:moveTo>
                    <a:pt x="30" y="0"/>
                  </a:moveTo>
                  <a:cubicBezTo>
                    <a:pt x="1" y="0"/>
                    <a:pt x="1" y="57"/>
                    <a:pt x="1" y="115"/>
                  </a:cubicBezTo>
                  <a:cubicBezTo>
                    <a:pt x="1" y="172"/>
                    <a:pt x="1" y="200"/>
                    <a:pt x="30" y="200"/>
                  </a:cubicBezTo>
                  <a:cubicBezTo>
                    <a:pt x="58" y="200"/>
                    <a:pt x="58" y="172"/>
                    <a:pt x="58" y="115"/>
                  </a:cubicBezTo>
                  <a:cubicBezTo>
                    <a:pt x="58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541;p45">
              <a:extLst>
                <a:ext uri="{FF2B5EF4-FFF2-40B4-BE49-F238E27FC236}">
                  <a16:creationId xmlns:a16="http://schemas.microsoft.com/office/drawing/2014/main" id="{41AF4B9F-6FFB-8B3D-A31F-B34AAD784724}"/>
                </a:ext>
              </a:extLst>
            </p:cNvPr>
            <p:cNvSpPr/>
            <p:nvPr/>
          </p:nvSpPr>
          <p:spPr>
            <a:xfrm>
              <a:off x="1271584" y="3466911"/>
              <a:ext cx="17350" cy="13466"/>
            </a:xfrm>
            <a:custGeom>
              <a:avLst/>
              <a:gdLst/>
              <a:ahLst/>
              <a:cxnLst/>
              <a:rect l="l" t="t" r="r" b="b"/>
              <a:pathLst>
                <a:path w="201" h="156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58"/>
                    <a:pt x="86" y="115"/>
                  </a:cubicBezTo>
                  <a:cubicBezTo>
                    <a:pt x="126" y="135"/>
                    <a:pt x="153" y="155"/>
                    <a:pt x="164" y="155"/>
                  </a:cubicBezTo>
                  <a:cubicBezTo>
                    <a:pt x="169" y="155"/>
                    <a:pt x="172" y="152"/>
                    <a:pt x="172" y="144"/>
                  </a:cubicBezTo>
                  <a:cubicBezTo>
                    <a:pt x="200" y="144"/>
                    <a:pt x="172" y="115"/>
                    <a:pt x="115" y="58"/>
                  </a:cubicBezTo>
                  <a:cubicBezTo>
                    <a:pt x="86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542;p45">
              <a:extLst>
                <a:ext uri="{FF2B5EF4-FFF2-40B4-BE49-F238E27FC236}">
                  <a16:creationId xmlns:a16="http://schemas.microsoft.com/office/drawing/2014/main" id="{611236AB-2158-8728-820B-3E9CB7550807}"/>
                </a:ext>
              </a:extLst>
            </p:cNvPr>
            <p:cNvSpPr/>
            <p:nvPr/>
          </p:nvSpPr>
          <p:spPr>
            <a:xfrm>
              <a:off x="1274001" y="3465012"/>
              <a:ext cx="17436" cy="8804"/>
            </a:xfrm>
            <a:custGeom>
              <a:avLst/>
              <a:gdLst/>
              <a:ahLst/>
              <a:cxnLst/>
              <a:rect l="l" t="t" r="r" b="b"/>
              <a:pathLst>
                <a:path w="202" h="102" extrusionOk="0">
                  <a:moveTo>
                    <a:pt x="37" y="1"/>
                  </a:moveTo>
                  <a:cubicBezTo>
                    <a:pt x="15" y="1"/>
                    <a:pt x="1" y="8"/>
                    <a:pt x="1" y="22"/>
                  </a:cubicBezTo>
                  <a:cubicBezTo>
                    <a:pt x="1" y="51"/>
                    <a:pt x="29" y="51"/>
                    <a:pt x="87" y="80"/>
                  </a:cubicBezTo>
                  <a:cubicBezTo>
                    <a:pt x="115" y="94"/>
                    <a:pt x="144" y="101"/>
                    <a:pt x="165" y="101"/>
                  </a:cubicBezTo>
                  <a:cubicBezTo>
                    <a:pt x="187" y="101"/>
                    <a:pt x="201" y="94"/>
                    <a:pt x="201" y="80"/>
                  </a:cubicBezTo>
                  <a:cubicBezTo>
                    <a:pt x="201" y="51"/>
                    <a:pt x="172" y="51"/>
                    <a:pt x="115" y="22"/>
                  </a:cubicBezTo>
                  <a:cubicBezTo>
                    <a:pt x="87" y="8"/>
                    <a:pt x="58" y="1"/>
                    <a:pt x="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543;p45">
              <a:extLst>
                <a:ext uri="{FF2B5EF4-FFF2-40B4-BE49-F238E27FC236}">
                  <a16:creationId xmlns:a16="http://schemas.microsoft.com/office/drawing/2014/main" id="{EF50818D-39F9-2F87-8AC8-2C465DEA63A8}"/>
                </a:ext>
              </a:extLst>
            </p:cNvPr>
            <p:cNvSpPr/>
            <p:nvPr/>
          </p:nvSpPr>
          <p:spPr>
            <a:xfrm>
              <a:off x="1274001" y="3460092"/>
              <a:ext cx="19853" cy="6301"/>
            </a:xfrm>
            <a:custGeom>
              <a:avLst/>
              <a:gdLst/>
              <a:ahLst/>
              <a:cxnLst/>
              <a:rect l="l" t="t" r="r" b="b"/>
              <a:pathLst>
                <a:path w="230" h="73" extrusionOk="0">
                  <a:moveTo>
                    <a:pt x="183" y="1"/>
                  </a:moveTo>
                  <a:cubicBezTo>
                    <a:pt x="165" y="1"/>
                    <a:pt x="144" y="8"/>
                    <a:pt x="115" y="22"/>
                  </a:cubicBezTo>
                  <a:cubicBezTo>
                    <a:pt x="58" y="22"/>
                    <a:pt x="1" y="22"/>
                    <a:pt x="1" y="51"/>
                  </a:cubicBezTo>
                  <a:cubicBezTo>
                    <a:pt x="1" y="65"/>
                    <a:pt x="15" y="72"/>
                    <a:pt x="37" y="72"/>
                  </a:cubicBezTo>
                  <a:cubicBezTo>
                    <a:pt x="58" y="72"/>
                    <a:pt x="87" y="65"/>
                    <a:pt x="115" y="51"/>
                  </a:cubicBezTo>
                  <a:cubicBezTo>
                    <a:pt x="172" y="22"/>
                    <a:pt x="230" y="22"/>
                    <a:pt x="230" y="22"/>
                  </a:cubicBezTo>
                  <a:cubicBezTo>
                    <a:pt x="215" y="8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544;p45">
              <a:extLst>
                <a:ext uri="{FF2B5EF4-FFF2-40B4-BE49-F238E27FC236}">
                  <a16:creationId xmlns:a16="http://schemas.microsoft.com/office/drawing/2014/main" id="{733A1B62-EF0F-8BF9-D57B-0BF163C6DEDA}"/>
                </a:ext>
              </a:extLst>
            </p:cNvPr>
            <p:cNvSpPr/>
            <p:nvPr/>
          </p:nvSpPr>
          <p:spPr>
            <a:xfrm>
              <a:off x="1274001" y="3452065"/>
              <a:ext cx="17436" cy="10013"/>
            </a:xfrm>
            <a:custGeom>
              <a:avLst/>
              <a:gdLst/>
              <a:ahLst/>
              <a:cxnLst/>
              <a:rect l="l" t="t" r="r" b="b"/>
              <a:pathLst>
                <a:path w="202" h="116" extrusionOk="0">
                  <a:moveTo>
                    <a:pt x="172" y="1"/>
                  </a:moveTo>
                  <a:lnTo>
                    <a:pt x="172" y="1"/>
                  </a:lnTo>
                  <a:cubicBezTo>
                    <a:pt x="172" y="1"/>
                    <a:pt x="115" y="1"/>
                    <a:pt x="87" y="29"/>
                  </a:cubicBezTo>
                  <a:cubicBezTo>
                    <a:pt x="29" y="58"/>
                    <a:pt x="1" y="115"/>
                    <a:pt x="1" y="115"/>
                  </a:cubicBezTo>
                  <a:cubicBezTo>
                    <a:pt x="1" y="115"/>
                    <a:pt x="58" y="115"/>
                    <a:pt x="115" y="87"/>
                  </a:cubicBezTo>
                  <a:cubicBezTo>
                    <a:pt x="172" y="58"/>
                    <a:pt x="201" y="29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545;p45">
              <a:extLst>
                <a:ext uri="{FF2B5EF4-FFF2-40B4-BE49-F238E27FC236}">
                  <a16:creationId xmlns:a16="http://schemas.microsoft.com/office/drawing/2014/main" id="{689C3B08-63C3-0F2E-9E30-51DCE4286881}"/>
                </a:ext>
              </a:extLst>
            </p:cNvPr>
            <p:cNvSpPr/>
            <p:nvPr/>
          </p:nvSpPr>
          <p:spPr>
            <a:xfrm>
              <a:off x="1271584" y="3446195"/>
              <a:ext cx="12430" cy="14329"/>
            </a:xfrm>
            <a:custGeom>
              <a:avLst/>
              <a:gdLst/>
              <a:ahLst/>
              <a:cxnLst/>
              <a:rect l="l" t="t" r="r" b="b"/>
              <a:pathLst>
                <a:path w="144" h="166" extrusionOk="0">
                  <a:moveTo>
                    <a:pt x="120" y="0"/>
                  </a:moveTo>
                  <a:cubicBezTo>
                    <a:pt x="99" y="0"/>
                    <a:pt x="78" y="27"/>
                    <a:pt x="57" y="69"/>
                  </a:cubicBezTo>
                  <a:cubicBezTo>
                    <a:pt x="29" y="126"/>
                    <a:pt x="0" y="155"/>
                    <a:pt x="0" y="155"/>
                  </a:cubicBezTo>
                  <a:cubicBezTo>
                    <a:pt x="8" y="162"/>
                    <a:pt x="15" y="166"/>
                    <a:pt x="23" y="166"/>
                  </a:cubicBezTo>
                  <a:cubicBezTo>
                    <a:pt x="44" y="166"/>
                    <a:pt x="65" y="139"/>
                    <a:pt x="86" y="97"/>
                  </a:cubicBezTo>
                  <a:cubicBezTo>
                    <a:pt x="115" y="40"/>
                    <a:pt x="143" y="12"/>
                    <a:pt x="143" y="12"/>
                  </a:cubicBezTo>
                  <a:cubicBezTo>
                    <a:pt x="136" y="4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546;p45">
              <a:extLst>
                <a:ext uri="{FF2B5EF4-FFF2-40B4-BE49-F238E27FC236}">
                  <a16:creationId xmlns:a16="http://schemas.microsoft.com/office/drawing/2014/main" id="{11DA741D-4BB0-CDA6-A708-77D497950BFE}"/>
                </a:ext>
              </a:extLst>
            </p:cNvPr>
            <p:cNvSpPr/>
            <p:nvPr/>
          </p:nvSpPr>
          <p:spPr>
            <a:xfrm>
              <a:off x="1271584" y="344222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29" y="0"/>
                  </a:moveTo>
                  <a:cubicBezTo>
                    <a:pt x="29" y="0"/>
                    <a:pt x="0" y="29"/>
                    <a:pt x="0" y="86"/>
                  </a:cubicBezTo>
                  <a:lnTo>
                    <a:pt x="0" y="201"/>
                  </a:lnTo>
                  <a:cubicBezTo>
                    <a:pt x="0" y="201"/>
                    <a:pt x="29" y="172"/>
                    <a:pt x="29" y="115"/>
                  </a:cubicBezTo>
                  <a:cubicBezTo>
                    <a:pt x="57" y="58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547;p45">
              <a:extLst>
                <a:ext uri="{FF2B5EF4-FFF2-40B4-BE49-F238E27FC236}">
                  <a16:creationId xmlns:a16="http://schemas.microsoft.com/office/drawing/2014/main" id="{21BBD1EA-F351-32BA-DF5D-8F58DD96D082}"/>
                </a:ext>
              </a:extLst>
            </p:cNvPr>
            <p:cNvSpPr/>
            <p:nvPr/>
          </p:nvSpPr>
          <p:spPr>
            <a:xfrm>
              <a:off x="1264160" y="344222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0" y="0"/>
                  </a:moveTo>
                  <a:cubicBezTo>
                    <a:pt x="0" y="0"/>
                    <a:pt x="0" y="58"/>
                    <a:pt x="0" y="115"/>
                  </a:cubicBezTo>
                  <a:cubicBezTo>
                    <a:pt x="0" y="172"/>
                    <a:pt x="29" y="201"/>
                    <a:pt x="58" y="201"/>
                  </a:cubicBezTo>
                  <a:cubicBezTo>
                    <a:pt x="58" y="201"/>
                    <a:pt x="58" y="143"/>
                    <a:pt x="58" y="86"/>
                  </a:cubicBezTo>
                  <a:cubicBezTo>
                    <a:pt x="58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548;p45">
              <a:extLst>
                <a:ext uri="{FF2B5EF4-FFF2-40B4-BE49-F238E27FC236}">
                  <a16:creationId xmlns:a16="http://schemas.microsoft.com/office/drawing/2014/main" id="{B249CF6F-48DA-CA5A-1885-935E0812FBAA}"/>
                </a:ext>
              </a:extLst>
            </p:cNvPr>
            <p:cNvSpPr/>
            <p:nvPr/>
          </p:nvSpPr>
          <p:spPr>
            <a:xfrm>
              <a:off x="1254234" y="3444642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29" y="1"/>
                  </a:moveTo>
                  <a:cubicBezTo>
                    <a:pt x="1" y="30"/>
                    <a:pt x="29" y="58"/>
                    <a:pt x="58" y="115"/>
                  </a:cubicBezTo>
                  <a:cubicBezTo>
                    <a:pt x="79" y="157"/>
                    <a:pt x="115" y="184"/>
                    <a:pt x="133" y="184"/>
                  </a:cubicBezTo>
                  <a:cubicBezTo>
                    <a:pt x="140" y="184"/>
                    <a:pt x="144" y="180"/>
                    <a:pt x="144" y="173"/>
                  </a:cubicBezTo>
                  <a:cubicBezTo>
                    <a:pt x="144" y="173"/>
                    <a:pt x="144" y="144"/>
                    <a:pt x="115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549;p45">
              <a:extLst>
                <a:ext uri="{FF2B5EF4-FFF2-40B4-BE49-F238E27FC236}">
                  <a16:creationId xmlns:a16="http://schemas.microsoft.com/office/drawing/2014/main" id="{AA678DDA-F23B-B9FD-44DB-40741D76D041}"/>
                </a:ext>
              </a:extLst>
            </p:cNvPr>
            <p:cNvSpPr/>
            <p:nvPr/>
          </p:nvSpPr>
          <p:spPr>
            <a:xfrm>
              <a:off x="1249314" y="3452065"/>
              <a:ext cx="17350" cy="11049"/>
            </a:xfrm>
            <a:custGeom>
              <a:avLst/>
              <a:gdLst/>
              <a:ahLst/>
              <a:cxnLst/>
              <a:rect l="l" t="t" r="r" b="b"/>
              <a:pathLst>
                <a:path w="201" h="128" extrusionOk="0">
                  <a:moveTo>
                    <a:pt x="1" y="1"/>
                  </a:moveTo>
                  <a:cubicBezTo>
                    <a:pt x="1" y="29"/>
                    <a:pt x="29" y="58"/>
                    <a:pt x="86" y="87"/>
                  </a:cubicBezTo>
                  <a:cubicBezTo>
                    <a:pt x="127" y="107"/>
                    <a:pt x="167" y="127"/>
                    <a:pt x="188" y="127"/>
                  </a:cubicBezTo>
                  <a:cubicBezTo>
                    <a:pt x="196" y="127"/>
                    <a:pt x="201" y="124"/>
                    <a:pt x="201" y="115"/>
                  </a:cubicBezTo>
                  <a:cubicBezTo>
                    <a:pt x="201" y="115"/>
                    <a:pt x="172" y="58"/>
                    <a:pt x="115" y="29"/>
                  </a:cubicBezTo>
                  <a:cubicBezTo>
                    <a:pt x="58" y="1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550;p45">
              <a:extLst>
                <a:ext uri="{FF2B5EF4-FFF2-40B4-BE49-F238E27FC236}">
                  <a16:creationId xmlns:a16="http://schemas.microsoft.com/office/drawing/2014/main" id="{1BD7F5EE-AB8F-3860-FF75-7C8E7D39FE70}"/>
                </a:ext>
              </a:extLst>
            </p:cNvPr>
            <p:cNvSpPr/>
            <p:nvPr/>
          </p:nvSpPr>
          <p:spPr>
            <a:xfrm>
              <a:off x="1246811" y="3461991"/>
              <a:ext cx="19853" cy="2503"/>
            </a:xfrm>
            <a:custGeom>
              <a:avLst/>
              <a:gdLst/>
              <a:ahLst/>
              <a:cxnLst/>
              <a:rect l="l" t="t" r="r" b="b"/>
              <a:pathLst>
                <a:path w="230" h="29" extrusionOk="0">
                  <a:moveTo>
                    <a:pt x="30" y="0"/>
                  </a:moveTo>
                  <a:cubicBezTo>
                    <a:pt x="1" y="0"/>
                    <a:pt x="30" y="29"/>
                    <a:pt x="115" y="29"/>
                  </a:cubicBezTo>
                  <a:lnTo>
                    <a:pt x="230" y="29"/>
                  </a:lnTo>
                  <a:cubicBezTo>
                    <a:pt x="230" y="29"/>
                    <a:pt x="173" y="0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551;p45">
              <a:extLst>
                <a:ext uri="{FF2B5EF4-FFF2-40B4-BE49-F238E27FC236}">
                  <a16:creationId xmlns:a16="http://schemas.microsoft.com/office/drawing/2014/main" id="{6D6345A2-47CF-4721-6779-3FCDA1ADFEF7}"/>
                </a:ext>
              </a:extLst>
            </p:cNvPr>
            <p:cNvSpPr/>
            <p:nvPr/>
          </p:nvSpPr>
          <p:spPr>
            <a:xfrm>
              <a:off x="1246811" y="3465789"/>
              <a:ext cx="19853" cy="6129"/>
            </a:xfrm>
            <a:custGeom>
              <a:avLst/>
              <a:gdLst/>
              <a:ahLst/>
              <a:cxnLst/>
              <a:rect l="l" t="t" r="r" b="b"/>
              <a:pathLst>
                <a:path w="230" h="71" extrusionOk="0">
                  <a:moveTo>
                    <a:pt x="192" y="1"/>
                  </a:moveTo>
                  <a:cubicBezTo>
                    <a:pt x="179" y="1"/>
                    <a:pt x="154" y="13"/>
                    <a:pt x="115" y="13"/>
                  </a:cubicBezTo>
                  <a:cubicBezTo>
                    <a:pt x="58" y="13"/>
                    <a:pt x="1" y="42"/>
                    <a:pt x="1" y="71"/>
                  </a:cubicBezTo>
                  <a:lnTo>
                    <a:pt x="115" y="71"/>
                  </a:lnTo>
                  <a:cubicBezTo>
                    <a:pt x="173" y="71"/>
                    <a:pt x="230" y="13"/>
                    <a:pt x="201" y="13"/>
                  </a:cubicBezTo>
                  <a:cubicBezTo>
                    <a:pt x="201" y="4"/>
                    <a:pt x="198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552;p45">
              <a:extLst>
                <a:ext uri="{FF2B5EF4-FFF2-40B4-BE49-F238E27FC236}">
                  <a16:creationId xmlns:a16="http://schemas.microsoft.com/office/drawing/2014/main" id="{04C8796B-5704-BAC7-B4F8-88AE21D8F1D7}"/>
                </a:ext>
              </a:extLst>
            </p:cNvPr>
            <p:cNvSpPr/>
            <p:nvPr/>
          </p:nvSpPr>
          <p:spPr>
            <a:xfrm>
              <a:off x="1261657" y="3456036"/>
              <a:ext cx="17350" cy="15019"/>
            </a:xfrm>
            <a:custGeom>
              <a:avLst/>
              <a:gdLst/>
              <a:ahLst/>
              <a:cxnLst/>
              <a:rect l="l" t="t" r="r" b="b"/>
              <a:pathLst>
                <a:path w="201" h="174" extrusionOk="0">
                  <a:moveTo>
                    <a:pt x="89" y="0"/>
                  </a:moveTo>
                  <a:cubicBezTo>
                    <a:pt x="77" y="0"/>
                    <a:pt x="66" y="4"/>
                    <a:pt x="58" y="12"/>
                  </a:cubicBezTo>
                  <a:cubicBezTo>
                    <a:pt x="1" y="41"/>
                    <a:pt x="1" y="98"/>
                    <a:pt x="29" y="126"/>
                  </a:cubicBezTo>
                  <a:cubicBezTo>
                    <a:pt x="46" y="160"/>
                    <a:pt x="63" y="174"/>
                    <a:pt x="85" y="174"/>
                  </a:cubicBezTo>
                  <a:cubicBezTo>
                    <a:pt x="101" y="174"/>
                    <a:pt x="120" y="167"/>
                    <a:pt x="144" y="155"/>
                  </a:cubicBezTo>
                  <a:cubicBezTo>
                    <a:pt x="172" y="155"/>
                    <a:pt x="201" y="98"/>
                    <a:pt x="172" y="41"/>
                  </a:cubicBezTo>
                  <a:cubicBezTo>
                    <a:pt x="152" y="20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553;p45">
              <a:extLst>
                <a:ext uri="{FF2B5EF4-FFF2-40B4-BE49-F238E27FC236}">
                  <a16:creationId xmlns:a16="http://schemas.microsoft.com/office/drawing/2014/main" id="{489118A3-1906-D0FD-DDBE-8072C92CE56D}"/>
                </a:ext>
              </a:extLst>
            </p:cNvPr>
            <p:cNvSpPr/>
            <p:nvPr/>
          </p:nvSpPr>
          <p:spPr>
            <a:xfrm>
              <a:off x="1266577" y="3456985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1" y="1"/>
                  </a:moveTo>
                  <a:cubicBezTo>
                    <a:pt x="87" y="30"/>
                    <a:pt x="87" y="144"/>
                    <a:pt x="1" y="173"/>
                  </a:cubicBezTo>
                  <a:lnTo>
                    <a:pt x="87" y="173"/>
                  </a:lnTo>
                  <a:cubicBezTo>
                    <a:pt x="115" y="144"/>
                    <a:pt x="144" y="87"/>
                    <a:pt x="115" y="58"/>
                  </a:cubicBezTo>
                  <a:cubicBezTo>
                    <a:pt x="87" y="1"/>
                    <a:pt x="58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554;p45">
              <a:extLst>
                <a:ext uri="{FF2B5EF4-FFF2-40B4-BE49-F238E27FC236}">
                  <a16:creationId xmlns:a16="http://schemas.microsoft.com/office/drawing/2014/main" id="{509BAE44-3FDD-0870-CBBE-448223D3F55D}"/>
                </a:ext>
              </a:extLst>
            </p:cNvPr>
            <p:cNvSpPr/>
            <p:nvPr/>
          </p:nvSpPr>
          <p:spPr>
            <a:xfrm>
              <a:off x="1281424" y="3657154"/>
              <a:ext cx="10013" cy="17350"/>
            </a:xfrm>
            <a:custGeom>
              <a:avLst/>
              <a:gdLst/>
              <a:ahLst/>
              <a:cxnLst/>
              <a:rect l="l" t="t" r="r" b="b"/>
              <a:pathLst>
                <a:path w="116" h="201" extrusionOk="0">
                  <a:moveTo>
                    <a:pt x="1" y="0"/>
                  </a:moveTo>
                  <a:cubicBezTo>
                    <a:pt x="1" y="29"/>
                    <a:pt x="1" y="57"/>
                    <a:pt x="29" y="115"/>
                  </a:cubicBezTo>
                  <a:cubicBezTo>
                    <a:pt x="58" y="172"/>
                    <a:pt x="86" y="200"/>
                    <a:pt x="86" y="200"/>
                  </a:cubicBezTo>
                  <a:cubicBezTo>
                    <a:pt x="115" y="200"/>
                    <a:pt x="86" y="143"/>
                    <a:pt x="86" y="86"/>
                  </a:cubicBezTo>
                  <a:cubicBezTo>
                    <a:pt x="58" y="57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555;p45">
              <a:extLst>
                <a:ext uri="{FF2B5EF4-FFF2-40B4-BE49-F238E27FC236}">
                  <a16:creationId xmlns:a16="http://schemas.microsoft.com/office/drawing/2014/main" id="{B56CF4E3-915F-ECA1-B97B-64F3F8CF449B}"/>
                </a:ext>
              </a:extLst>
            </p:cNvPr>
            <p:cNvSpPr/>
            <p:nvPr/>
          </p:nvSpPr>
          <p:spPr>
            <a:xfrm>
              <a:off x="1261657" y="3656118"/>
              <a:ext cx="14933" cy="13466"/>
            </a:xfrm>
            <a:custGeom>
              <a:avLst/>
              <a:gdLst/>
              <a:ahLst/>
              <a:cxnLst/>
              <a:rect l="l" t="t" r="r" b="b"/>
              <a:pathLst>
                <a:path w="173" h="156" extrusionOk="0">
                  <a:moveTo>
                    <a:pt x="146" y="0"/>
                  </a:moveTo>
                  <a:cubicBezTo>
                    <a:pt x="125" y="0"/>
                    <a:pt x="98" y="21"/>
                    <a:pt x="58" y="41"/>
                  </a:cubicBezTo>
                  <a:cubicBezTo>
                    <a:pt x="29" y="98"/>
                    <a:pt x="1" y="127"/>
                    <a:pt x="1" y="155"/>
                  </a:cubicBezTo>
                  <a:cubicBezTo>
                    <a:pt x="29" y="155"/>
                    <a:pt x="58" y="155"/>
                    <a:pt x="115" y="98"/>
                  </a:cubicBezTo>
                  <a:cubicBezTo>
                    <a:pt x="144" y="41"/>
                    <a:pt x="172" y="12"/>
                    <a:pt x="172" y="12"/>
                  </a:cubicBezTo>
                  <a:cubicBezTo>
                    <a:pt x="164" y="4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556;p45">
              <a:extLst>
                <a:ext uri="{FF2B5EF4-FFF2-40B4-BE49-F238E27FC236}">
                  <a16:creationId xmlns:a16="http://schemas.microsoft.com/office/drawing/2014/main" id="{C3964F17-025A-965C-65C6-9F863A7BFD10}"/>
                </a:ext>
              </a:extLst>
            </p:cNvPr>
            <p:cNvSpPr/>
            <p:nvPr/>
          </p:nvSpPr>
          <p:spPr>
            <a:xfrm>
              <a:off x="1269080" y="3657154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86" y="0"/>
                  </a:moveTo>
                  <a:cubicBezTo>
                    <a:pt x="86" y="0"/>
                    <a:pt x="58" y="57"/>
                    <a:pt x="29" y="86"/>
                  </a:cubicBezTo>
                  <a:cubicBezTo>
                    <a:pt x="1" y="143"/>
                    <a:pt x="1" y="200"/>
                    <a:pt x="29" y="200"/>
                  </a:cubicBezTo>
                  <a:cubicBezTo>
                    <a:pt x="58" y="200"/>
                    <a:pt x="58" y="172"/>
                    <a:pt x="86" y="115"/>
                  </a:cubicBezTo>
                  <a:cubicBezTo>
                    <a:pt x="86" y="57"/>
                    <a:pt x="115" y="29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557;p45">
              <a:extLst>
                <a:ext uri="{FF2B5EF4-FFF2-40B4-BE49-F238E27FC236}">
                  <a16:creationId xmlns:a16="http://schemas.microsoft.com/office/drawing/2014/main" id="{AECAF1F7-7829-562A-A48D-D451363F629B}"/>
                </a:ext>
              </a:extLst>
            </p:cNvPr>
            <p:cNvSpPr/>
            <p:nvPr/>
          </p:nvSpPr>
          <p:spPr>
            <a:xfrm>
              <a:off x="1276504" y="3659571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0" y="1"/>
                    <a:pt x="0" y="29"/>
                    <a:pt x="0" y="87"/>
                  </a:cubicBezTo>
                  <a:cubicBezTo>
                    <a:pt x="0" y="144"/>
                    <a:pt x="0" y="201"/>
                    <a:pt x="29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29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558;p45">
              <a:extLst>
                <a:ext uri="{FF2B5EF4-FFF2-40B4-BE49-F238E27FC236}">
                  <a16:creationId xmlns:a16="http://schemas.microsoft.com/office/drawing/2014/main" id="{D743EF08-2CDF-3A56-1002-B14A9E405B1F}"/>
                </a:ext>
              </a:extLst>
            </p:cNvPr>
            <p:cNvSpPr/>
            <p:nvPr/>
          </p:nvSpPr>
          <p:spPr>
            <a:xfrm>
              <a:off x="1281424" y="3657154"/>
              <a:ext cx="14933" cy="12430"/>
            </a:xfrm>
            <a:custGeom>
              <a:avLst/>
              <a:gdLst/>
              <a:ahLst/>
              <a:cxnLst/>
              <a:rect l="l" t="t" r="r" b="b"/>
              <a:pathLst>
                <a:path w="173" h="144" extrusionOk="0">
                  <a:moveTo>
                    <a:pt x="1" y="0"/>
                  </a:moveTo>
                  <a:cubicBezTo>
                    <a:pt x="1" y="0"/>
                    <a:pt x="1" y="57"/>
                    <a:pt x="86" y="86"/>
                  </a:cubicBezTo>
                  <a:cubicBezTo>
                    <a:pt x="144" y="115"/>
                    <a:pt x="172" y="143"/>
                    <a:pt x="172" y="143"/>
                  </a:cubicBezTo>
                  <a:cubicBezTo>
                    <a:pt x="172" y="115"/>
                    <a:pt x="144" y="86"/>
                    <a:pt x="115" y="57"/>
                  </a:cubicBezTo>
                  <a:cubicBezTo>
                    <a:pt x="58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559;p45">
              <a:extLst>
                <a:ext uri="{FF2B5EF4-FFF2-40B4-BE49-F238E27FC236}">
                  <a16:creationId xmlns:a16="http://schemas.microsoft.com/office/drawing/2014/main" id="{8DBC59FD-B922-3F7F-0A7A-299BBF0FB206}"/>
                </a:ext>
              </a:extLst>
            </p:cNvPr>
            <p:cNvSpPr/>
            <p:nvPr/>
          </p:nvSpPr>
          <p:spPr>
            <a:xfrm>
              <a:off x="1283927" y="3654651"/>
              <a:ext cx="17350" cy="6905"/>
            </a:xfrm>
            <a:custGeom>
              <a:avLst/>
              <a:gdLst/>
              <a:ahLst/>
              <a:cxnLst/>
              <a:rect l="l" t="t" r="r" b="b"/>
              <a:pathLst>
                <a:path w="201" h="80" extrusionOk="0">
                  <a:moveTo>
                    <a:pt x="0" y="1"/>
                  </a:moveTo>
                  <a:cubicBezTo>
                    <a:pt x="0" y="29"/>
                    <a:pt x="29" y="58"/>
                    <a:pt x="86" y="58"/>
                  </a:cubicBezTo>
                  <a:cubicBezTo>
                    <a:pt x="115" y="72"/>
                    <a:pt x="143" y="79"/>
                    <a:pt x="165" y="79"/>
                  </a:cubicBezTo>
                  <a:cubicBezTo>
                    <a:pt x="186" y="79"/>
                    <a:pt x="201" y="72"/>
                    <a:pt x="201" y="58"/>
                  </a:cubicBezTo>
                  <a:cubicBezTo>
                    <a:pt x="201" y="58"/>
                    <a:pt x="172" y="29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560;p45">
              <a:extLst>
                <a:ext uri="{FF2B5EF4-FFF2-40B4-BE49-F238E27FC236}">
                  <a16:creationId xmlns:a16="http://schemas.microsoft.com/office/drawing/2014/main" id="{22A56FFE-2927-EFF6-B1E1-773C55B0F734}"/>
                </a:ext>
              </a:extLst>
            </p:cNvPr>
            <p:cNvSpPr/>
            <p:nvPr/>
          </p:nvSpPr>
          <p:spPr>
            <a:xfrm>
              <a:off x="1283927" y="3649731"/>
              <a:ext cx="17350" cy="4402"/>
            </a:xfrm>
            <a:custGeom>
              <a:avLst/>
              <a:gdLst/>
              <a:ahLst/>
              <a:cxnLst/>
              <a:rect l="l" t="t" r="r" b="b"/>
              <a:pathLst>
                <a:path w="201" h="51" extrusionOk="0">
                  <a:moveTo>
                    <a:pt x="115" y="0"/>
                  </a:moveTo>
                  <a:cubicBezTo>
                    <a:pt x="57" y="0"/>
                    <a:pt x="0" y="29"/>
                    <a:pt x="0" y="29"/>
                  </a:cubicBezTo>
                  <a:cubicBezTo>
                    <a:pt x="0" y="43"/>
                    <a:pt x="15" y="50"/>
                    <a:pt x="36" y="50"/>
                  </a:cubicBezTo>
                  <a:cubicBezTo>
                    <a:pt x="57" y="50"/>
                    <a:pt x="86" y="43"/>
                    <a:pt x="115" y="29"/>
                  </a:cubicBezTo>
                  <a:cubicBezTo>
                    <a:pt x="172" y="29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561;p45">
              <a:extLst>
                <a:ext uri="{FF2B5EF4-FFF2-40B4-BE49-F238E27FC236}">
                  <a16:creationId xmlns:a16="http://schemas.microsoft.com/office/drawing/2014/main" id="{7D7EED2E-E0FD-22B5-18C2-220152E077A9}"/>
                </a:ext>
              </a:extLst>
            </p:cNvPr>
            <p:cNvSpPr/>
            <p:nvPr/>
          </p:nvSpPr>
          <p:spPr>
            <a:xfrm>
              <a:off x="1281424" y="3641272"/>
              <a:ext cx="17350" cy="10962"/>
            </a:xfrm>
            <a:custGeom>
              <a:avLst/>
              <a:gdLst/>
              <a:ahLst/>
              <a:cxnLst/>
              <a:rect l="l" t="t" r="r" b="b"/>
              <a:pathLst>
                <a:path w="201" h="127" extrusionOk="0">
                  <a:moveTo>
                    <a:pt x="188" y="1"/>
                  </a:moveTo>
                  <a:cubicBezTo>
                    <a:pt x="167" y="1"/>
                    <a:pt x="127" y="21"/>
                    <a:pt x="86" y="41"/>
                  </a:cubicBezTo>
                  <a:cubicBezTo>
                    <a:pt x="58" y="70"/>
                    <a:pt x="1" y="98"/>
                    <a:pt x="29" y="127"/>
                  </a:cubicBezTo>
                  <a:cubicBezTo>
                    <a:pt x="29" y="127"/>
                    <a:pt x="86" y="127"/>
                    <a:pt x="115" y="98"/>
                  </a:cubicBezTo>
                  <a:cubicBezTo>
                    <a:pt x="172" y="70"/>
                    <a:pt x="201" y="12"/>
                    <a:pt x="201" y="12"/>
                  </a:cubicBezTo>
                  <a:cubicBezTo>
                    <a:pt x="201" y="4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562;p45">
              <a:extLst>
                <a:ext uri="{FF2B5EF4-FFF2-40B4-BE49-F238E27FC236}">
                  <a16:creationId xmlns:a16="http://schemas.microsoft.com/office/drawing/2014/main" id="{A6937D89-3070-5B9E-29E1-F1D23405E278}"/>
                </a:ext>
              </a:extLst>
            </p:cNvPr>
            <p:cNvSpPr/>
            <p:nvPr/>
          </p:nvSpPr>
          <p:spPr>
            <a:xfrm>
              <a:off x="1281424" y="3634884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144" y="1"/>
                  </a:moveTo>
                  <a:cubicBezTo>
                    <a:pt x="115" y="1"/>
                    <a:pt x="86" y="29"/>
                    <a:pt x="58" y="58"/>
                  </a:cubicBezTo>
                  <a:cubicBezTo>
                    <a:pt x="1" y="115"/>
                    <a:pt x="1" y="172"/>
                    <a:pt x="1" y="172"/>
                  </a:cubicBezTo>
                  <a:cubicBezTo>
                    <a:pt x="1" y="172"/>
                    <a:pt x="58" y="144"/>
                    <a:pt x="86" y="115"/>
                  </a:cubicBezTo>
                  <a:cubicBezTo>
                    <a:pt x="115" y="58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563;p45">
              <a:extLst>
                <a:ext uri="{FF2B5EF4-FFF2-40B4-BE49-F238E27FC236}">
                  <a16:creationId xmlns:a16="http://schemas.microsoft.com/office/drawing/2014/main" id="{2A225338-E1DB-3CEA-27C9-E7CE5C0C3AA0}"/>
                </a:ext>
              </a:extLst>
            </p:cNvPr>
            <p:cNvSpPr/>
            <p:nvPr/>
          </p:nvSpPr>
          <p:spPr>
            <a:xfrm>
              <a:off x="1278921" y="3629964"/>
              <a:ext cx="5093" cy="19853"/>
            </a:xfrm>
            <a:custGeom>
              <a:avLst/>
              <a:gdLst/>
              <a:ahLst/>
              <a:cxnLst/>
              <a:rect l="l" t="t" r="r" b="b"/>
              <a:pathLst>
                <a:path w="59" h="230" extrusionOk="0">
                  <a:moveTo>
                    <a:pt x="58" y="0"/>
                  </a:moveTo>
                  <a:cubicBezTo>
                    <a:pt x="58" y="0"/>
                    <a:pt x="30" y="29"/>
                    <a:pt x="1" y="115"/>
                  </a:cubicBezTo>
                  <a:lnTo>
                    <a:pt x="1" y="229"/>
                  </a:lnTo>
                  <a:cubicBezTo>
                    <a:pt x="1" y="229"/>
                    <a:pt x="58" y="172"/>
                    <a:pt x="58" y="115"/>
                  </a:cubicBezTo>
                  <a:cubicBezTo>
                    <a:pt x="58" y="58"/>
                    <a:pt x="58" y="29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64;p45">
              <a:extLst>
                <a:ext uri="{FF2B5EF4-FFF2-40B4-BE49-F238E27FC236}">
                  <a16:creationId xmlns:a16="http://schemas.microsoft.com/office/drawing/2014/main" id="{88C0D3BD-DA65-4A0B-3FDB-6590BF9BB5D6}"/>
                </a:ext>
              </a:extLst>
            </p:cNvPr>
            <p:cNvSpPr/>
            <p:nvPr/>
          </p:nvSpPr>
          <p:spPr>
            <a:xfrm>
              <a:off x="1274001" y="3629964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1" y="0"/>
                  </a:moveTo>
                  <a:cubicBezTo>
                    <a:pt x="1" y="29"/>
                    <a:pt x="1" y="58"/>
                    <a:pt x="1" y="115"/>
                  </a:cubicBezTo>
                  <a:cubicBezTo>
                    <a:pt x="1" y="172"/>
                    <a:pt x="29" y="229"/>
                    <a:pt x="58" y="229"/>
                  </a:cubicBezTo>
                  <a:cubicBezTo>
                    <a:pt x="58" y="201"/>
                    <a:pt x="58" y="172"/>
                    <a:pt x="58" y="115"/>
                  </a:cubicBezTo>
                  <a:cubicBezTo>
                    <a:pt x="58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65;p45">
              <a:extLst>
                <a:ext uri="{FF2B5EF4-FFF2-40B4-BE49-F238E27FC236}">
                  <a16:creationId xmlns:a16="http://schemas.microsoft.com/office/drawing/2014/main" id="{2C869CA4-4DFC-B146-BC4D-6AE2CC969C93}"/>
                </a:ext>
              </a:extLst>
            </p:cNvPr>
            <p:cNvSpPr/>
            <p:nvPr/>
          </p:nvSpPr>
          <p:spPr>
            <a:xfrm>
              <a:off x="1264160" y="3634884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29" y="1"/>
                  </a:moveTo>
                  <a:cubicBezTo>
                    <a:pt x="0" y="1"/>
                    <a:pt x="29" y="58"/>
                    <a:pt x="58" y="115"/>
                  </a:cubicBezTo>
                  <a:cubicBezTo>
                    <a:pt x="86" y="144"/>
                    <a:pt x="115" y="172"/>
                    <a:pt x="143" y="172"/>
                  </a:cubicBezTo>
                  <a:cubicBezTo>
                    <a:pt x="143" y="144"/>
                    <a:pt x="143" y="115"/>
                    <a:pt x="86" y="58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66;p45">
              <a:extLst>
                <a:ext uri="{FF2B5EF4-FFF2-40B4-BE49-F238E27FC236}">
                  <a16:creationId xmlns:a16="http://schemas.microsoft.com/office/drawing/2014/main" id="{98F90B2B-739A-B5D1-7E33-45023A19270D}"/>
                </a:ext>
              </a:extLst>
            </p:cNvPr>
            <p:cNvSpPr/>
            <p:nvPr/>
          </p:nvSpPr>
          <p:spPr>
            <a:xfrm>
              <a:off x="1259240" y="3641272"/>
              <a:ext cx="14847" cy="10962"/>
            </a:xfrm>
            <a:custGeom>
              <a:avLst/>
              <a:gdLst/>
              <a:ahLst/>
              <a:cxnLst/>
              <a:rect l="l" t="t" r="r" b="b"/>
              <a:pathLst>
                <a:path w="172" h="127" extrusionOk="0">
                  <a:moveTo>
                    <a:pt x="13" y="1"/>
                  </a:moveTo>
                  <a:cubicBezTo>
                    <a:pt x="5" y="1"/>
                    <a:pt x="0" y="4"/>
                    <a:pt x="0" y="12"/>
                  </a:cubicBezTo>
                  <a:cubicBezTo>
                    <a:pt x="0" y="12"/>
                    <a:pt x="29" y="41"/>
                    <a:pt x="86" y="70"/>
                  </a:cubicBezTo>
                  <a:cubicBezTo>
                    <a:pt x="115" y="127"/>
                    <a:pt x="172" y="127"/>
                    <a:pt x="172" y="127"/>
                  </a:cubicBezTo>
                  <a:cubicBezTo>
                    <a:pt x="172" y="98"/>
                    <a:pt x="143" y="70"/>
                    <a:pt x="115" y="41"/>
                  </a:cubicBezTo>
                  <a:cubicBezTo>
                    <a:pt x="74" y="21"/>
                    <a:pt x="34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67;p45">
              <a:extLst>
                <a:ext uri="{FF2B5EF4-FFF2-40B4-BE49-F238E27FC236}">
                  <a16:creationId xmlns:a16="http://schemas.microsoft.com/office/drawing/2014/main" id="{D9709DD6-0D6F-655C-FBDC-EA9F9E45A7CD}"/>
                </a:ext>
              </a:extLst>
            </p:cNvPr>
            <p:cNvSpPr/>
            <p:nvPr/>
          </p:nvSpPr>
          <p:spPr>
            <a:xfrm>
              <a:off x="1256737" y="3649731"/>
              <a:ext cx="17350" cy="5006"/>
            </a:xfrm>
            <a:custGeom>
              <a:avLst/>
              <a:gdLst/>
              <a:ahLst/>
              <a:cxnLst/>
              <a:rect l="l" t="t" r="r" b="b"/>
              <a:pathLst>
                <a:path w="201" h="58" extrusionOk="0">
                  <a:moveTo>
                    <a:pt x="0" y="0"/>
                  </a:moveTo>
                  <a:cubicBezTo>
                    <a:pt x="0" y="0"/>
                    <a:pt x="29" y="58"/>
                    <a:pt x="86" y="58"/>
                  </a:cubicBezTo>
                  <a:lnTo>
                    <a:pt x="201" y="58"/>
                  </a:lnTo>
                  <a:cubicBezTo>
                    <a:pt x="201" y="58"/>
                    <a:pt x="172" y="29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68;p45">
              <a:extLst>
                <a:ext uri="{FF2B5EF4-FFF2-40B4-BE49-F238E27FC236}">
                  <a16:creationId xmlns:a16="http://schemas.microsoft.com/office/drawing/2014/main" id="{0C07B291-BDFE-D1F5-9EF4-30A95599CD75}"/>
                </a:ext>
              </a:extLst>
            </p:cNvPr>
            <p:cNvSpPr/>
            <p:nvPr/>
          </p:nvSpPr>
          <p:spPr>
            <a:xfrm>
              <a:off x="1256737" y="3654651"/>
              <a:ext cx="17350" cy="6905"/>
            </a:xfrm>
            <a:custGeom>
              <a:avLst/>
              <a:gdLst/>
              <a:ahLst/>
              <a:cxnLst/>
              <a:rect l="l" t="t" r="r" b="b"/>
              <a:pathLst>
                <a:path w="201" h="80" extrusionOk="0">
                  <a:moveTo>
                    <a:pt x="86" y="1"/>
                  </a:moveTo>
                  <a:cubicBezTo>
                    <a:pt x="29" y="1"/>
                    <a:pt x="0" y="58"/>
                    <a:pt x="0" y="58"/>
                  </a:cubicBezTo>
                  <a:cubicBezTo>
                    <a:pt x="0" y="72"/>
                    <a:pt x="15" y="79"/>
                    <a:pt x="36" y="79"/>
                  </a:cubicBezTo>
                  <a:cubicBezTo>
                    <a:pt x="58" y="79"/>
                    <a:pt x="86" y="72"/>
                    <a:pt x="115" y="58"/>
                  </a:cubicBezTo>
                  <a:cubicBezTo>
                    <a:pt x="172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69;p45">
              <a:extLst>
                <a:ext uri="{FF2B5EF4-FFF2-40B4-BE49-F238E27FC236}">
                  <a16:creationId xmlns:a16="http://schemas.microsoft.com/office/drawing/2014/main" id="{C44AA9D7-6059-61A1-AB35-665935C0714B}"/>
                </a:ext>
              </a:extLst>
            </p:cNvPr>
            <p:cNvSpPr/>
            <p:nvPr/>
          </p:nvSpPr>
          <p:spPr>
            <a:xfrm>
              <a:off x="1259240" y="3657154"/>
              <a:ext cx="17350" cy="9927"/>
            </a:xfrm>
            <a:custGeom>
              <a:avLst/>
              <a:gdLst/>
              <a:ahLst/>
              <a:cxnLst/>
              <a:rect l="l" t="t" r="r" b="b"/>
              <a:pathLst>
                <a:path w="201" h="115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72" y="0"/>
                    <a:pt x="114" y="0"/>
                    <a:pt x="86" y="29"/>
                  </a:cubicBezTo>
                  <a:cubicBezTo>
                    <a:pt x="29" y="57"/>
                    <a:pt x="0" y="86"/>
                    <a:pt x="0" y="115"/>
                  </a:cubicBezTo>
                  <a:cubicBezTo>
                    <a:pt x="0" y="115"/>
                    <a:pt x="57" y="86"/>
                    <a:pt x="86" y="86"/>
                  </a:cubicBezTo>
                  <a:cubicBezTo>
                    <a:pt x="143" y="57"/>
                    <a:pt x="200" y="29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70;p45">
              <a:extLst>
                <a:ext uri="{FF2B5EF4-FFF2-40B4-BE49-F238E27FC236}">
                  <a16:creationId xmlns:a16="http://schemas.microsoft.com/office/drawing/2014/main" id="{4F34826A-577B-FA44-B33E-7D2B729D5DCD}"/>
                </a:ext>
              </a:extLst>
            </p:cNvPr>
            <p:cNvSpPr/>
            <p:nvPr/>
          </p:nvSpPr>
          <p:spPr>
            <a:xfrm>
              <a:off x="1264160" y="3657154"/>
              <a:ext cx="12430" cy="14847"/>
            </a:xfrm>
            <a:custGeom>
              <a:avLst/>
              <a:gdLst/>
              <a:ahLst/>
              <a:cxnLst/>
              <a:rect l="l" t="t" r="r" b="b"/>
              <a:pathLst>
                <a:path w="144" h="172" extrusionOk="0">
                  <a:moveTo>
                    <a:pt x="143" y="0"/>
                  </a:moveTo>
                  <a:cubicBezTo>
                    <a:pt x="143" y="0"/>
                    <a:pt x="86" y="29"/>
                    <a:pt x="58" y="86"/>
                  </a:cubicBezTo>
                  <a:cubicBezTo>
                    <a:pt x="29" y="115"/>
                    <a:pt x="0" y="172"/>
                    <a:pt x="0" y="172"/>
                  </a:cubicBezTo>
                  <a:cubicBezTo>
                    <a:pt x="29" y="172"/>
                    <a:pt x="58" y="143"/>
                    <a:pt x="86" y="115"/>
                  </a:cubicBezTo>
                  <a:cubicBezTo>
                    <a:pt x="143" y="57"/>
                    <a:pt x="143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71;p45">
              <a:extLst>
                <a:ext uri="{FF2B5EF4-FFF2-40B4-BE49-F238E27FC236}">
                  <a16:creationId xmlns:a16="http://schemas.microsoft.com/office/drawing/2014/main" id="{2C8165A0-8F0A-FBBA-D56E-5D8A75902884}"/>
                </a:ext>
              </a:extLst>
            </p:cNvPr>
            <p:cNvSpPr/>
            <p:nvPr/>
          </p:nvSpPr>
          <p:spPr>
            <a:xfrm>
              <a:off x="1271584" y="3658967"/>
              <a:ext cx="7423" cy="18040"/>
            </a:xfrm>
            <a:custGeom>
              <a:avLst/>
              <a:gdLst/>
              <a:ahLst/>
              <a:cxnLst/>
              <a:rect l="l" t="t" r="r" b="b"/>
              <a:pathLst>
                <a:path w="86" h="209" extrusionOk="0">
                  <a:moveTo>
                    <a:pt x="81" y="0"/>
                  </a:moveTo>
                  <a:cubicBezTo>
                    <a:pt x="67" y="0"/>
                    <a:pt x="29" y="47"/>
                    <a:pt x="29" y="94"/>
                  </a:cubicBezTo>
                  <a:cubicBezTo>
                    <a:pt x="0" y="151"/>
                    <a:pt x="29" y="208"/>
                    <a:pt x="29" y="208"/>
                  </a:cubicBezTo>
                  <a:cubicBezTo>
                    <a:pt x="29" y="208"/>
                    <a:pt x="57" y="151"/>
                    <a:pt x="86" y="94"/>
                  </a:cubicBezTo>
                  <a:lnTo>
                    <a:pt x="86" y="8"/>
                  </a:lnTo>
                  <a:cubicBezTo>
                    <a:pt x="86" y="3"/>
                    <a:pt x="84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72;p45">
              <a:extLst>
                <a:ext uri="{FF2B5EF4-FFF2-40B4-BE49-F238E27FC236}">
                  <a16:creationId xmlns:a16="http://schemas.microsoft.com/office/drawing/2014/main" id="{ABF5F8FB-CFFC-6910-58A8-2FCF68EE3ABE}"/>
                </a:ext>
              </a:extLst>
            </p:cNvPr>
            <p:cNvSpPr/>
            <p:nvPr/>
          </p:nvSpPr>
          <p:spPr>
            <a:xfrm>
              <a:off x="1278921" y="3658967"/>
              <a:ext cx="5093" cy="18040"/>
            </a:xfrm>
            <a:custGeom>
              <a:avLst/>
              <a:gdLst/>
              <a:ahLst/>
              <a:cxnLst/>
              <a:rect l="l" t="t" r="r" b="b"/>
              <a:pathLst>
                <a:path w="59" h="209" extrusionOk="0">
                  <a:moveTo>
                    <a:pt x="17" y="0"/>
                  </a:moveTo>
                  <a:cubicBezTo>
                    <a:pt x="11" y="0"/>
                    <a:pt x="6" y="3"/>
                    <a:pt x="1" y="8"/>
                  </a:cubicBezTo>
                  <a:cubicBezTo>
                    <a:pt x="1" y="8"/>
                    <a:pt x="1" y="36"/>
                    <a:pt x="1" y="94"/>
                  </a:cubicBezTo>
                  <a:cubicBezTo>
                    <a:pt x="30" y="179"/>
                    <a:pt x="30" y="208"/>
                    <a:pt x="58" y="208"/>
                  </a:cubicBezTo>
                  <a:cubicBezTo>
                    <a:pt x="58" y="208"/>
                    <a:pt x="58" y="151"/>
                    <a:pt x="58" y="94"/>
                  </a:cubicBezTo>
                  <a:cubicBezTo>
                    <a:pt x="58" y="47"/>
                    <a:pt x="39" y="0"/>
                    <a:pt x="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73;p45">
              <a:extLst>
                <a:ext uri="{FF2B5EF4-FFF2-40B4-BE49-F238E27FC236}">
                  <a16:creationId xmlns:a16="http://schemas.microsoft.com/office/drawing/2014/main" id="{6CBCF608-C21B-AB3D-6B17-6751A3D87B33}"/>
                </a:ext>
              </a:extLst>
            </p:cNvPr>
            <p:cNvSpPr/>
            <p:nvPr/>
          </p:nvSpPr>
          <p:spPr>
            <a:xfrm>
              <a:off x="1278921" y="3657154"/>
              <a:ext cx="12516" cy="15537"/>
            </a:xfrm>
            <a:custGeom>
              <a:avLst/>
              <a:gdLst/>
              <a:ahLst/>
              <a:cxnLst/>
              <a:rect l="l" t="t" r="r" b="b"/>
              <a:pathLst>
                <a:path w="145" h="180" extrusionOk="0">
                  <a:moveTo>
                    <a:pt x="30" y="0"/>
                  </a:moveTo>
                  <a:lnTo>
                    <a:pt x="30" y="0"/>
                  </a:lnTo>
                  <a:cubicBezTo>
                    <a:pt x="1" y="29"/>
                    <a:pt x="30" y="57"/>
                    <a:pt x="58" y="115"/>
                  </a:cubicBezTo>
                  <a:cubicBezTo>
                    <a:pt x="81" y="138"/>
                    <a:pt x="105" y="180"/>
                    <a:pt x="128" y="180"/>
                  </a:cubicBezTo>
                  <a:cubicBezTo>
                    <a:pt x="133" y="180"/>
                    <a:pt x="139" y="177"/>
                    <a:pt x="144" y="172"/>
                  </a:cubicBezTo>
                  <a:cubicBezTo>
                    <a:pt x="144" y="172"/>
                    <a:pt x="144" y="143"/>
                    <a:pt x="115" y="86"/>
                  </a:cubicBezTo>
                  <a:cubicBezTo>
                    <a:pt x="87" y="29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74;p45">
              <a:extLst>
                <a:ext uri="{FF2B5EF4-FFF2-40B4-BE49-F238E27FC236}">
                  <a16:creationId xmlns:a16="http://schemas.microsoft.com/office/drawing/2014/main" id="{1E60F925-0325-E16D-2EFA-FE3E820DE056}"/>
                </a:ext>
              </a:extLst>
            </p:cNvPr>
            <p:cNvSpPr/>
            <p:nvPr/>
          </p:nvSpPr>
          <p:spPr>
            <a:xfrm>
              <a:off x="1283927" y="3656118"/>
              <a:ext cx="14847" cy="10962"/>
            </a:xfrm>
            <a:custGeom>
              <a:avLst/>
              <a:gdLst/>
              <a:ahLst/>
              <a:cxnLst/>
              <a:rect l="l" t="t" r="r" b="b"/>
              <a:pathLst>
                <a:path w="172" h="127" extrusionOk="0">
                  <a:moveTo>
                    <a:pt x="13" y="0"/>
                  </a:moveTo>
                  <a:cubicBezTo>
                    <a:pt x="5" y="0"/>
                    <a:pt x="0" y="4"/>
                    <a:pt x="0" y="12"/>
                  </a:cubicBezTo>
                  <a:cubicBezTo>
                    <a:pt x="0" y="12"/>
                    <a:pt x="29" y="41"/>
                    <a:pt x="57" y="69"/>
                  </a:cubicBezTo>
                  <a:cubicBezTo>
                    <a:pt x="115" y="127"/>
                    <a:pt x="172" y="127"/>
                    <a:pt x="172" y="127"/>
                  </a:cubicBezTo>
                  <a:cubicBezTo>
                    <a:pt x="172" y="98"/>
                    <a:pt x="143" y="69"/>
                    <a:pt x="86" y="41"/>
                  </a:cubicBezTo>
                  <a:cubicBezTo>
                    <a:pt x="66" y="21"/>
                    <a:pt x="31" y="0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75;p45">
              <a:extLst>
                <a:ext uri="{FF2B5EF4-FFF2-40B4-BE49-F238E27FC236}">
                  <a16:creationId xmlns:a16="http://schemas.microsoft.com/office/drawing/2014/main" id="{C516066F-139E-C69C-17D0-35BD70BF49E4}"/>
                </a:ext>
              </a:extLst>
            </p:cNvPr>
            <p:cNvSpPr/>
            <p:nvPr/>
          </p:nvSpPr>
          <p:spPr>
            <a:xfrm>
              <a:off x="1283927" y="3654651"/>
              <a:ext cx="17350" cy="2590"/>
            </a:xfrm>
            <a:custGeom>
              <a:avLst/>
              <a:gdLst/>
              <a:ahLst/>
              <a:cxnLst/>
              <a:rect l="l" t="t" r="r" b="b"/>
              <a:pathLst>
                <a:path w="201" h="30" extrusionOk="0">
                  <a:moveTo>
                    <a:pt x="0" y="1"/>
                  </a:moveTo>
                  <a:cubicBezTo>
                    <a:pt x="0" y="1"/>
                    <a:pt x="29" y="29"/>
                    <a:pt x="86" y="29"/>
                  </a:cubicBezTo>
                  <a:lnTo>
                    <a:pt x="201" y="29"/>
                  </a:lnTo>
                  <a:cubicBezTo>
                    <a:pt x="201" y="29"/>
                    <a:pt x="172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76;p45">
              <a:extLst>
                <a:ext uri="{FF2B5EF4-FFF2-40B4-BE49-F238E27FC236}">
                  <a16:creationId xmlns:a16="http://schemas.microsoft.com/office/drawing/2014/main" id="{C54EA3A2-979A-5C2C-8AD8-996B3F068D9B}"/>
                </a:ext>
              </a:extLst>
            </p:cNvPr>
            <p:cNvSpPr/>
            <p:nvPr/>
          </p:nvSpPr>
          <p:spPr>
            <a:xfrm>
              <a:off x="1283927" y="3647228"/>
              <a:ext cx="17350" cy="6129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86" y="1"/>
                  </a:moveTo>
                  <a:cubicBezTo>
                    <a:pt x="29" y="1"/>
                    <a:pt x="0" y="58"/>
                    <a:pt x="0" y="58"/>
                  </a:cubicBezTo>
                  <a:cubicBezTo>
                    <a:pt x="0" y="67"/>
                    <a:pt x="7" y="71"/>
                    <a:pt x="17" y="71"/>
                  </a:cubicBezTo>
                  <a:cubicBezTo>
                    <a:pt x="38" y="71"/>
                    <a:pt x="77" y="58"/>
                    <a:pt x="115" y="58"/>
                  </a:cubicBezTo>
                  <a:cubicBezTo>
                    <a:pt x="172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77;p45">
              <a:extLst>
                <a:ext uri="{FF2B5EF4-FFF2-40B4-BE49-F238E27FC236}">
                  <a16:creationId xmlns:a16="http://schemas.microsoft.com/office/drawing/2014/main" id="{DA65AE4C-ABE5-9F85-D747-9E889E85128B}"/>
                </a:ext>
              </a:extLst>
            </p:cNvPr>
            <p:cNvSpPr/>
            <p:nvPr/>
          </p:nvSpPr>
          <p:spPr>
            <a:xfrm>
              <a:off x="1281424" y="3638769"/>
              <a:ext cx="14933" cy="12084"/>
            </a:xfrm>
            <a:custGeom>
              <a:avLst/>
              <a:gdLst/>
              <a:ahLst/>
              <a:cxnLst/>
              <a:rect l="l" t="t" r="r" b="b"/>
              <a:pathLst>
                <a:path w="173" h="140" extrusionOk="0">
                  <a:moveTo>
                    <a:pt x="160" y="1"/>
                  </a:moveTo>
                  <a:cubicBezTo>
                    <a:pt x="141" y="1"/>
                    <a:pt x="107" y="21"/>
                    <a:pt x="86" y="41"/>
                  </a:cubicBezTo>
                  <a:cubicBezTo>
                    <a:pt x="29" y="99"/>
                    <a:pt x="1" y="127"/>
                    <a:pt x="1" y="127"/>
                  </a:cubicBezTo>
                  <a:cubicBezTo>
                    <a:pt x="9" y="136"/>
                    <a:pt x="17" y="139"/>
                    <a:pt x="26" y="139"/>
                  </a:cubicBezTo>
                  <a:cubicBezTo>
                    <a:pt x="48" y="139"/>
                    <a:pt x="75" y="119"/>
                    <a:pt x="115" y="99"/>
                  </a:cubicBezTo>
                  <a:cubicBezTo>
                    <a:pt x="144" y="41"/>
                    <a:pt x="172" y="13"/>
                    <a:pt x="172" y="13"/>
                  </a:cubicBezTo>
                  <a:cubicBezTo>
                    <a:pt x="172" y="4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78;p45">
              <a:extLst>
                <a:ext uri="{FF2B5EF4-FFF2-40B4-BE49-F238E27FC236}">
                  <a16:creationId xmlns:a16="http://schemas.microsoft.com/office/drawing/2014/main" id="{CB217585-0B8A-803E-11A2-480137962031}"/>
                </a:ext>
              </a:extLst>
            </p:cNvPr>
            <p:cNvSpPr/>
            <p:nvPr/>
          </p:nvSpPr>
          <p:spPr>
            <a:xfrm>
              <a:off x="1281424" y="3632381"/>
              <a:ext cx="10013" cy="17436"/>
            </a:xfrm>
            <a:custGeom>
              <a:avLst/>
              <a:gdLst/>
              <a:ahLst/>
              <a:cxnLst/>
              <a:rect l="l" t="t" r="r" b="b"/>
              <a:pathLst>
                <a:path w="116" h="202" extrusionOk="0">
                  <a:moveTo>
                    <a:pt x="86" y="1"/>
                  </a:moveTo>
                  <a:cubicBezTo>
                    <a:pt x="86" y="1"/>
                    <a:pt x="58" y="30"/>
                    <a:pt x="29" y="87"/>
                  </a:cubicBezTo>
                  <a:cubicBezTo>
                    <a:pt x="1" y="144"/>
                    <a:pt x="1" y="201"/>
                    <a:pt x="1" y="201"/>
                  </a:cubicBezTo>
                  <a:cubicBezTo>
                    <a:pt x="1" y="201"/>
                    <a:pt x="58" y="173"/>
                    <a:pt x="58" y="115"/>
                  </a:cubicBezTo>
                  <a:cubicBezTo>
                    <a:pt x="86" y="58"/>
                    <a:pt x="115" y="30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79;p45">
              <a:extLst>
                <a:ext uri="{FF2B5EF4-FFF2-40B4-BE49-F238E27FC236}">
                  <a16:creationId xmlns:a16="http://schemas.microsoft.com/office/drawing/2014/main" id="{7045B94D-C45D-EC93-9F0D-A454F9D0DD83}"/>
                </a:ext>
              </a:extLst>
            </p:cNvPr>
            <p:cNvSpPr/>
            <p:nvPr/>
          </p:nvSpPr>
          <p:spPr>
            <a:xfrm>
              <a:off x="1276504" y="3629964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58" y="0"/>
                  </a:moveTo>
                  <a:cubicBezTo>
                    <a:pt x="29" y="0"/>
                    <a:pt x="0" y="29"/>
                    <a:pt x="0" y="115"/>
                  </a:cubicBezTo>
                  <a:cubicBezTo>
                    <a:pt x="0" y="172"/>
                    <a:pt x="0" y="229"/>
                    <a:pt x="29" y="229"/>
                  </a:cubicBezTo>
                  <a:cubicBezTo>
                    <a:pt x="58" y="229"/>
                    <a:pt x="58" y="172"/>
                    <a:pt x="58" y="115"/>
                  </a:cubicBezTo>
                  <a:cubicBezTo>
                    <a:pt x="58" y="58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80;p45">
              <a:extLst>
                <a:ext uri="{FF2B5EF4-FFF2-40B4-BE49-F238E27FC236}">
                  <a16:creationId xmlns:a16="http://schemas.microsoft.com/office/drawing/2014/main" id="{4C018DBA-C604-155C-D660-EF75FCCBA3F7}"/>
                </a:ext>
              </a:extLst>
            </p:cNvPr>
            <p:cNvSpPr/>
            <p:nvPr/>
          </p:nvSpPr>
          <p:spPr>
            <a:xfrm>
              <a:off x="1269080" y="3632381"/>
              <a:ext cx="9927" cy="17436"/>
            </a:xfrm>
            <a:custGeom>
              <a:avLst/>
              <a:gdLst/>
              <a:ahLst/>
              <a:cxnLst/>
              <a:rect l="l" t="t" r="r" b="b"/>
              <a:pathLst>
                <a:path w="115" h="202" extrusionOk="0">
                  <a:moveTo>
                    <a:pt x="29" y="1"/>
                  </a:moveTo>
                  <a:cubicBezTo>
                    <a:pt x="29" y="1"/>
                    <a:pt x="1" y="58"/>
                    <a:pt x="29" y="115"/>
                  </a:cubicBezTo>
                  <a:cubicBezTo>
                    <a:pt x="58" y="173"/>
                    <a:pt x="86" y="201"/>
                    <a:pt x="86" y="201"/>
                  </a:cubicBezTo>
                  <a:cubicBezTo>
                    <a:pt x="115" y="201"/>
                    <a:pt x="86" y="144"/>
                    <a:pt x="86" y="87"/>
                  </a:cubicBezTo>
                  <a:cubicBezTo>
                    <a:pt x="86" y="30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81;p45">
              <a:extLst>
                <a:ext uri="{FF2B5EF4-FFF2-40B4-BE49-F238E27FC236}">
                  <a16:creationId xmlns:a16="http://schemas.microsoft.com/office/drawing/2014/main" id="{FCF4DC8D-2BD9-ADDD-E89D-1368CC13612F}"/>
                </a:ext>
              </a:extLst>
            </p:cNvPr>
            <p:cNvSpPr/>
            <p:nvPr/>
          </p:nvSpPr>
          <p:spPr>
            <a:xfrm>
              <a:off x="1261657" y="3637388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29" y="0"/>
                  </a:moveTo>
                  <a:cubicBezTo>
                    <a:pt x="1" y="0"/>
                    <a:pt x="29" y="57"/>
                    <a:pt x="58" y="86"/>
                  </a:cubicBezTo>
                  <a:cubicBezTo>
                    <a:pt x="100" y="128"/>
                    <a:pt x="126" y="155"/>
                    <a:pt x="149" y="155"/>
                  </a:cubicBezTo>
                  <a:cubicBezTo>
                    <a:pt x="157" y="155"/>
                    <a:pt x="165" y="151"/>
                    <a:pt x="172" y="143"/>
                  </a:cubicBezTo>
                  <a:cubicBezTo>
                    <a:pt x="172" y="143"/>
                    <a:pt x="172" y="86"/>
                    <a:pt x="115" y="57"/>
                  </a:cubicBezTo>
                  <a:cubicBezTo>
                    <a:pt x="58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82;p45">
              <a:extLst>
                <a:ext uri="{FF2B5EF4-FFF2-40B4-BE49-F238E27FC236}">
                  <a16:creationId xmlns:a16="http://schemas.microsoft.com/office/drawing/2014/main" id="{4D547C48-44D4-0CDE-A3BB-25828F5FF172}"/>
                </a:ext>
              </a:extLst>
            </p:cNvPr>
            <p:cNvSpPr/>
            <p:nvPr/>
          </p:nvSpPr>
          <p:spPr>
            <a:xfrm>
              <a:off x="1256737" y="3642912"/>
              <a:ext cx="17350" cy="8718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47" y="1"/>
                  </a:moveTo>
                  <a:cubicBezTo>
                    <a:pt x="29" y="1"/>
                    <a:pt x="15" y="8"/>
                    <a:pt x="0" y="22"/>
                  </a:cubicBezTo>
                  <a:cubicBezTo>
                    <a:pt x="0" y="51"/>
                    <a:pt x="58" y="79"/>
                    <a:pt x="86" y="79"/>
                  </a:cubicBezTo>
                  <a:cubicBezTo>
                    <a:pt x="115" y="94"/>
                    <a:pt x="144" y="101"/>
                    <a:pt x="165" y="101"/>
                  </a:cubicBezTo>
                  <a:cubicBezTo>
                    <a:pt x="186" y="101"/>
                    <a:pt x="201" y="94"/>
                    <a:pt x="201" y="79"/>
                  </a:cubicBezTo>
                  <a:cubicBezTo>
                    <a:pt x="201" y="51"/>
                    <a:pt x="172" y="51"/>
                    <a:pt x="115" y="22"/>
                  </a:cubicBezTo>
                  <a:cubicBezTo>
                    <a:pt x="86" y="8"/>
                    <a:pt x="65" y="1"/>
                    <a:pt x="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83;p45">
              <a:extLst>
                <a:ext uri="{FF2B5EF4-FFF2-40B4-BE49-F238E27FC236}">
                  <a16:creationId xmlns:a16="http://schemas.microsoft.com/office/drawing/2014/main" id="{91143BC4-F2F4-4777-8C35-6D61EF2DAB82}"/>
                </a:ext>
              </a:extLst>
            </p:cNvPr>
            <p:cNvSpPr/>
            <p:nvPr/>
          </p:nvSpPr>
          <p:spPr>
            <a:xfrm>
              <a:off x="1256737" y="3652148"/>
              <a:ext cx="17350" cy="5093"/>
            </a:xfrm>
            <a:custGeom>
              <a:avLst/>
              <a:gdLst/>
              <a:ahLst/>
              <a:cxnLst/>
              <a:rect l="l" t="t" r="r" b="b"/>
              <a:pathLst>
                <a:path w="201" h="59" extrusionOk="0">
                  <a:moveTo>
                    <a:pt x="86" y="1"/>
                  </a:moveTo>
                  <a:cubicBezTo>
                    <a:pt x="29" y="1"/>
                    <a:pt x="0" y="1"/>
                    <a:pt x="0" y="30"/>
                  </a:cubicBezTo>
                  <a:cubicBezTo>
                    <a:pt x="0" y="58"/>
                    <a:pt x="29" y="58"/>
                    <a:pt x="86" y="58"/>
                  </a:cubicBezTo>
                  <a:cubicBezTo>
                    <a:pt x="144" y="58"/>
                    <a:pt x="201" y="30"/>
                    <a:pt x="201" y="30"/>
                  </a:cubicBezTo>
                  <a:cubicBezTo>
                    <a:pt x="201" y="1"/>
                    <a:pt x="144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84;p45">
              <a:extLst>
                <a:ext uri="{FF2B5EF4-FFF2-40B4-BE49-F238E27FC236}">
                  <a16:creationId xmlns:a16="http://schemas.microsoft.com/office/drawing/2014/main" id="{FFA22F87-DC94-678C-AFB6-BADCA82FFD19}"/>
                </a:ext>
              </a:extLst>
            </p:cNvPr>
            <p:cNvSpPr/>
            <p:nvPr/>
          </p:nvSpPr>
          <p:spPr>
            <a:xfrm>
              <a:off x="1271584" y="3646192"/>
              <a:ext cx="14847" cy="14501"/>
            </a:xfrm>
            <a:custGeom>
              <a:avLst/>
              <a:gdLst/>
              <a:ahLst/>
              <a:cxnLst/>
              <a:rect l="l" t="t" r="r" b="b"/>
              <a:pathLst>
                <a:path w="172" h="168" extrusionOk="0">
                  <a:moveTo>
                    <a:pt x="88" y="1"/>
                  </a:moveTo>
                  <a:cubicBezTo>
                    <a:pt x="77" y="1"/>
                    <a:pt x="66" y="4"/>
                    <a:pt x="57" y="13"/>
                  </a:cubicBezTo>
                  <a:cubicBezTo>
                    <a:pt x="0" y="13"/>
                    <a:pt x="0" y="70"/>
                    <a:pt x="29" y="127"/>
                  </a:cubicBezTo>
                  <a:cubicBezTo>
                    <a:pt x="29" y="147"/>
                    <a:pt x="57" y="168"/>
                    <a:pt x="94" y="168"/>
                  </a:cubicBezTo>
                  <a:cubicBezTo>
                    <a:pt x="110" y="168"/>
                    <a:pt x="126" y="164"/>
                    <a:pt x="143" y="156"/>
                  </a:cubicBezTo>
                  <a:cubicBezTo>
                    <a:pt x="172" y="127"/>
                    <a:pt x="172" y="70"/>
                    <a:pt x="172" y="41"/>
                  </a:cubicBezTo>
                  <a:cubicBezTo>
                    <a:pt x="152" y="21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85;p45">
              <a:extLst>
                <a:ext uri="{FF2B5EF4-FFF2-40B4-BE49-F238E27FC236}">
                  <a16:creationId xmlns:a16="http://schemas.microsoft.com/office/drawing/2014/main" id="{3646CD69-8908-5E96-FD33-66379887CA82}"/>
                </a:ext>
              </a:extLst>
            </p:cNvPr>
            <p:cNvSpPr/>
            <p:nvPr/>
          </p:nvSpPr>
          <p:spPr>
            <a:xfrm>
              <a:off x="1276504" y="3646192"/>
              <a:ext cx="9927" cy="13466"/>
            </a:xfrm>
            <a:custGeom>
              <a:avLst/>
              <a:gdLst/>
              <a:ahLst/>
              <a:cxnLst/>
              <a:rect l="l" t="t" r="r" b="b"/>
              <a:pathLst>
                <a:path w="115" h="156" extrusionOk="0">
                  <a:moveTo>
                    <a:pt x="31" y="1"/>
                  </a:moveTo>
                  <a:cubicBezTo>
                    <a:pt x="20" y="1"/>
                    <a:pt x="9" y="4"/>
                    <a:pt x="0" y="13"/>
                  </a:cubicBezTo>
                  <a:cubicBezTo>
                    <a:pt x="0" y="13"/>
                    <a:pt x="29" y="13"/>
                    <a:pt x="29" y="41"/>
                  </a:cubicBezTo>
                  <a:cubicBezTo>
                    <a:pt x="58" y="99"/>
                    <a:pt x="58" y="127"/>
                    <a:pt x="0" y="156"/>
                  </a:cubicBezTo>
                  <a:lnTo>
                    <a:pt x="58" y="156"/>
                  </a:lnTo>
                  <a:cubicBezTo>
                    <a:pt x="115" y="127"/>
                    <a:pt x="115" y="70"/>
                    <a:pt x="86" y="41"/>
                  </a:cubicBezTo>
                  <a:cubicBezTo>
                    <a:pt x="86" y="21"/>
                    <a:pt x="58" y="1"/>
                    <a:pt x="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86;p45">
              <a:extLst>
                <a:ext uri="{FF2B5EF4-FFF2-40B4-BE49-F238E27FC236}">
                  <a16:creationId xmlns:a16="http://schemas.microsoft.com/office/drawing/2014/main" id="{912C9738-E2E1-BFCB-D614-6F22E01CCD0F}"/>
                </a:ext>
              </a:extLst>
            </p:cNvPr>
            <p:cNvSpPr/>
            <p:nvPr/>
          </p:nvSpPr>
          <p:spPr>
            <a:xfrm>
              <a:off x="1293767" y="3378005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29" y="0"/>
                  </a:moveTo>
                  <a:cubicBezTo>
                    <a:pt x="1" y="29"/>
                    <a:pt x="29" y="86"/>
                    <a:pt x="58" y="172"/>
                  </a:cubicBezTo>
                  <a:cubicBezTo>
                    <a:pt x="87" y="258"/>
                    <a:pt x="115" y="286"/>
                    <a:pt x="144" y="286"/>
                  </a:cubicBezTo>
                  <a:cubicBezTo>
                    <a:pt x="172" y="286"/>
                    <a:pt x="144" y="201"/>
                    <a:pt x="115" y="143"/>
                  </a:cubicBezTo>
                  <a:cubicBezTo>
                    <a:pt x="87" y="57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87;p45">
              <a:extLst>
                <a:ext uri="{FF2B5EF4-FFF2-40B4-BE49-F238E27FC236}">
                  <a16:creationId xmlns:a16="http://schemas.microsoft.com/office/drawing/2014/main" id="{A12D90DB-43D9-85A2-B657-2B37487F8C90}"/>
                </a:ext>
              </a:extLst>
            </p:cNvPr>
            <p:cNvSpPr/>
            <p:nvPr/>
          </p:nvSpPr>
          <p:spPr>
            <a:xfrm>
              <a:off x="1266577" y="3376969"/>
              <a:ext cx="22356" cy="19076"/>
            </a:xfrm>
            <a:custGeom>
              <a:avLst/>
              <a:gdLst/>
              <a:ahLst/>
              <a:cxnLst/>
              <a:rect l="l" t="t" r="r" b="b"/>
              <a:pathLst>
                <a:path w="259" h="221" extrusionOk="0">
                  <a:moveTo>
                    <a:pt x="219" y="1"/>
                  </a:moveTo>
                  <a:cubicBezTo>
                    <a:pt x="199" y="1"/>
                    <a:pt x="157" y="28"/>
                    <a:pt x="115" y="69"/>
                  </a:cubicBezTo>
                  <a:cubicBezTo>
                    <a:pt x="30" y="127"/>
                    <a:pt x="1" y="184"/>
                    <a:pt x="1" y="213"/>
                  </a:cubicBezTo>
                  <a:cubicBezTo>
                    <a:pt x="6" y="218"/>
                    <a:pt x="12" y="220"/>
                    <a:pt x="19" y="220"/>
                  </a:cubicBezTo>
                  <a:cubicBezTo>
                    <a:pt x="51" y="220"/>
                    <a:pt x="97" y="173"/>
                    <a:pt x="144" y="127"/>
                  </a:cubicBezTo>
                  <a:cubicBezTo>
                    <a:pt x="230" y="69"/>
                    <a:pt x="258" y="12"/>
                    <a:pt x="230" y="12"/>
                  </a:cubicBezTo>
                  <a:cubicBezTo>
                    <a:pt x="230" y="5"/>
                    <a:pt x="226" y="1"/>
                    <a:pt x="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88;p45">
              <a:extLst>
                <a:ext uri="{FF2B5EF4-FFF2-40B4-BE49-F238E27FC236}">
                  <a16:creationId xmlns:a16="http://schemas.microsoft.com/office/drawing/2014/main" id="{C94FFF1B-2039-E6B5-ACBF-8B5AF9DF9A9C}"/>
                </a:ext>
              </a:extLst>
            </p:cNvPr>
            <p:cNvSpPr/>
            <p:nvPr/>
          </p:nvSpPr>
          <p:spPr>
            <a:xfrm>
              <a:off x="1278921" y="3378005"/>
              <a:ext cx="12516" cy="25377"/>
            </a:xfrm>
            <a:custGeom>
              <a:avLst/>
              <a:gdLst/>
              <a:ahLst/>
              <a:cxnLst/>
              <a:rect l="l" t="t" r="r" b="b"/>
              <a:pathLst>
                <a:path w="145" h="294" extrusionOk="0">
                  <a:moveTo>
                    <a:pt x="115" y="0"/>
                  </a:moveTo>
                  <a:cubicBezTo>
                    <a:pt x="115" y="0"/>
                    <a:pt x="58" y="57"/>
                    <a:pt x="30" y="143"/>
                  </a:cubicBezTo>
                  <a:cubicBezTo>
                    <a:pt x="1" y="229"/>
                    <a:pt x="1" y="286"/>
                    <a:pt x="1" y="286"/>
                  </a:cubicBezTo>
                  <a:cubicBezTo>
                    <a:pt x="6" y="291"/>
                    <a:pt x="11" y="294"/>
                    <a:pt x="16" y="294"/>
                  </a:cubicBezTo>
                  <a:cubicBezTo>
                    <a:pt x="41" y="294"/>
                    <a:pt x="68" y="243"/>
                    <a:pt x="115" y="172"/>
                  </a:cubicBezTo>
                  <a:cubicBezTo>
                    <a:pt x="144" y="86"/>
                    <a:pt x="144" y="29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89;p45">
              <a:extLst>
                <a:ext uri="{FF2B5EF4-FFF2-40B4-BE49-F238E27FC236}">
                  <a16:creationId xmlns:a16="http://schemas.microsoft.com/office/drawing/2014/main" id="{C75E7206-734D-B169-7379-A970DFE167F6}"/>
                </a:ext>
              </a:extLst>
            </p:cNvPr>
            <p:cNvSpPr/>
            <p:nvPr/>
          </p:nvSpPr>
          <p:spPr>
            <a:xfrm>
              <a:off x="1288847" y="3380422"/>
              <a:ext cx="7510" cy="24773"/>
            </a:xfrm>
            <a:custGeom>
              <a:avLst/>
              <a:gdLst/>
              <a:ahLst/>
              <a:cxnLst/>
              <a:rect l="l" t="t" r="r" b="b"/>
              <a:pathLst>
                <a:path w="87" h="287" extrusionOk="0">
                  <a:moveTo>
                    <a:pt x="29" y="1"/>
                  </a:moveTo>
                  <a:cubicBezTo>
                    <a:pt x="0" y="1"/>
                    <a:pt x="0" y="58"/>
                    <a:pt x="0" y="144"/>
                  </a:cubicBezTo>
                  <a:cubicBezTo>
                    <a:pt x="0" y="230"/>
                    <a:pt x="29" y="287"/>
                    <a:pt x="29" y="287"/>
                  </a:cubicBezTo>
                  <a:cubicBezTo>
                    <a:pt x="58" y="287"/>
                    <a:pt x="86" y="230"/>
                    <a:pt x="86" y="144"/>
                  </a:cubicBezTo>
                  <a:cubicBezTo>
                    <a:pt x="86" y="58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90;p45">
              <a:extLst>
                <a:ext uri="{FF2B5EF4-FFF2-40B4-BE49-F238E27FC236}">
                  <a16:creationId xmlns:a16="http://schemas.microsoft.com/office/drawing/2014/main" id="{5A3BBF13-0F43-4333-6A23-F73C86951A50}"/>
                </a:ext>
              </a:extLst>
            </p:cNvPr>
            <p:cNvSpPr/>
            <p:nvPr/>
          </p:nvSpPr>
          <p:spPr>
            <a:xfrm>
              <a:off x="1296270" y="3376969"/>
              <a:ext cx="22270" cy="18386"/>
            </a:xfrm>
            <a:custGeom>
              <a:avLst/>
              <a:gdLst/>
              <a:ahLst/>
              <a:cxnLst/>
              <a:rect l="l" t="t" r="r" b="b"/>
              <a:pathLst>
                <a:path w="258" h="213" extrusionOk="0">
                  <a:moveTo>
                    <a:pt x="41" y="1"/>
                  </a:moveTo>
                  <a:cubicBezTo>
                    <a:pt x="33" y="1"/>
                    <a:pt x="29" y="5"/>
                    <a:pt x="29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172" y="184"/>
                    <a:pt x="229" y="213"/>
                    <a:pt x="229" y="213"/>
                  </a:cubicBezTo>
                  <a:cubicBezTo>
                    <a:pt x="258" y="184"/>
                    <a:pt x="229" y="127"/>
                    <a:pt x="172" y="69"/>
                  </a:cubicBezTo>
                  <a:cubicBezTo>
                    <a:pt x="109" y="28"/>
                    <a:pt x="62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91;p45">
              <a:extLst>
                <a:ext uri="{FF2B5EF4-FFF2-40B4-BE49-F238E27FC236}">
                  <a16:creationId xmlns:a16="http://schemas.microsoft.com/office/drawing/2014/main" id="{2FFCB38D-992E-0D9A-6425-8D14E0AF69B6}"/>
                </a:ext>
              </a:extLst>
            </p:cNvPr>
            <p:cNvSpPr/>
            <p:nvPr/>
          </p:nvSpPr>
          <p:spPr>
            <a:xfrm>
              <a:off x="1298687" y="3373689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55" y="0"/>
                  </a:moveTo>
                  <a:cubicBezTo>
                    <a:pt x="22" y="0"/>
                    <a:pt x="1" y="7"/>
                    <a:pt x="1" y="22"/>
                  </a:cubicBezTo>
                  <a:cubicBezTo>
                    <a:pt x="1" y="50"/>
                    <a:pt x="58" y="79"/>
                    <a:pt x="144" y="107"/>
                  </a:cubicBezTo>
                  <a:cubicBezTo>
                    <a:pt x="187" y="122"/>
                    <a:pt x="223" y="129"/>
                    <a:pt x="248" y="129"/>
                  </a:cubicBezTo>
                  <a:cubicBezTo>
                    <a:pt x="273" y="129"/>
                    <a:pt x="287" y="122"/>
                    <a:pt x="287" y="107"/>
                  </a:cubicBezTo>
                  <a:cubicBezTo>
                    <a:pt x="316" y="79"/>
                    <a:pt x="230" y="50"/>
                    <a:pt x="173" y="22"/>
                  </a:cubicBezTo>
                  <a:cubicBezTo>
                    <a:pt x="130" y="7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92;p45">
              <a:extLst>
                <a:ext uri="{FF2B5EF4-FFF2-40B4-BE49-F238E27FC236}">
                  <a16:creationId xmlns:a16="http://schemas.microsoft.com/office/drawing/2014/main" id="{CF10FA5B-6E9C-BBFE-1B95-CD917E52A4FF}"/>
                </a:ext>
              </a:extLst>
            </p:cNvPr>
            <p:cNvSpPr/>
            <p:nvPr/>
          </p:nvSpPr>
          <p:spPr>
            <a:xfrm>
              <a:off x="1298687" y="3366956"/>
              <a:ext cx="27276" cy="7164"/>
            </a:xfrm>
            <a:custGeom>
              <a:avLst/>
              <a:gdLst/>
              <a:ahLst/>
              <a:cxnLst/>
              <a:rect l="l" t="t" r="r" b="b"/>
              <a:pathLst>
                <a:path w="316" h="83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42"/>
                  </a:cubicBezTo>
                  <a:cubicBezTo>
                    <a:pt x="1" y="63"/>
                    <a:pt x="44" y="83"/>
                    <a:pt x="99" y="83"/>
                  </a:cubicBezTo>
                  <a:cubicBezTo>
                    <a:pt x="122" y="83"/>
                    <a:pt x="148" y="79"/>
                    <a:pt x="173" y="71"/>
                  </a:cubicBezTo>
                  <a:cubicBezTo>
                    <a:pt x="259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93;p45">
              <a:extLst>
                <a:ext uri="{FF2B5EF4-FFF2-40B4-BE49-F238E27FC236}">
                  <a16:creationId xmlns:a16="http://schemas.microsoft.com/office/drawing/2014/main" id="{A7A3A20F-A593-0F71-2AD7-50702B6D01EB}"/>
                </a:ext>
              </a:extLst>
            </p:cNvPr>
            <p:cNvSpPr/>
            <p:nvPr/>
          </p:nvSpPr>
          <p:spPr>
            <a:xfrm>
              <a:off x="1298687" y="3354699"/>
              <a:ext cx="24859" cy="14501"/>
            </a:xfrm>
            <a:custGeom>
              <a:avLst/>
              <a:gdLst/>
              <a:ahLst/>
              <a:cxnLst/>
              <a:rect l="l" t="t" r="r" b="b"/>
              <a:pathLst>
                <a:path w="288" h="168" extrusionOk="0">
                  <a:moveTo>
                    <a:pt x="239" y="1"/>
                  </a:moveTo>
                  <a:cubicBezTo>
                    <a:pt x="211" y="1"/>
                    <a:pt x="156" y="21"/>
                    <a:pt x="115" y="41"/>
                  </a:cubicBezTo>
                  <a:cubicBezTo>
                    <a:pt x="30" y="98"/>
                    <a:pt x="1" y="156"/>
                    <a:pt x="1" y="156"/>
                  </a:cubicBezTo>
                  <a:cubicBezTo>
                    <a:pt x="1" y="164"/>
                    <a:pt x="8" y="168"/>
                    <a:pt x="20" y="168"/>
                  </a:cubicBezTo>
                  <a:cubicBezTo>
                    <a:pt x="49" y="168"/>
                    <a:pt x="104" y="147"/>
                    <a:pt x="144" y="127"/>
                  </a:cubicBezTo>
                  <a:cubicBezTo>
                    <a:pt x="230" y="70"/>
                    <a:pt x="287" y="41"/>
                    <a:pt x="259" y="13"/>
                  </a:cubicBezTo>
                  <a:cubicBezTo>
                    <a:pt x="259" y="4"/>
                    <a:pt x="251" y="1"/>
                    <a:pt x="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94;p45">
              <a:extLst>
                <a:ext uri="{FF2B5EF4-FFF2-40B4-BE49-F238E27FC236}">
                  <a16:creationId xmlns:a16="http://schemas.microsoft.com/office/drawing/2014/main" id="{3E641E77-331B-61EA-82A2-823168EBFE75}"/>
                </a:ext>
              </a:extLst>
            </p:cNvPr>
            <p:cNvSpPr/>
            <p:nvPr/>
          </p:nvSpPr>
          <p:spPr>
            <a:xfrm>
              <a:off x="1293767" y="3345895"/>
              <a:ext cx="19853" cy="22270"/>
            </a:xfrm>
            <a:custGeom>
              <a:avLst/>
              <a:gdLst/>
              <a:ahLst/>
              <a:cxnLst/>
              <a:rect l="l" t="t" r="r" b="b"/>
              <a:pathLst>
                <a:path w="230" h="258" extrusionOk="0">
                  <a:moveTo>
                    <a:pt x="201" y="0"/>
                  </a:moveTo>
                  <a:cubicBezTo>
                    <a:pt x="201" y="0"/>
                    <a:pt x="144" y="29"/>
                    <a:pt x="87" y="115"/>
                  </a:cubicBezTo>
                  <a:cubicBezTo>
                    <a:pt x="29" y="172"/>
                    <a:pt x="1" y="229"/>
                    <a:pt x="29" y="258"/>
                  </a:cubicBezTo>
                  <a:cubicBezTo>
                    <a:pt x="58" y="258"/>
                    <a:pt x="115" y="229"/>
                    <a:pt x="144" y="143"/>
                  </a:cubicBezTo>
                  <a:cubicBezTo>
                    <a:pt x="201" y="86"/>
                    <a:pt x="230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95;p45">
              <a:extLst>
                <a:ext uri="{FF2B5EF4-FFF2-40B4-BE49-F238E27FC236}">
                  <a16:creationId xmlns:a16="http://schemas.microsoft.com/office/drawing/2014/main" id="{9272E303-B586-744D-A5A4-EA80C927F524}"/>
                </a:ext>
              </a:extLst>
            </p:cNvPr>
            <p:cNvSpPr/>
            <p:nvPr/>
          </p:nvSpPr>
          <p:spPr>
            <a:xfrm>
              <a:off x="1291350" y="3338472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86" y="0"/>
                  </a:moveTo>
                  <a:cubicBezTo>
                    <a:pt x="86" y="0"/>
                    <a:pt x="29" y="86"/>
                    <a:pt x="29" y="143"/>
                  </a:cubicBezTo>
                  <a:cubicBezTo>
                    <a:pt x="0" y="229"/>
                    <a:pt x="0" y="315"/>
                    <a:pt x="29" y="315"/>
                  </a:cubicBezTo>
                  <a:cubicBezTo>
                    <a:pt x="57" y="315"/>
                    <a:pt x="86" y="258"/>
                    <a:pt x="86" y="172"/>
                  </a:cubicBezTo>
                  <a:cubicBezTo>
                    <a:pt x="115" y="86"/>
                    <a:pt x="115" y="29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96;p45">
              <a:extLst>
                <a:ext uri="{FF2B5EF4-FFF2-40B4-BE49-F238E27FC236}">
                  <a16:creationId xmlns:a16="http://schemas.microsoft.com/office/drawing/2014/main" id="{1B187244-FCDA-DAE4-3080-F9BBC4F79CFF}"/>
                </a:ext>
              </a:extLst>
            </p:cNvPr>
            <p:cNvSpPr/>
            <p:nvPr/>
          </p:nvSpPr>
          <p:spPr>
            <a:xfrm>
              <a:off x="1283927" y="3338472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0" y="0"/>
                  </a:moveTo>
                  <a:cubicBezTo>
                    <a:pt x="0" y="29"/>
                    <a:pt x="0" y="86"/>
                    <a:pt x="29" y="172"/>
                  </a:cubicBezTo>
                  <a:cubicBezTo>
                    <a:pt x="29" y="258"/>
                    <a:pt x="57" y="315"/>
                    <a:pt x="86" y="315"/>
                  </a:cubicBezTo>
                  <a:cubicBezTo>
                    <a:pt x="86" y="315"/>
                    <a:pt x="115" y="229"/>
                    <a:pt x="86" y="143"/>
                  </a:cubicBezTo>
                  <a:cubicBezTo>
                    <a:pt x="57" y="86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97;p45">
              <a:extLst>
                <a:ext uri="{FF2B5EF4-FFF2-40B4-BE49-F238E27FC236}">
                  <a16:creationId xmlns:a16="http://schemas.microsoft.com/office/drawing/2014/main" id="{B6B50C27-BB85-A52C-5242-9D1B492E5494}"/>
                </a:ext>
              </a:extLst>
            </p:cNvPr>
            <p:cNvSpPr/>
            <p:nvPr/>
          </p:nvSpPr>
          <p:spPr>
            <a:xfrm>
              <a:off x="1271584" y="3345205"/>
              <a:ext cx="17350" cy="21148"/>
            </a:xfrm>
            <a:custGeom>
              <a:avLst/>
              <a:gdLst/>
              <a:ahLst/>
              <a:cxnLst/>
              <a:rect l="l" t="t" r="r" b="b"/>
              <a:pathLst>
                <a:path w="201" h="245" extrusionOk="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65"/>
                    <a:pt x="57" y="151"/>
                  </a:cubicBezTo>
                  <a:cubicBezTo>
                    <a:pt x="104" y="198"/>
                    <a:pt x="151" y="245"/>
                    <a:pt x="182" y="245"/>
                  </a:cubicBezTo>
                  <a:cubicBezTo>
                    <a:pt x="189" y="245"/>
                    <a:pt x="195" y="242"/>
                    <a:pt x="200" y="237"/>
                  </a:cubicBezTo>
                  <a:cubicBezTo>
                    <a:pt x="200" y="237"/>
                    <a:pt x="200" y="180"/>
                    <a:pt x="143" y="94"/>
                  </a:cubicBezTo>
                  <a:cubicBezTo>
                    <a:pt x="96" y="4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98;p45">
              <a:extLst>
                <a:ext uri="{FF2B5EF4-FFF2-40B4-BE49-F238E27FC236}">
                  <a16:creationId xmlns:a16="http://schemas.microsoft.com/office/drawing/2014/main" id="{CF399EB9-17B7-A09C-781F-4D37C06BDF5A}"/>
                </a:ext>
              </a:extLst>
            </p:cNvPr>
            <p:cNvSpPr/>
            <p:nvPr/>
          </p:nvSpPr>
          <p:spPr>
            <a:xfrm>
              <a:off x="1261657" y="3354699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48" y="1"/>
                  </a:moveTo>
                  <a:cubicBezTo>
                    <a:pt x="37" y="1"/>
                    <a:pt x="29" y="4"/>
                    <a:pt x="29" y="13"/>
                  </a:cubicBezTo>
                  <a:cubicBezTo>
                    <a:pt x="1" y="13"/>
                    <a:pt x="58" y="70"/>
                    <a:pt x="144" y="127"/>
                  </a:cubicBezTo>
                  <a:cubicBezTo>
                    <a:pt x="184" y="147"/>
                    <a:pt x="239" y="168"/>
                    <a:pt x="268" y="168"/>
                  </a:cubicBezTo>
                  <a:cubicBezTo>
                    <a:pt x="279" y="168"/>
                    <a:pt x="287" y="164"/>
                    <a:pt x="287" y="156"/>
                  </a:cubicBezTo>
                  <a:cubicBezTo>
                    <a:pt x="287" y="156"/>
                    <a:pt x="230" y="98"/>
                    <a:pt x="172" y="41"/>
                  </a:cubicBezTo>
                  <a:cubicBezTo>
                    <a:pt x="132" y="21"/>
                    <a:pt x="77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99;p45">
              <a:extLst>
                <a:ext uri="{FF2B5EF4-FFF2-40B4-BE49-F238E27FC236}">
                  <a16:creationId xmlns:a16="http://schemas.microsoft.com/office/drawing/2014/main" id="{A009237E-3E70-DA86-03A0-404F8876BA5D}"/>
                </a:ext>
              </a:extLst>
            </p:cNvPr>
            <p:cNvSpPr/>
            <p:nvPr/>
          </p:nvSpPr>
          <p:spPr>
            <a:xfrm>
              <a:off x="1259240" y="3365662"/>
              <a:ext cx="27190" cy="7423"/>
            </a:xfrm>
            <a:custGeom>
              <a:avLst/>
              <a:gdLst/>
              <a:ahLst/>
              <a:cxnLst/>
              <a:rect l="l" t="t" r="r" b="b"/>
              <a:pathLst>
                <a:path w="315" h="86" extrusionOk="0">
                  <a:moveTo>
                    <a:pt x="143" y="0"/>
                  </a:moveTo>
                  <a:cubicBezTo>
                    <a:pt x="57" y="0"/>
                    <a:pt x="0" y="0"/>
                    <a:pt x="0" y="29"/>
                  </a:cubicBezTo>
                  <a:cubicBezTo>
                    <a:pt x="0" y="57"/>
                    <a:pt x="57" y="86"/>
                    <a:pt x="143" y="86"/>
                  </a:cubicBezTo>
                  <a:cubicBezTo>
                    <a:pt x="229" y="86"/>
                    <a:pt x="286" y="86"/>
                    <a:pt x="315" y="57"/>
                  </a:cubicBezTo>
                  <a:cubicBezTo>
                    <a:pt x="315" y="57"/>
                    <a:pt x="229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00;p45">
              <a:extLst>
                <a:ext uri="{FF2B5EF4-FFF2-40B4-BE49-F238E27FC236}">
                  <a16:creationId xmlns:a16="http://schemas.microsoft.com/office/drawing/2014/main" id="{47E5A90E-6805-EEFC-9421-94279C3D4CAA}"/>
                </a:ext>
              </a:extLst>
            </p:cNvPr>
            <p:cNvSpPr/>
            <p:nvPr/>
          </p:nvSpPr>
          <p:spPr>
            <a:xfrm>
              <a:off x="1259240" y="3373689"/>
              <a:ext cx="27190" cy="8718"/>
            </a:xfrm>
            <a:custGeom>
              <a:avLst/>
              <a:gdLst/>
              <a:ahLst/>
              <a:cxnLst/>
              <a:rect l="l" t="t" r="r" b="b"/>
              <a:pathLst>
                <a:path w="315" h="101" extrusionOk="0">
                  <a:moveTo>
                    <a:pt x="250" y="0"/>
                  </a:moveTo>
                  <a:cubicBezTo>
                    <a:pt x="222" y="0"/>
                    <a:pt x="186" y="7"/>
                    <a:pt x="143" y="22"/>
                  </a:cubicBezTo>
                  <a:cubicBezTo>
                    <a:pt x="57" y="22"/>
                    <a:pt x="0" y="79"/>
                    <a:pt x="0" y="79"/>
                  </a:cubicBezTo>
                  <a:cubicBezTo>
                    <a:pt x="14" y="93"/>
                    <a:pt x="36" y="100"/>
                    <a:pt x="64" y="100"/>
                  </a:cubicBezTo>
                  <a:cubicBezTo>
                    <a:pt x="93" y="100"/>
                    <a:pt x="129" y="93"/>
                    <a:pt x="172" y="79"/>
                  </a:cubicBezTo>
                  <a:cubicBezTo>
                    <a:pt x="258" y="79"/>
                    <a:pt x="315" y="22"/>
                    <a:pt x="315" y="22"/>
                  </a:cubicBezTo>
                  <a:cubicBezTo>
                    <a:pt x="301" y="7"/>
                    <a:pt x="279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01;p45">
              <a:extLst>
                <a:ext uri="{FF2B5EF4-FFF2-40B4-BE49-F238E27FC236}">
                  <a16:creationId xmlns:a16="http://schemas.microsoft.com/office/drawing/2014/main" id="{614C1D60-9423-191E-ED9B-0D1C65FB1ADF}"/>
                </a:ext>
              </a:extLst>
            </p:cNvPr>
            <p:cNvSpPr/>
            <p:nvPr/>
          </p:nvSpPr>
          <p:spPr>
            <a:xfrm>
              <a:off x="1259240" y="3358843"/>
              <a:ext cx="27190" cy="11825"/>
            </a:xfrm>
            <a:custGeom>
              <a:avLst/>
              <a:gdLst/>
              <a:ahLst/>
              <a:cxnLst/>
              <a:rect l="l" t="t" r="r" b="b"/>
              <a:pathLst>
                <a:path w="315" h="137" extrusionOk="0">
                  <a:moveTo>
                    <a:pt x="68" y="0"/>
                  </a:moveTo>
                  <a:cubicBezTo>
                    <a:pt x="43" y="0"/>
                    <a:pt x="29" y="8"/>
                    <a:pt x="29" y="22"/>
                  </a:cubicBezTo>
                  <a:cubicBezTo>
                    <a:pt x="0" y="79"/>
                    <a:pt x="86" y="79"/>
                    <a:pt x="143" y="108"/>
                  </a:cubicBezTo>
                  <a:cubicBezTo>
                    <a:pt x="229" y="136"/>
                    <a:pt x="315" y="136"/>
                    <a:pt x="315" y="136"/>
                  </a:cubicBezTo>
                  <a:cubicBezTo>
                    <a:pt x="315" y="108"/>
                    <a:pt x="258" y="79"/>
                    <a:pt x="172" y="22"/>
                  </a:cubicBezTo>
                  <a:cubicBezTo>
                    <a:pt x="129" y="8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02;p45">
              <a:extLst>
                <a:ext uri="{FF2B5EF4-FFF2-40B4-BE49-F238E27FC236}">
                  <a16:creationId xmlns:a16="http://schemas.microsoft.com/office/drawing/2014/main" id="{E358B428-EA0C-6AAD-01D1-4652B5CF5652}"/>
                </a:ext>
              </a:extLst>
            </p:cNvPr>
            <p:cNvSpPr/>
            <p:nvPr/>
          </p:nvSpPr>
          <p:spPr>
            <a:xfrm>
              <a:off x="1281424" y="3361432"/>
              <a:ext cx="17954" cy="17695"/>
            </a:xfrm>
            <a:custGeom>
              <a:avLst/>
              <a:gdLst/>
              <a:ahLst/>
              <a:cxnLst/>
              <a:rect l="l" t="t" r="r" b="b"/>
              <a:pathLst>
                <a:path w="208" h="205" extrusionOk="0">
                  <a:moveTo>
                    <a:pt x="135" y="1"/>
                  </a:moveTo>
                  <a:cubicBezTo>
                    <a:pt x="123" y="1"/>
                    <a:pt x="107" y="7"/>
                    <a:pt x="86" y="20"/>
                  </a:cubicBezTo>
                  <a:cubicBezTo>
                    <a:pt x="29" y="49"/>
                    <a:pt x="1" y="106"/>
                    <a:pt x="29" y="164"/>
                  </a:cubicBezTo>
                  <a:cubicBezTo>
                    <a:pt x="44" y="193"/>
                    <a:pt x="60" y="205"/>
                    <a:pt x="76" y="205"/>
                  </a:cubicBezTo>
                  <a:cubicBezTo>
                    <a:pt x="143" y="205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03;p45">
              <a:extLst>
                <a:ext uri="{FF2B5EF4-FFF2-40B4-BE49-F238E27FC236}">
                  <a16:creationId xmlns:a16="http://schemas.microsoft.com/office/drawing/2014/main" id="{C7E85FBB-B460-B798-AC0A-0006F3F0E6FC}"/>
                </a:ext>
              </a:extLst>
            </p:cNvPr>
            <p:cNvSpPr/>
            <p:nvPr/>
          </p:nvSpPr>
          <p:spPr>
            <a:xfrm>
              <a:off x="1286344" y="3362209"/>
              <a:ext cx="14933" cy="20198"/>
            </a:xfrm>
            <a:custGeom>
              <a:avLst/>
              <a:gdLst/>
              <a:ahLst/>
              <a:cxnLst/>
              <a:rect l="l" t="t" r="r" b="b"/>
              <a:pathLst>
                <a:path w="173" h="234" extrusionOk="0">
                  <a:moveTo>
                    <a:pt x="46" y="0"/>
                  </a:moveTo>
                  <a:cubicBezTo>
                    <a:pt x="32" y="0"/>
                    <a:pt x="16" y="4"/>
                    <a:pt x="1" y="11"/>
                  </a:cubicBezTo>
                  <a:cubicBezTo>
                    <a:pt x="87" y="40"/>
                    <a:pt x="115" y="183"/>
                    <a:pt x="29" y="212"/>
                  </a:cubicBezTo>
                  <a:cubicBezTo>
                    <a:pt x="44" y="226"/>
                    <a:pt x="58" y="233"/>
                    <a:pt x="69" y="233"/>
                  </a:cubicBezTo>
                  <a:cubicBezTo>
                    <a:pt x="80" y="233"/>
                    <a:pt x="87" y="226"/>
                    <a:pt x="87" y="212"/>
                  </a:cubicBezTo>
                  <a:cubicBezTo>
                    <a:pt x="173" y="183"/>
                    <a:pt x="173" y="126"/>
                    <a:pt x="144" y="69"/>
                  </a:cubicBezTo>
                  <a:cubicBezTo>
                    <a:pt x="123" y="27"/>
                    <a:pt x="87" y="0"/>
                    <a:pt x="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604;p45">
              <a:extLst>
                <a:ext uri="{FF2B5EF4-FFF2-40B4-BE49-F238E27FC236}">
                  <a16:creationId xmlns:a16="http://schemas.microsoft.com/office/drawing/2014/main" id="{61737777-604A-B20C-6635-62CD2C5E1D96}"/>
                </a:ext>
              </a:extLst>
            </p:cNvPr>
            <p:cNvSpPr/>
            <p:nvPr/>
          </p:nvSpPr>
          <p:spPr>
            <a:xfrm>
              <a:off x="3460237" y="1876003"/>
              <a:ext cx="274317" cy="247127"/>
            </a:xfrm>
            <a:custGeom>
              <a:avLst/>
              <a:gdLst/>
              <a:ahLst/>
              <a:cxnLst/>
              <a:rect l="l" t="t" r="r" b="b"/>
              <a:pathLst>
                <a:path w="3178" h="2863" extrusionOk="0">
                  <a:moveTo>
                    <a:pt x="3149" y="2720"/>
                  </a:moveTo>
                  <a:cubicBezTo>
                    <a:pt x="3149" y="2720"/>
                    <a:pt x="3177" y="1890"/>
                    <a:pt x="1890" y="945"/>
                  </a:cubicBezTo>
                  <a:cubicBezTo>
                    <a:pt x="573" y="1"/>
                    <a:pt x="287" y="2433"/>
                    <a:pt x="287" y="2433"/>
                  </a:cubicBezTo>
                  <a:cubicBezTo>
                    <a:pt x="287" y="2433"/>
                    <a:pt x="1" y="2863"/>
                    <a:pt x="3149" y="2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605;p45">
              <a:extLst>
                <a:ext uri="{FF2B5EF4-FFF2-40B4-BE49-F238E27FC236}">
                  <a16:creationId xmlns:a16="http://schemas.microsoft.com/office/drawing/2014/main" id="{F3753FDA-90CD-E77C-1E5E-CD79C3B87201}"/>
                </a:ext>
              </a:extLst>
            </p:cNvPr>
            <p:cNvSpPr/>
            <p:nvPr/>
          </p:nvSpPr>
          <p:spPr>
            <a:xfrm>
              <a:off x="3466797" y="1952566"/>
              <a:ext cx="265254" cy="160723"/>
            </a:xfrm>
            <a:custGeom>
              <a:avLst/>
              <a:gdLst/>
              <a:ahLst/>
              <a:cxnLst/>
              <a:rect l="l" t="t" r="r" b="b"/>
              <a:pathLst>
                <a:path w="3073" h="1862" extrusionOk="0">
                  <a:moveTo>
                    <a:pt x="841" y="1"/>
                  </a:moveTo>
                  <a:lnTo>
                    <a:pt x="841" y="1"/>
                  </a:lnTo>
                  <a:cubicBezTo>
                    <a:pt x="354" y="430"/>
                    <a:pt x="211" y="1546"/>
                    <a:pt x="211" y="1546"/>
                  </a:cubicBezTo>
                  <a:cubicBezTo>
                    <a:pt x="211" y="1546"/>
                    <a:pt x="1" y="1862"/>
                    <a:pt x="1923" y="1862"/>
                  </a:cubicBezTo>
                  <a:cubicBezTo>
                    <a:pt x="2243" y="1862"/>
                    <a:pt x="2623" y="1853"/>
                    <a:pt x="3073" y="1833"/>
                  </a:cubicBezTo>
                  <a:cubicBezTo>
                    <a:pt x="3073" y="1747"/>
                    <a:pt x="3044" y="1689"/>
                    <a:pt x="3044" y="1632"/>
                  </a:cubicBezTo>
                  <a:cubicBezTo>
                    <a:pt x="2679" y="1646"/>
                    <a:pt x="2364" y="1653"/>
                    <a:pt x="2092" y="1653"/>
                  </a:cubicBezTo>
                  <a:cubicBezTo>
                    <a:pt x="185" y="1653"/>
                    <a:pt x="383" y="1346"/>
                    <a:pt x="383" y="1346"/>
                  </a:cubicBezTo>
                  <a:cubicBezTo>
                    <a:pt x="440" y="859"/>
                    <a:pt x="583" y="430"/>
                    <a:pt x="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606;p45">
              <a:extLst>
                <a:ext uri="{FF2B5EF4-FFF2-40B4-BE49-F238E27FC236}">
                  <a16:creationId xmlns:a16="http://schemas.microsoft.com/office/drawing/2014/main" id="{65058EC8-3B24-14D3-07BD-9419B45BC0CC}"/>
                </a:ext>
              </a:extLst>
            </p:cNvPr>
            <p:cNvSpPr/>
            <p:nvPr/>
          </p:nvSpPr>
          <p:spPr>
            <a:xfrm>
              <a:off x="3675166" y="1883426"/>
              <a:ext cx="239704" cy="234784"/>
            </a:xfrm>
            <a:custGeom>
              <a:avLst/>
              <a:gdLst/>
              <a:ahLst/>
              <a:cxnLst/>
              <a:rect l="l" t="t" r="r" b="b"/>
              <a:pathLst>
                <a:path w="2777" h="2720" extrusionOk="0">
                  <a:moveTo>
                    <a:pt x="716" y="2605"/>
                  </a:moveTo>
                  <a:cubicBezTo>
                    <a:pt x="716" y="2605"/>
                    <a:pt x="1" y="1689"/>
                    <a:pt x="144" y="745"/>
                  </a:cubicBezTo>
                  <a:cubicBezTo>
                    <a:pt x="144" y="745"/>
                    <a:pt x="258" y="258"/>
                    <a:pt x="659" y="201"/>
                  </a:cubicBezTo>
                  <a:cubicBezTo>
                    <a:pt x="859" y="144"/>
                    <a:pt x="1060" y="115"/>
                    <a:pt x="1260" y="58"/>
                  </a:cubicBezTo>
                  <a:cubicBezTo>
                    <a:pt x="1489" y="1"/>
                    <a:pt x="1775" y="1"/>
                    <a:pt x="2004" y="86"/>
                  </a:cubicBezTo>
                  <a:cubicBezTo>
                    <a:pt x="2090" y="115"/>
                    <a:pt x="2176" y="144"/>
                    <a:pt x="2262" y="172"/>
                  </a:cubicBezTo>
                  <a:cubicBezTo>
                    <a:pt x="2462" y="201"/>
                    <a:pt x="2777" y="315"/>
                    <a:pt x="2576" y="573"/>
                  </a:cubicBezTo>
                  <a:cubicBezTo>
                    <a:pt x="2033" y="1031"/>
                    <a:pt x="1603" y="1575"/>
                    <a:pt x="1288" y="2176"/>
                  </a:cubicBezTo>
                  <a:lnTo>
                    <a:pt x="859" y="27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607;p45">
              <a:extLst>
                <a:ext uri="{FF2B5EF4-FFF2-40B4-BE49-F238E27FC236}">
                  <a16:creationId xmlns:a16="http://schemas.microsoft.com/office/drawing/2014/main" id="{544B6D1E-FDEE-B6E8-AD6B-3D2EBA1529C5}"/>
                </a:ext>
              </a:extLst>
            </p:cNvPr>
            <p:cNvSpPr/>
            <p:nvPr/>
          </p:nvSpPr>
          <p:spPr>
            <a:xfrm>
              <a:off x="3731963" y="1900690"/>
              <a:ext cx="180490" cy="217520"/>
            </a:xfrm>
            <a:custGeom>
              <a:avLst/>
              <a:gdLst/>
              <a:ahLst/>
              <a:cxnLst/>
              <a:rect l="l" t="t" r="r" b="b"/>
              <a:pathLst>
                <a:path w="2091" h="2520" extrusionOk="0">
                  <a:moveTo>
                    <a:pt x="1689" y="1"/>
                  </a:moveTo>
                  <a:lnTo>
                    <a:pt x="1689" y="1"/>
                  </a:lnTo>
                  <a:cubicBezTo>
                    <a:pt x="1775" y="58"/>
                    <a:pt x="1775" y="144"/>
                    <a:pt x="1689" y="258"/>
                  </a:cubicBezTo>
                  <a:cubicBezTo>
                    <a:pt x="1146" y="688"/>
                    <a:pt x="716" y="1231"/>
                    <a:pt x="402" y="1861"/>
                  </a:cubicBezTo>
                  <a:lnTo>
                    <a:pt x="1" y="2348"/>
                  </a:lnTo>
                  <a:lnTo>
                    <a:pt x="58" y="2405"/>
                  </a:lnTo>
                  <a:lnTo>
                    <a:pt x="201" y="2519"/>
                  </a:lnTo>
                  <a:lnTo>
                    <a:pt x="630" y="1976"/>
                  </a:lnTo>
                  <a:cubicBezTo>
                    <a:pt x="945" y="1375"/>
                    <a:pt x="1375" y="831"/>
                    <a:pt x="1918" y="373"/>
                  </a:cubicBezTo>
                  <a:cubicBezTo>
                    <a:pt x="2090" y="173"/>
                    <a:pt x="1890" y="29"/>
                    <a:pt x="1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608;p45">
              <a:extLst>
                <a:ext uri="{FF2B5EF4-FFF2-40B4-BE49-F238E27FC236}">
                  <a16:creationId xmlns:a16="http://schemas.microsoft.com/office/drawing/2014/main" id="{8149766A-B42F-B65C-83E3-81D2E7A17461}"/>
                </a:ext>
              </a:extLst>
            </p:cNvPr>
            <p:cNvSpPr/>
            <p:nvPr/>
          </p:nvSpPr>
          <p:spPr>
            <a:xfrm>
              <a:off x="3746810" y="2019289"/>
              <a:ext cx="286660" cy="215017"/>
            </a:xfrm>
            <a:custGeom>
              <a:avLst/>
              <a:gdLst/>
              <a:ahLst/>
              <a:cxnLst/>
              <a:rect l="l" t="t" r="r" b="b"/>
              <a:pathLst>
                <a:path w="3321" h="2491" extrusionOk="0">
                  <a:moveTo>
                    <a:pt x="630" y="1718"/>
                  </a:moveTo>
                  <a:cubicBezTo>
                    <a:pt x="630" y="1718"/>
                    <a:pt x="2147" y="2490"/>
                    <a:pt x="2748" y="2204"/>
                  </a:cubicBezTo>
                  <a:cubicBezTo>
                    <a:pt x="3320" y="1918"/>
                    <a:pt x="2891" y="201"/>
                    <a:pt x="2004" y="115"/>
                  </a:cubicBezTo>
                  <a:cubicBezTo>
                    <a:pt x="1145" y="1"/>
                    <a:pt x="344" y="430"/>
                    <a:pt x="1" y="12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609;p45">
              <a:extLst>
                <a:ext uri="{FF2B5EF4-FFF2-40B4-BE49-F238E27FC236}">
                  <a16:creationId xmlns:a16="http://schemas.microsoft.com/office/drawing/2014/main" id="{F5860725-E077-96FD-9EE9-152C3BEDB83A}"/>
                </a:ext>
              </a:extLst>
            </p:cNvPr>
            <p:cNvSpPr/>
            <p:nvPr/>
          </p:nvSpPr>
          <p:spPr>
            <a:xfrm>
              <a:off x="3746810" y="2110699"/>
              <a:ext cx="261974" cy="104358"/>
            </a:xfrm>
            <a:custGeom>
              <a:avLst/>
              <a:gdLst/>
              <a:ahLst/>
              <a:cxnLst/>
              <a:rect l="l" t="t" r="r" b="b"/>
              <a:pathLst>
                <a:path w="3035" h="1209" extrusionOk="0">
                  <a:moveTo>
                    <a:pt x="86" y="1"/>
                  </a:moveTo>
                  <a:lnTo>
                    <a:pt x="1" y="144"/>
                  </a:lnTo>
                  <a:lnTo>
                    <a:pt x="630" y="659"/>
                  </a:lnTo>
                  <a:cubicBezTo>
                    <a:pt x="630" y="659"/>
                    <a:pt x="1710" y="1209"/>
                    <a:pt x="2408" y="1209"/>
                  </a:cubicBezTo>
                  <a:cubicBezTo>
                    <a:pt x="2538" y="1209"/>
                    <a:pt x="2654" y="1190"/>
                    <a:pt x="2748" y="1145"/>
                  </a:cubicBezTo>
                  <a:cubicBezTo>
                    <a:pt x="2948" y="1059"/>
                    <a:pt x="3034" y="773"/>
                    <a:pt x="3006" y="430"/>
                  </a:cubicBezTo>
                  <a:lnTo>
                    <a:pt x="3006" y="430"/>
                  </a:lnTo>
                  <a:cubicBezTo>
                    <a:pt x="3006" y="630"/>
                    <a:pt x="2920" y="830"/>
                    <a:pt x="2748" y="945"/>
                  </a:cubicBezTo>
                  <a:cubicBezTo>
                    <a:pt x="2659" y="983"/>
                    <a:pt x="2551" y="999"/>
                    <a:pt x="2430" y="999"/>
                  </a:cubicBezTo>
                  <a:cubicBezTo>
                    <a:pt x="1732" y="999"/>
                    <a:pt x="630" y="458"/>
                    <a:pt x="630" y="458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610;p45">
              <a:extLst>
                <a:ext uri="{FF2B5EF4-FFF2-40B4-BE49-F238E27FC236}">
                  <a16:creationId xmlns:a16="http://schemas.microsoft.com/office/drawing/2014/main" id="{00D5EEEE-6DA2-B636-539C-26D1602B58B4}"/>
                </a:ext>
              </a:extLst>
            </p:cNvPr>
            <p:cNvSpPr/>
            <p:nvPr/>
          </p:nvSpPr>
          <p:spPr>
            <a:xfrm>
              <a:off x="3630713" y="2120539"/>
              <a:ext cx="239704" cy="274317"/>
            </a:xfrm>
            <a:custGeom>
              <a:avLst/>
              <a:gdLst/>
              <a:ahLst/>
              <a:cxnLst/>
              <a:rect l="l" t="t" r="r" b="b"/>
              <a:pathLst>
                <a:path w="2777" h="3178" extrusionOk="0">
                  <a:moveTo>
                    <a:pt x="1231" y="30"/>
                  </a:moveTo>
                  <a:cubicBezTo>
                    <a:pt x="1231" y="30"/>
                    <a:pt x="0" y="1031"/>
                    <a:pt x="487" y="2205"/>
                  </a:cubicBezTo>
                  <a:cubicBezTo>
                    <a:pt x="716" y="2863"/>
                    <a:pt x="1489" y="3178"/>
                    <a:pt x="2118" y="2892"/>
                  </a:cubicBezTo>
                  <a:cubicBezTo>
                    <a:pt x="2462" y="2634"/>
                    <a:pt x="2691" y="2262"/>
                    <a:pt x="2748" y="1861"/>
                  </a:cubicBezTo>
                  <a:cubicBezTo>
                    <a:pt x="2777" y="1718"/>
                    <a:pt x="2719" y="1575"/>
                    <a:pt x="2633" y="1432"/>
                  </a:cubicBezTo>
                  <a:cubicBezTo>
                    <a:pt x="2462" y="1174"/>
                    <a:pt x="2118" y="659"/>
                    <a:pt x="1975" y="373"/>
                  </a:cubicBezTo>
                  <a:cubicBezTo>
                    <a:pt x="1803" y="115"/>
                    <a:pt x="1517" y="1"/>
                    <a:pt x="1231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611;p45">
              <a:extLst>
                <a:ext uri="{FF2B5EF4-FFF2-40B4-BE49-F238E27FC236}">
                  <a16:creationId xmlns:a16="http://schemas.microsoft.com/office/drawing/2014/main" id="{0A08DD2F-47A5-2FFF-6FEC-16916F46EB20}"/>
                </a:ext>
              </a:extLst>
            </p:cNvPr>
            <p:cNvSpPr/>
            <p:nvPr/>
          </p:nvSpPr>
          <p:spPr>
            <a:xfrm>
              <a:off x="3638137" y="2127962"/>
              <a:ext cx="200170" cy="251357"/>
            </a:xfrm>
            <a:custGeom>
              <a:avLst/>
              <a:gdLst/>
              <a:ahLst/>
              <a:cxnLst/>
              <a:rect l="l" t="t" r="r" b="b"/>
              <a:pathLst>
                <a:path w="2319" h="2912" extrusionOk="0">
                  <a:moveTo>
                    <a:pt x="1088" y="1"/>
                  </a:moveTo>
                  <a:cubicBezTo>
                    <a:pt x="830" y="230"/>
                    <a:pt x="0" y="1117"/>
                    <a:pt x="401" y="2119"/>
                  </a:cubicBezTo>
                  <a:cubicBezTo>
                    <a:pt x="572" y="2611"/>
                    <a:pt x="1048" y="2912"/>
                    <a:pt x="1541" y="2912"/>
                  </a:cubicBezTo>
                  <a:cubicBezTo>
                    <a:pt x="1706" y="2912"/>
                    <a:pt x="1874" y="2878"/>
                    <a:pt x="2032" y="2806"/>
                  </a:cubicBezTo>
                  <a:cubicBezTo>
                    <a:pt x="2118" y="2720"/>
                    <a:pt x="2233" y="2634"/>
                    <a:pt x="2318" y="2548"/>
                  </a:cubicBezTo>
                  <a:lnTo>
                    <a:pt x="2318" y="2548"/>
                  </a:lnTo>
                  <a:cubicBezTo>
                    <a:pt x="2290" y="2577"/>
                    <a:pt x="2233" y="2605"/>
                    <a:pt x="2204" y="2634"/>
                  </a:cubicBezTo>
                  <a:cubicBezTo>
                    <a:pt x="2046" y="2706"/>
                    <a:pt x="1878" y="2740"/>
                    <a:pt x="1712" y="2740"/>
                  </a:cubicBezTo>
                  <a:cubicBezTo>
                    <a:pt x="1220" y="2740"/>
                    <a:pt x="744" y="2440"/>
                    <a:pt x="573" y="1947"/>
                  </a:cubicBezTo>
                  <a:cubicBezTo>
                    <a:pt x="229" y="1117"/>
                    <a:pt x="744" y="373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612;p45">
              <a:extLst>
                <a:ext uri="{FF2B5EF4-FFF2-40B4-BE49-F238E27FC236}">
                  <a16:creationId xmlns:a16="http://schemas.microsoft.com/office/drawing/2014/main" id="{A4DF6DCB-BDB2-E545-6450-BD43BAFE452E}"/>
                </a:ext>
              </a:extLst>
            </p:cNvPr>
            <p:cNvSpPr/>
            <p:nvPr/>
          </p:nvSpPr>
          <p:spPr>
            <a:xfrm>
              <a:off x="3470164" y="2061326"/>
              <a:ext cx="261887" cy="239704"/>
            </a:xfrm>
            <a:custGeom>
              <a:avLst/>
              <a:gdLst/>
              <a:ahLst/>
              <a:cxnLst/>
              <a:rect l="l" t="t" r="r" b="b"/>
              <a:pathLst>
                <a:path w="3034" h="2777" extrusionOk="0">
                  <a:moveTo>
                    <a:pt x="3034" y="658"/>
                  </a:moveTo>
                  <a:cubicBezTo>
                    <a:pt x="3034" y="658"/>
                    <a:pt x="1403" y="0"/>
                    <a:pt x="458" y="830"/>
                  </a:cubicBezTo>
                  <a:cubicBezTo>
                    <a:pt x="115" y="1116"/>
                    <a:pt x="0" y="1574"/>
                    <a:pt x="115" y="2003"/>
                  </a:cubicBezTo>
                  <a:cubicBezTo>
                    <a:pt x="229" y="2318"/>
                    <a:pt x="515" y="2633"/>
                    <a:pt x="1174" y="2690"/>
                  </a:cubicBezTo>
                  <a:cubicBezTo>
                    <a:pt x="2547" y="2776"/>
                    <a:pt x="2118" y="1231"/>
                    <a:pt x="3034" y="6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613;p45">
              <a:extLst>
                <a:ext uri="{FF2B5EF4-FFF2-40B4-BE49-F238E27FC236}">
                  <a16:creationId xmlns:a16="http://schemas.microsoft.com/office/drawing/2014/main" id="{B251C72C-F062-D8E3-D481-76B5E1414D7A}"/>
                </a:ext>
              </a:extLst>
            </p:cNvPr>
            <p:cNvSpPr/>
            <p:nvPr/>
          </p:nvSpPr>
          <p:spPr>
            <a:xfrm>
              <a:off x="3470164" y="2096716"/>
              <a:ext cx="261887" cy="186964"/>
            </a:xfrm>
            <a:custGeom>
              <a:avLst/>
              <a:gdLst/>
              <a:ahLst/>
              <a:cxnLst/>
              <a:rect l="l" t="t" r="r" b="b"/>
              <a:pathLst>
                <a:path w="3034" h="2166" extrusionOk="0">
                  <a:moveTo>
                    <a:pt x="1728" y="1"/>
                  </a:moveTo>
                  <a:cubicBezTo>
                    <a:pt x="1291" y="1"/>
                    <a:pt x="823" y="99"/>
                    <a:pt x="458" y="420"/>
                  </a:cubicBezTo>
                  <a:cubicBezTo>
                    <a:pt x="115" y="706"/>
                    <a:pt x="0" y="1164"/>
                    <a:pt x="115" y="1593"/>
                  </a:cubicBezTo>
                  <a:cubicBezTo>
                    <a:pt x="201" y="1851"/>
                    <a:pt x="401" y="2051"/>
                    <a:pt x="658" y="2166"/>
                  </a:cubicBezTo>
                  <a:cubicBezTo>
                    <a:pt x="515" y="2051"/>
                    <a:pt x="401" y="1880"/>
                    <a:pt x="344" y="1737"/>
                  </a:cubicBezTo>
                  <a:cubicBezTo>
                    <a:pt x="201" y="1307"/>
                    <a:pt x="344" y="849"/>
                    <a:pt x="658" y="563"/>
                  </a:cubicBezTo>
                  <a:cubicBezTo>
                    <a:pt x="1037" y="230"/>
                    <a:pt x="1519" y="129"/>
                    <a:pt x="1966" y="129"/>
                  </a:cubicBezTo>
                  <a:cubicBezTo>
                    <a:pt x="2364" y="129"/>
                    <a:pt x="2734" y="210"/>
                    <a:pt x="2977" y="277"/>
                  </a:cubicBezTo>
                  <a:lnTo>
                    <a:pt x="3034" y="248"/>
                  </a:lnTo>
                  <a:cubicBezTo>
                    <a:pt x="3034" y="248"/>
                    <a:pt x="2420" y="1"/>
                    <a:pt x="17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614;p45">
              <a:extLst>
                <a:ext uri="{FF2B5EF4-FFF2-40B4-BE49-F238E27FC236}">
                  <a16:creationId xmlns:a16="http://schemas.microsoft.com/office/drawing/2014/main" id="{E8952791-0F6C-FB40-BFE8-71968E347AE5}"/>
                </a:ext>
              </a:extLst>
            </p:cNvPr>
            <p:cNvSpPr/>
            <p:nvPr/>
          </p:nvSpPr>
          <p:spPr>
            <a:xfrm>
              <a:off x="3640553" y="2036553"/>
              <a:ext cx="173067" cy="153300"/>
            </a:xfrm>
            <a:custGeom>
              <a:avLst/>
              <a:gdLst/>
              <a:ahLst/>
              <a:cxnLst/>
              <a:rect l="l" t="t" r="r" b="b"/>
              <a:pathLst>
                <a:path w="2005" h="1776" extrusionOk="0">
                  <a:moveTo>
                    <a:pt x="1174" y="1"/>
                  </a:moveTo>
                  <a:cubicBezTo>
                    <a:pt x="1174" y="1"/>
                    <a:pt x="774" y="58"/>
                    <a:pt x="945" y="659"/>
                  </a:cubicBezTo>
                  <a:cubicBezTo>
                    <a:pt x="945" y="659"/>
                    <a:pt x="688" y="58"/>
                    <a:pt x="344" y="459"/>
                  </a:cubicBezTo>
                  <a:cubicBezTo>
                    <a:pt x="1" y="860"/>
                    <a:pt x="745" y="917"/>
                    <a:pt x="745" y="917"/>
                  </a:cubicBezTo>
                  <a:cubicBezTo>
                    <a:pt x="745" y="917"/>
                    <a:pt x="287" y="917"/>
                    <a:pt x="316" y="1146"/>
                  </a:cubicBezTo>
                  <a:cubicBezTo>
                    <a:pt x="344" y="1375"/>
                    <a:pt x="688" y="1575"/>
                    <a:pt x="1031" y="1031"/>
                  </a:cubicBezTo>
                  <a:cubicBezTo>
                    <a:pt x="1031" y="1031"/>
                    <a:pt x="688" y="1518"/>
                    <a:pt x="1117" y="1632"/>
                  </a:cubicBezTo>
                  <a:cubicBezTo>
                    <a:pt x="1546" y="1775"/>
                    <a:pt x="1489" y="1146"/>
                    <a:pt x="1260" y="917"/>
                  </a:cubicBezTo>
                  <a:cubicBezTo>
                    <a:pt x="1260" y="917"/>
                    <a:pt x="1518" y="1260"/>
                    <a:pt x="1747" y="1003"/>
                  </a:cubicBezTo>
                  <a:cubicBezTo>
                    <a:pt x="2004" y="745"/>
                    <a:pt x="1747" y="373"/>
                    <a:pt x="1403" y="602"/>
                  </a:cubicBezTo>
                  <a:cubicBezTo>
                    <a:pt x="1403" y="602"/>
                    <a:pt x="1546" y="115"/>
                    <a:pt x="1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615;p45">
              <a:extLst>
                <a:ext uri="{FF2B5EF4-FFF2-40B4-BE49-F238E27FC236}">
                  <a16:creationId xmlns:a16="http://schemas.microsoft.com/office/drawing/2014/main" id="{F0D8D662-22DD-AD05-5621-F48278A69E2B}"/>
                </a:ext>
              </a:extLst>
            </p:cNvPr>
            <p:cNvSpPr/>
            <p:nvPr/>
          </p:nvSpPr>
          <p:spPr>
            <a:xfrm>
              <a:off x="3647977" y="2064260"/>
              <a:ext cx="69313" cy="51445"/>
            </a:xfrm>
            <a:custGeom>
              <a:avLst/>
              <a:gdLst/>
              <a:ahLst/>
              <a:cxnLst/>
              <a:rect l="l" t="t" r="r" b="b"/>
              <a:pathLst>
                <a:path w="803" h="596" extrusionOk="0">
                  <a:moveTo>
                    <a:pt x="485" y="1"/>
                  </a:moveTo>
                  <a:cubicBezTo>
                    <a:pt x="415" y="1"/>
                    <a:pt x="338" y="38"/>
                    <a:pt x="258" y="138"/>
                  </a:cubicBezTo>
                  <a:cubicBezTo>
                    <a:pt x="1" y="424"/>
                    <a:pt x="459" y="567"/>
                    <a:pt x="602" y="596"/>
                  </a:cubicBezTo>
                  <a:lnTo>
                    <a:pt x="688" y="596"/>
                  </a:lnTo>
                  <a:cubicBezTo>
                    <a:pt x="688" y="596"/>
                    <a:pt x="58" y="539"/>
                    <a:pt x="344" y="195"/>
                  </a:cubicBezTo>
                  <a:cubicBezTo>
                    <a:pt x="421" y="96"/>
                    <a:pt x="489" y="61"/>
                    <a:pt x="551" y="61"/>
                  </a:cubicBezTo>
                  <a:cubicBezTo>
                    <a:pt x="650" y="61"/>
                    <a:pt x="732" y="153"/>
                    <a:pt x="802" y="224"/>
                  </a:cubicBezTo>
                  <a:cubicBezTo>
                    <a:pt x="728" y="130"/>
                    <a:pt x="617" y="1"/>
                    <a:pt x="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616;p45">
              <a:extLst>
                <a:ext uri="{FF2B5EF4-FFF2-40B4-BE49-F238E27FC236}">
                  <a16:creationId xmlns:a16="http://schemas.microsoft.com/office/drawing/2014/main" id="{8619AF2D-1403-7E4B-CDB9-5FD82DAFF112}"/>
                </a:ext>
              </a:extLst>
            </p:cNvPr>
            <p:cNvSpPr/>
            <p:nvPr/>
          </p:nvSpPr>
          <p:spPr>
            <a:xfrm>
              <a:off x="3667743" y="2115619"/>
              <a:ext cx="61890" cy="39361"/>
            </a:xfrm>
            <a:custGeom>
              <a:avLst/>
              <a:gdLst/>
              <a:ahLst/>
              <a:cxnLst/>
              <a:rect l="l" t="t" r="r" b="b"/>
              <a:pathLst>
                <a:path w="717" h="456" extrusionOk="0">
                  <a:moveTo>
                    <a:pt x="716" y="115"/>
                  </a:moveTo>
                  <a:cubicBezTo>
                    <a:pt x="705" y="126"/>
                    <a:pt x="698" y="138"/>
                    <a:pt x="692" y="149"/>
                  </a:cubicBezTo>
                  <a:lnTo>
                    <a:pt x="692" y="149"/>
                  </a:lnTo>
                  <a:cubicBezTo>
                    <a:pt x="700" y="138"/>
                    <a:pt x="708" y="127"/>
                    <a:pt x="716" y="115"/>
                  </a:cubicBezTo>
                  <a:close/>
                  <a:moveTo>
                    <a:pt x="287" y="1"/>
                  </a:moveTo>
                  <a:lnTo>
                    <a:pt x="287" y="1"/>
                  </a:lnTo>
                  <a:cubicBezTo>
                    <a:pt x="172" y="29"/>
                    <a:pt x="1" y="87"/>
                    <a:pt x="1" y="230"/>
                  </a:cubicBezTo>
                  <a:cubicBezTo>
                    <a:pt x="17" y="343"/>
                    <a:pt x="124" y="456"/>
                    <a:pt x="271" y="456"/>
                  </a:cubicBezTo>
                  <a:cubicBezTo>
                    <a:pt x="385" y="456"/>
                    <a:pt x="522" y="388"/>
                    <a:pt x="659" y="201"/>
                  </a:cubicBezTo>
                  <a:cubicBezTo>
                    <a:pt x="676" y="184"/>
                    <a:pt x="683" y="166"/>
                    <a:pt x="692" y="149"/>
                  </a:cubicBezTo>
                  <a:lnTo>
                    <a:pt x="692" y="149"/>
                  </a:lnTo>
                  <a:cubicBezTo>
                    <a:pt x="557" y="332"/>
                    <a:pt x="429" y="396"/>
                    <a:pt x="325" y="396"/>
                  </a:cubicBezTo>
                  <a:cubicBezTo>
                    <a:pt x="194" y="396"/>
                    <a:pt x="102" y="294"/>
                    <a:pt x="87" y="201"/>
                  </a:cubicBezTo>
                  <a:cubicBezTo>
                    <a:pt x="87" y="87"/>
                    <a:pt x="201" y="29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617;p45">
              <a:extLst>
                <a:ext uri="{FF2B5EF4-FFF2-40B4-BE49-F238E27FC236}">
                  <a16:creationId xmlns:a16="http://schemas.microsoft.com/office/drawing/2014/main" id="{E1DE2F85-26DB-2C98-EC30-EBC863AB78A5}"/>
                </a:ext>
              </a:extLst>
            </p:cNvPr>
            <p:cNvSpPr/>
            <p:nvPr/>
          </p:nvSpPr>
          <p:spPr>
            <a:xfrm>
              <a:off x="3717462" y="2118122"/>
              <a:ext cx="52913" cy="61372"/>
            </a:xfrm>
            <a:custGeom>
              <a:avLst/>
              <a:gdLst/>
              <a:ahLst/>
              <a:cxnLst/>
              <a:rect l="l" t="t" r="r" b="b"/>
              <a:pathLst>
                <a:path w="613" h="711" extrusionOk="0">
                  <a:moveTo>
                    <a:pt x="54" y="258"/>
                  </a:moveTo>
                  <a:cubicBezTo>
                    <a:pt x="29" y="300"/>
                    <a:pt x="19" y="345"/>
                    <a:pt x="21" y="388"/>
                  </a:cubicBezTo>
                  <a:lnTo>
                    <a:pt x="21" y="388"/>
                  </a:lnTo>
                  <a:cubicBezTo>
                    <a:pt x="28" y="345"/>
                    <a:pt x="40" y="300"/>
                    <a:pt x="54" y="258"/>
                  </a:cubicBezTo>
                  <a:close/>
                  <a:moveTo>
                    <a:pt x="341" y="0"/>
                  </a:moveTo>
                  <a:cubicBezTo>
                    <a:pt x="495" y="181"/>
                    <a:pt x="580" y="618"/>
                    <a:pt x="323" y="618"/>
                  </a:cubicBezTo>
                  <a:cubicBezTo>
                    <a:pt x="295" y="618"/>
                    <a:pt x="263" y="613"/>
                    <a:pt x="226" y="601"/>
                  </a:cubicBezTo>
                  <a:cubicBezTo>
                    <a:pt x="105" y="581"/>
                    <a:pt x="27" y="490"/>
                    <a:pt x="21" y="388"/>
                  </a:cubicBezTo>
                  <a:lnTo>
                    <a:pt x="21" y="388"/>
                  </a:lnTo>
                  <a:cubicBezTo>
                    <a:pt x="0" y="520"/>
                    <a:pt x="32" y="644"/>
                    <a:pt x="226" y="687"/>
                  </a:cubicBezTo>
                  <a:cubicBezTo>
                    <a:pt x="271" y="703"/>
                    <a:pt x="311" y="711"/>
                    <a:pt x="345" y="711"/>
                  </a:cubicBezTo>
                  <a:cubicBezTo>
                    <a:pt x="612" y="711"/>
                    <a:pt x="550" y="257"/>
                    <a:pt x="398" y="29"/>
                  </a:cubicBezTo>
                  <a:cubicBezTo>
                    <a:pt x="398" y="29"/>
                    <a:pt x="369" y="0"/>
                    <a:pt x="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618;p45">
              <a:extLst>
                <a:ext uri="{FF2B5EF4-FFF2-40B4-BE49-F238E27FC236}">
                  <a16:creationId xmlns:a16="http://schemas.microsoft.com/office/drawing/2014/main" id="{B8EAACA8-AD36-8EBF-EF58-1CA43490B33F}"/>
                </a:ext>
              </a:extLst>
            </p:cNvPr>
            <p:cNvSpPr/>
            <p:nvPr/>
          </p:nvSpPr>
          <p:spPr>
            <a:xfrm>
              <a:off x="3712801" y="2034136"/>
              <a:ext cx="96158" cy="96762"/>
            </a:xfrm>
            <a:custGeom>
              <a:avLst/>
              <a:gdLst/>
              <a:ahLst/>
              <a:cxnLst/>
              <a:rect l="l" t="t" r="r" b="b"/>
              <a:pathLst>
                <a:path w="1114" h="1121" extrusionOk="0">
                  <a:moveTo>
                    <a:pt x="77" y="526"/>
                  </a:moveTo>
                  <a:lnTo>
                    <a:pt x="77" y="526"/>
                  </a:lnTo>
                  <a:cubicBezTo>
                    <a:pt x="82" y="574"/>
                    <a:pt x="92" y="628"/>
                    <a:pt x="108" y="687"/>
                  </a:cubicBezTo>
                  <a:cubicBezTo>
                    <a:pt x="108" y="687"/>
                    <a:pt x="108" y="659"/>
                    <a:pt x="108" y="659"/>
                  </a:cubicBezTo>
                  <a:cubicBezTo>
                    <a:pt x="94" y="611"/>
                    <a:pt x="84" y="567"/>
                    <a:pt x="77" y="526"/>
                  </a:cubicBezTo>
                  <a:close/>
                  <a:moveTo>
                    <a:pt x="337" y="0"/>
                  </a:moveTo>
                  <a:cubicBezTo>
                    <a:pt x="337" y="0"/>
                    <a:pt x="0" y="73"/>
                    <a:pt x="77" y="526"/>
                  </a:cubicBezTo>
                  <a:lnTo>
                    <a:pt x="77" y="526"/>
                  </a:lnTo>
                  <a:cubicBezTo>
                    <a:pt x="40" y="160"/>
                    <a:pt x="309" y="115"/>
                    <a:pt x="309" y="115"/>
                  </a:cubicBezTo>
                  <a:cubicBezTo>
                    <a:pt x="681" y="229"/>
                    <a:pt x="538" y="659"/>
                    <a:pt x="538" y="659"/>
                  </a:cubicBezTo>
                  <a:cubicBezTo>
                    <a:pt x="608" y="614"/>
                    <a:pt x="673" y="595"/>
                    <a:pt x="728" y="595"/>
                  </a:cubicBezTo>
                  <a:cubicBezTo>
                    <a:pt x="921" y="595"/>
                    <a:pt x="1002" y="824"/>
                    <a:pt x="824" y="1002"/>
                  </a:cubicBezTo>
                  <a:cubicBezTo>
                    <a:pt x="787" y="1057"/>
                    <a:pt x="714" y="1089"/>
                    <a:pt x="636" y="1089"/>
                  </a:cubicBezTo>
                  <a:cubicBezTo>
                    <a:pt x="594" y="1089"/>
                    <a:pt x="550" y="1079"/>
                    <a:pt x="509" y="1059"/>
                  </a:cubicBezTo>
                  <a:lnTo>
                    <a:pt x="509" y="1059"/>
                  </a:lnTo>
                  <a:cubicBezTo>
                    <a:pt x="562" y="1099"/>
                    <a:pt x="634" y="1120"/>
                    <a:pt x="704" y="1120"/>
                  </a:cubicBezTo>
                  <a:cubicBezTo>
                    <a:pt x="785" y="1120"/>
                    <a:pt x="864" y="1092"/>
                    <a:pt x="910" y="1031"/>
                  </a:cubicBezTo>
                  <a:cubicBezTo>
                    <a:pt x="1113" y="827"/>
                    <a:pt x="995" y="570"/>
                    <a:pt x="767" y="570"/>
                  </a:cubicBezTo>
                  <a:cubicBezTo>
                    <a:pt x="707" y="570"/>
                    <a:pt x="638" y="588"/>
                    <a:pt x="566" y="630"/>
                  </a:cubicBezTo>
                  <a:cubicBezTo>
                    <a:pt x="566" y="630"/>
                    <a:pt x="709" y="143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619;p45">
              <a:extLst>
                <a:ext uri="{FF2B5EF4-FFF2-40B4-BE49-F238E27FC236}">
                  <a16:creationId xmlns:a16="http://schemas.microsoft.com/office/drawing/2014/main" id="{36115D16-94F5-C1B1-5284-3F4ADFF0A239}"/>
                </a:ext>
              </a:extLst>
            </p:cNvPr>
            <p:cNvSpPr/>
            <p:nvPr/>
          </p:nvSpPr>
          <p:spPr>
            <a:xfrm>
              <a:off x="1318454" y="3380422"/>
              <a:ext cx="234784" cy="210097"/>
            </a:xfrm>
            <a:custGeom>
              <a:avLst/>
              <a:gdLst/>
              <a:ahLst/>
              <a:cxnLst/>
              <a:rect l="l" t="t" r="r" b="b"/>
              <a:pathLst>
                <a:path w="2720" h="2434" extrusionOk="0">
                  <a:moveTo>
                    <a:pt x="2691" y="2290"/>
                  </a:moveTo>
                  <a:cubicBezTo>
                    <a:pt x="2691" y="2290"/>
                    <a:pt x="2720" y="1575"/>
                    <a:pt x="1632" y="802"/>
                  </a:cubicBezTo>
                  <a:cubicBezTo>
                    <a:pt x="516" y="1"/>
                    <a:pt x="258" y="2061"/>
                    <a:pt x="258" y="2061"/>
                  </a:cubicBezTo>
                  <a:cubicBezTo>
                    <a:pt x="258" y="2061"/>
                    <a:pt x="1" y="2433"/>
                    <a:pt x="2691" y="2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620;p45">
              <a:extLst>
                <a:ext uri="{FF2B5EF4-FFF2-40B4-BE49-F238E27FC236}">
                  <a16:creationId xmlns:a16="http://schemas.microsoft.com/office/drawing/2014/main" id="{525A0FD4-157D-D7F9-72B9-00271DA456E1}"/>
                </a:ext>
              </a:extLst>
            </p:cNvPr>
            <p:cNvSpPr/>
            <p:nvPr/>
          </p:nvSpPr>
          <p:spPr>
            <a:xfrm>
              <a:off x="1323719" y="3444642"/>
              <a:ext cx="227101" cy="135518"/>
            </a:xfrm>
            <a:custGeom>
              <a:avLst/>
              <a:gdLst/>
              <a:ahLst/>
              <a:cxnLst/>
              <a:rect l="l" t="t" r="r" b="b"/>
              <a:pathLst>
                <a:path w="2631" h="1570" extrusionOk="0">
                  <a:moveTo>
                    <a:pt x="713" y="1"/>
                  </a:moveTo>
                  <a:cubicBezTo>
                    <a:pt x="283" y="344"/>
                    <a:pt x="169" y="1317"/>
                    <a:pt x="169" y="1317"/>
                  </a:cubicBezTo>
                  <a:cubicBezTo>
                    <a:pt x="169" y="1317"/>
                    <a:pt x="1" y="1570"/>
                    <a:pt x="1647" y="1570"/>
                  </a:cubicBezTo>
                  <a:cubicBezTo>
                    <a:pt x="1921" y="1570"/>
                    <a:pt x="2246" y="1563"/>
                    <a:pt x="2630" y="1546"/>
                  </a:cubicBezTo>
                  <a:cubicBezTo>
                    <a:pt x="2630" y="1489"/>
                    <a:pt x="2630" y="1432"/>
                    <a:pt x="2601" y="1403"/>
                  </a:cubicBezTo>
                  <a:cubicBezTo>
                    <a:pt x="2325" y="1413"/>
                    <a:pt x="2082" y="1417"/>
                    <a:pt x="1868" y="1417"/>
                  </a:cubicBezTo>
                  <a:cubicBezTo>
                    <a:pt x="160" y="1417"/>
                    <a:pt x="341" y="1146"/>
                    <a:pt x="341" y="1146"/>
                  </a:cubicBezTo>
                  <a:cubicBezTo>
                    <a:pt x="369" y="745"/>
                    <a:pt x="512" y="344"/>
                    <a:pt x="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621;p45">
              <a:extLst>
                <a:ext uri="{FF2B5EF4-FFF2-40B4-BE49-F238E27FC236}">
                  <a16:creationId xmlns:a16="http://schemas.microsoft.com/office/drawing/2014/main" id="{C6284259-D910-8FB3-53D6-B12245C24A4F}"/>
                </a:ext>
              </a:extLst>
            </p:cNvPr>
            <p:cNvSpPr/>
            <p:nvPr/>
          </p:nvSpPr>
          <p:spPr>
            <a:xfrm>
              <a:off x="1511200" y="3382925"/>
              <a:ext cx="197667" cy="202673"/>
            </a:xfrm>
            <a:custGeom>
              <a:avLst/>
              <a:gdLst/>
              <a:ahLst/>
              <a:cxnLst/>
              <a:rect l="l" t="t" r="r" b="b"/>
              <a:pathLst>
                <a:path w="2290" h="2348" extrusionOk="0">
                  <a:moveTo>
                    <a:pt x="515" y="2261"/>
                  </a:moveTo>
                  <a:cubicBezTo>
                    <a:pt x="172" y="1803"/>
                    <a:pt x="0" y="1231"/>
                    <a:pt x="29" y="659"/>
                  </a:cubicBezTo>
                  <a:cubicBezTo>
                    <a:pt x="29" y="659"/>
                    <a:pt x="115" y="258"/>
                    <a:pt x="458" y="172"/>
                  </a:cubicBezTo>
                  <a:cubicBezTo>
                    <a:pt x="630" y="144"/>
                    <a:pt x="802" y="115"/>
                    <a:pt x="973" y="58"/>
                  </a:cubicBezTo>
                  <a:cubicBezTo>
                    <a:pt x="1174" y="0"/>
                    <a:pt x="1403" y="29"/>
                    <a:pt x="1631" y="115"/>
                  </a:cubicBezTo>
                  <a:cubicBezTo>
                    <a:pt x="1689" y="115"/>
                    <a:pt x="1775" y="144"/>
                    <a:pt x="1832" y="144"/>
                  </a:cubicBezTo>
                  <a:cubicBezTo>
                    <a:pt x="2004" y="201"/>
                    <a:pt x="2290" y="287"/>
                    <a:pt x="2089" y="516"/>
                  </a:cubicBezTo>
                  <a:cubicBezTo>
                    <a:pt x="1660" y="888"/>
                    <a:pt x="1288" y="1374"/>
                    <a:pt x="1002" y="1889"/>
                  </a:cubicBezTo>
                  <a:lnTo>
                    <a:pt x="658" y="2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622;p45">
              <a:extLst>
                <a:ext uri="{FF2B5EF4-FFF2-40B4-BE49-F238E27FC236}">
                  <a16:creationId xmlns:a16="http://schemas.microsoft.com/office/drawing/2014/main" id="{6E190C8B-83CD-4B69-992C-8AA15DE4D9F1}"/>
                </a:ext>
              </a:extLst>
            </p:cNvPr>
            <p:cNvSpPr/>
            <p:nvPr/>
          </p:nvSpPr>
          <p:spPr>
            <a:xfrm>
              <a:off x="1553150" y="3397772"/>
              <a:ext cx="153300" cy="187827"/>
            </a:xfrm>
            <a:custGeom>
              <a:avLst/>
              <a:gdLst/>
              <a:ahLst/>
              <a:cxnLst/>
              <a:rect l="l" t="t" r="r" b="b"/>
              <a:pathLst>
                <a:path w="1776" h="2176" extrusionOk="0">
                  <a:moveTo>
                    <a:pt x="1432" y="0"/>
                  </a:moveTo>
                  <a:lnTo>
                    <a:pt x="1432" y="0"/>
                  </a:lnTo>
                  <a:cubicBezTo>
                    <a:pt x="1489" y="57"/>
                    <a:pt x="1489" y="143"/>
                    <a:pt x="1432" y="229"/>
                  </a:cubicBezTo>
                  <a:cubicBezTo>
                    <a:pt x="974" y="601"/>
                    <a:pt x="602" y="1088"/>
                    <a:pt x="344" y="1603"/>
                  </a:cubicBezTo>
                  <a:lnTo>
                    <a:pt x="1" y="2032"/>
                  </a:lnTo>
                  <a:cubicBezTo>
                    <a:pt x="1" y="2032"/>
                    <a:pt x="29" y="2061"/>
                    <a:pt x="29" y="2089"/>
                  </a:cubicBezTo>
                  <a:lnTo>
                    <a:pt x="172" y="2175"/>
                  </a:lnTo>
                  <a:lnTo>
                    <a:pt x="516" y="1717"/>
                  </a:lnTo>
                  <a:cubicBezTo>
                    <a:pt x="802" y="1202"/>
                    <a:pt x="1174" y="716"/>
                    <a:pt x="1603" y="344"/>
                  </a:cubicBezTo>
                  <a:cubicBezTo>
                    <a:pt x="1775" y="143"/>
                    <a:pt x="1603" y="57"/>
                    <a:pt x="1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623;p45">
              <a:extLst>
                <a:ext uri="{FF2B5EF4-FFF2-40B4-BE49-F238E27FC236}">
                  <a16:creationId xmlns:a16="http://schemas.microsoft.com/office/drawing/2014/main" id="{93A41382-0C30-DCD4-E47E-4CE2BB984B71}"/>
                </a:ext>
              </a:extLst>
            </p:cNvPr>
            <p:cNvSpPr/>
            <p:nvPr/>
          </p:nvSpPr>
          <p:spPr>
            <a:xfrm>
              <a:off x="1560573" y="3501525"/>
              <a:ext cx="247127" cy="182820"/>
            </a:xfrm>
            <a:custGeom>
              <a:avLst/>
              <a:gdLst/>
              <a:ahLst/>
              <a:cxnLst/>
              <a:rect l="l" t="t" r="r" b="b"/>
              <a:pathLst>
                <a:path w="2863" h="2118" extrusionOk="0">
                  <a:moveTo>
                    <a:pt x="573" y="1488"/>
                  </a:moveTo>
                  <a:cubicBezTo>
                    <a:pt x="573" y="1488"/>
                    <a:pt x="1889" y="2118"/>
                    <a:pt x="2376" y="1889"/>
                  </a:cubicBezTo>
                  <a:cubicBezTo>
                    <a:pt x="2862" y="1660"/>
                    <a:pt x="2519" y="172"/>
                    <a:pt x="1718" y="86"/>
                  </a:cubicBezTo>
                  <a:cubicBezTo>
                    <a:pt x="1002" y="0"/>
                    <a:pt x="315" y="372"/>
                    <a:pt x="1" y="10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624;p45">
              <a:extLst>
                <a:ext uri="{FF2B5EF4-FFF2-40B4-BE49-F238E27FC236}">
                  <a16:creationId xmlns:a16="http://schemas.microsoft.com/office/drawing/2014/main" id="{566083FB-10A8-C769-8763-56026A155575}"/>
                </a:ext>
              </a:extLst>
            </p:cNvPr>
            <p:cNvSpPr/>
            <p:nvPr/>
          </p:nvSpPr>
          <p:spPr>
            <a:xfrm>
              <a:off x="1563076" y="3580505"/>
              <a:ext cx="224857" cy="88475"/>
            </a:xfrm>
            <a:custGeom>
              <a:avLst/>
              <a:gdLst/>
              <a:ahLst/>
              <a:cxnLst/>
              <a:rect l="l" t="t" r="r" b="b"/>
              <a:pathLst>
                <a:path w="2605" h="1025" extrusionOk="0">
                  <a:moveTo>
                    <a:pt x="86" y="1"/>
                  </a:moveTo>
                  <a:lnTo>
                    <a:pt x="0" y="115"/>
                  </a:lnTo>
                  <a:lnTo>
                    <a:pt x="573" y="573"/>
                  </a:lnTo>
                  <a:cubicBezTo>
                    <a:pt x="573" y="573"/>
                    <a:pt x="1495" y="1024"/>
                    <a:pt x="2073" y="1024"/>
                  </a:cubicBezTo>
                  <a:cubicBezTo>
                    <a:pt x="2178" y="1024"/>
                    <a:pt x="2272" y="1009"/>
                    <a:pt x="2347" y="974"/>
                  </a:cubicBezTo>
                  <a:cubicBezTo>
                    <a:pt x="2519" y="888"/>
                    <a:pt x="2605" y="631"/>
                    <a:pt x="2576" y="373"/>
                  </a:cubicBezTo>
                  <a:lnTo>
                    <a:pt x="2576" y="373"/>
                  </a:lnTo>
                  <a:cubicBezTo>
                    <a:pt x="2576" y="545"/>
                    <a:pt x="2490" y="688"/>
                    <a:pt x="2347" y="802"/>
                  </a:cubicBezTo>
                  <a:cubicBezTo>
                    <a:pt x="2275" y="836"/>
                    <a:pt x="2185" y="851"/>
                    <a:pt x="2085" y="851"/>
                  </a:cubicBezTo>
                  <a:cubicBezTo>
                    <a:pt x="1507" y="851"/>
                    <a:pt x="573" y="373"/>
                    <a:pt x="573" y="373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625;p45">
              <a:extLst>
                <a:ext uri="{FF2B5EF4-FFF2-40B4-BE49-F238E27FC236}">
                  <a16:creationId xmlns:a16="http://schemas.microsoft.com/office/drawing/2014/main" id="{0F96FBBB-D949-3099-AED5-FCF10FEDBB5A}"/>
                </a:ext>
              </a:extLst>
            </p:cNvPr>
            <p:cNvSpPr/>
            <p:nvPr/>
          </p:nvSpPr>
          <p:spPr>
            <a:xfrm>
              <a:off x="1464243" y="3585511"/>
              <a:ext cx="205090" cy="237200"/>
            </a:xfrm>
            <a:custGeom>
              <a:avLst/>
              <a:gdLst/>
              <a:ahLst/>
              <a:cxnLst/>
              <a:rect l="l" t="t" r="r" b="b"/>
              <a:pathLst>
                <a:path w="2376" h="2748" extrusionOk="0">
                  <a:moveTo>
                    <a:pt x="1059" y="57"/>
                  </a:moveTo>
                  <a:cubicBezTo>
                    <a:pt x="1059" y="57"/>
                    <a:pt x="0" y="916"/>
                    <a:pt x="430" y="1918"/>
                  </a:cubicBezTo>
                  <a:cubicBezTo>
                    <a:pt x="630" y="2490"/>
                    <a:pt x="1260" y="2748"/>
                    <a:pt x="1803" y="2490"/>
                  </a:cubicBezTo>
                  <a:cubicBezTo>
                    <a:pt x="2090" y="2290"/>
                    <a:pt x="2290" y="1975"/>
                    <a:pt x="2376" y="1603"/>
                  </a:cubicBezTo>
                  <a:cubicBezTo>
                    <a:pt x="2376" y="1488"/>
                    <a:pt x="2347" y="1374"/>
                    <a:pt x="2261" y="1259"/>
                  </a:cubicBezTo>
                  <a:cubicBezTo>
                    <a:pt x="2118" y="1030"/>
                    <a:pt x="1832" y="573"/>
                    <a:pt x="1689" y="344"/>
                  </a:cubicBezTo>
                  <a:cubicBezTo>
                    <a:pt x="1546" y="0"/>
                    <a:pt x="1059" y="57"/>
                    <a:pt x="1059" y="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626;p45">
              <a:extLst>
                <a:ext uri="{FF2B5EF4-FFF2-40B4-BE49-F238E27FC236}">
                  <a16:creationId xmlns:a16="http://schemas.microsoft.com/office/drawing/2014/main" id="{A3451209-4F66-5D88-947F-CEC39F2F4016}"/>
                </a:ext>
              </a:extLst>
            </p:cNvPr>
            <p:cNvSpPr/>
            <p:nvPr/>
          </p:nvSpPr>
          <p:spPr>
            <a:xfrm>
              <a:off x="1469163" y="3592934"/>
              <a:ext cx="172894" cy="216225"/>
            </a:xfrm>
            <a:custGeom>
              <a:avLst/>
              <a:gdLst/>
              <a:ahLst/>
              <a:cxnLst/>
              <a:rect l="l" t="t" r="r" b="b"/>
              <a:pathLst>
                <a:path w="2003" h="2505" extrusionOk="0">
                  <a:moveTo>
                    <a:pt x="2002" y="2177"/>
                  </a:moveTo>
                  <a:lnTo>
                    <a:pt x="2002" y="2177"/>
                  </a:lnTo>
                  <a:cubicBezTo>
                    <a:pt x="1974" y="2206"/>
                    <a:pt x="1945" y="2234"/>
                    <a:pt x="1916" y="2262"/>
                  </a:cubicBezTo>
                  <a:lnTo>
                    <a:pt x="1916" y="2262"/>
                  </a:lnTo>
                  <a:cubicBezTo>
                    <a:pt x="1917" y="2262"/>
                    <a:pt x="1917" y="2261"/>
                    <a:pt x="1918" y="2261"/>
                  </a:cubicBezTo>
                  <a:cubicBezTo>
                    <a:pt x="1946" y="2233"/>
                    <a:pt x="1974" y="2205"/>
                    <a:pt x="2002" y="2177"/>
                  </a:cubicBezTo>
                  <a:close/>
                  <a:moveTo>
                    <a:pt x="945" y="0"/>
                  </a:moveTo>
                  <a:cubicBezTo>
                    <a:pt x="745" y="200"/>
                    <a:pt x="1" y="944"/>
                    <a:pt x="373" y="1832"/>
                  </a:cubicBezTo>
                  <a:cubicBezTo>
                    <a:pt x="520" y="2253"/>
                    <a:pt x="901" y="2504"/>
                    <a:pt x="1308" y="2504"/>
                  </a:cubicBezTo>
                  <a:cubicBezTo>
                    <a:pt x="1454" y="2504"/>
                    <a:pt x="1603" y="2472"/>
                    <a:pt x="1746" y="2404"/>
                  </a:cubicBezTo>
                  <a:cubicBezTo>
                    <a:pt x="1803" y="2366"/>
                    <a:pt x="1859" y="2316"/>
                    <a:pt x="1916" y="2262"/>
                  </a:cubicBezTo>
                  <a:lnTo>
                    <a:pt x="1916" y="2262"/>
                  </a:lnTo>
                  <a:cubicBezTo>
                    <a:pt x="1779" y="2327"/>
                    <a:pt x="1634" y="2357"/>
                    <a:pt x="1491" y="2357"/>
                  </a:cubicBezTo>
                  <a:cubicBezTo>
                    <a:pt x="1070" y="2357"/>
                    <a:pt x="665" y="2094"/>
                    <a:pt x="516" y="1689"/>
                  </a:cubicBezTo>
                  <a:cubicBezTo>
                    <a:pt x="230" y="973"/>
                    <a:pt x="659" y="315"/>
                    <a:pt x="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627;p45">
              <a:extLst>
                <a:ext uri="{FF2B5EF4-FFF2-40B4-BE49-F238E27FC236}">
                  <a16:creationId xmlns:a16="http://schemas.microsoft.com/office/drawing/2014/main" id="{AB09864D-2004-D56E-6975-7C4FD3957116}"/>
                </a:ext>
              </a:extLst>
            </p:cNvPr>
            <p:cNvSpPr/>
            <p:nvPr/>
          </p:nvSpPr>
          <p:spPr>
            <a:xfrm>
              <a:off x="1325877" y="3536051"/>
              <a:ext cx="224943" cy="205177"/>
            </a:xfrm>
            <a:custGeom>
              <a:avLst/>
              <a:gdLst/>
              <a:ahLst/>
              <a:cxnLst/>
              <a:rect l="l" t="t" r="r" b="b"/>
              <a:pathLst>
                <a:path w="2606" h="2377" extrusionOk="0">
                  <a:moveTo>
                    <a:pt x="2605" y="573"/>
                  </a:moveTo>
                  <a:cubicBezTo>
                    <a:pt x="2605" y="573"/>
                    <a:pt x="1203" y="1"/>
                    <a:pt x="401" y="716"/>
                  </a:cubicBezTo>
                  <a:cubicBezTo>
                    <a:pt x="115" y="974"/>
                    <a:pt x="1" y="1375"/>
                    <a:pt x="115" y="1718"/>
                  </a:cubicBezTo>
                  <a:cubicBezTo>
                    <a:pt x="258" y="2090"/>
                    <a:pt x="630" y="2319"/>
                    <a:pt x="1002" y="2319"/>
                  </a:cubicBezTo>
                  <a:cubicBezTo>
                    <a:pt x="2204" y="2376"/>
                    <a:pt x="1832" y="1088"/>
                    <a:pt x="2605" y="5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628;p45">
              <a:extLst>
                <a:ext uri="{FF2B5EF4-FFF2-40B4-BE49-F238E27FC236}">
                  <a16:creationId xmlns:a16="http://schemas.microsoft.com/office/drawing/2014/main" id="{1048FC94-7A06-A30B-9D36-0567400A19CD}"/>
                </a:ext>
              </a:extLst>
            </p:cNvPr>
            <p:cNvSpPr/>
            <p:nvPr/>
          </p:nvSpPr>
          <p:spPr>
            <a:xfrm>
              <a:off x="1325877" y="3566780"/>
              <a:ext cx="224943" cy="159601"/>
            </a:xfrm>
            <a:custGeom>
              <a:avLst/>
              <a:gdLst/>
              <a:ahLst/>
              <a:cxnLst/>
              <a:rect l="l" t="t" r="r" b="b"/>
              <a:pathLst>
                <a:path w="2606" h="1849" extrusionOk="0">
                  <a:moveTo>
                    <a:pt x="1479" y="0"/>
                  </a:moveTo>
                  <a:cubicBezTo>
                    <a:pt x="1107" y="0"/>
                    <a:pt x="710" y="85"/>
                    <a:pt x="401" y="360"/>
                  </a:cubicBezTo>
                  <a:cubicBezTo>
                    <a:pt x="115" y="618"/>
                    <a:pt x="1" y="1019"/>
                    <a:pt x="115" y="1362"/>
                  </a:cubicBezTo>
                  <a:cubicBezTo>
                    <a:pt x="201" y="1591"/>
                    <a:pt x="344" y="1763"/>
                    <a:pt x="573" y="1848"/>
                  </a:cubicBezTo>
                  <a:cubicBezTo>
                    <a:pt x="430" y="1763"/>
                    <a:pt x="344" y="1620"/>
                    <a:pt x="316" y="1476"/>
                  </a:cubicBezTo>
                  <a:cubicBezTo>
                    <a:pt x="172" y="1133"/>
                    <a:pt x="287" y="732"/>
                    <a:pt x="573" y="475"/>
                  </a:cubicBezTo>
                  <a:cubicBezTo>
                    <a:pt x="895" y="197"/>
                    <a:pt x="1291" y="113"/>
                    <a:pt x="1663" y="113"/>
                  </a:cubicBezTo>
                  <a:cubicBezTo>
                    <a:pt x="2019" y="113"/>
                    <a:pt x="2353" y="190"/>
                    <a:pt x="2576" y="246"/>
                  </a:cubicBezTo>
                  <a:lnTo>
                    <a:pt x="2605" y="217"/>
                  </a:lnTo>
                  <a:cubicBezTo>
                    <a:pt x="2605" y="217"/>
                    <a:pt x="2074" y="0"/>
                    <a:pt x="1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629;p45">
              <a:extLst>
                <a:ext uri="{FF2B5EF4-FFF2-40B4-BE49-F238E27FC236}">
                  <a16:creationId xmlns:a16="http://schemas.microsoft.com/office/drawing/2014/main" id="{9D1418B8-33D0-642C-10A3-C82DA610F32A}"/>
                </a:ext>
              </a:extLst>
            </p:cNvPr>
            <p:cNvSpPr/>
            <p:nvPr/>
          </p:nvSpPr>
          <p:spPr>
            <a:xfrm>
              <a:off x="1474083" y="3513868"/>
              <a:ext cx="148380" cy="133447"/>
            </a:xfrm>
            <a:custGeom>
              <a:avLst/>
              <a:gdLst/>
              <a:ahLst/>
              <a:cxnLst/>
              <a:rect l="l" t="t" r="r" b="b"/>
              <a:pathLst>
                <a:path w="1719" h="1546" extrusionOk="0">
                  <a:moveTo>
                    <a:pt x="974" y="0"/>
                  </a:moveTo>
                  <a:cubicBezTo>
                    <a:pt x="974" y="0"/>
                    <a:pt x="631" y="86"/>
                    <a:pt x="802" y="573"/>
                  </a:cubicBezTo>
                  <a:cubicBezTo>
                    <a:pt x="802" y="573"/>
                    <a:pt x="573" y="86"/>
                    <a:pt x="287" y="401"/>
                  </a:cubicBezTo>
                  <a:cubicBezTo>
                    <a:pt x="1" y="744"/>
                    <a:pt x="631" y="802"/>
                    <a:pt x="631" y="802"/>
                  </a:cubicBezTo>
                  <a:cubicBezTo>
                    <a:pt x="631" y="802"/>
                    <a:pt x="258" y="802"/>
                    <a:pt x="287" y="1002"/>
                  </a:cubicBezTo>
                  <a:cubicBezTo>
                    <a:pt x="316" y="1202"/>
                    <a:pt x="602" y="1374"/>
                    <a:pt x="888" y="916"/>
                  </a:cubicBezTo>
                  <a:cubicBezTo>
                    <a:pt x="888" y="916"/>
                    <a:pt x="602" y="1317"/>
                    <a:pt x="974" y="1431"/>
                  </a:cubicBezTo>
                  <a:cubicBezTo>
                    <a:pt x="1317" y="1546"/>
                    <a:pt x="1260" y="1031"/>
                    <a:pt x="1088" y="830"/>
                  </a:cubicBezTo>
                  <a:cubicBezTo>
                    <a:pt x="1088" y="830"/>
                    <a:pt x="1317" y="1088"/>
                    <a:pt x="1518" y="887"/>
                  </a:cubicBezTo>
                  <a:cubicBezTo>
                    <a:pt x="1718" y="658"/>
                    <a:pt x="1518" y="372"/>
                    <a:pt x="1232" y="544"/>
                  </a:cubicBezTo>
                  <a:cubicBezTo>
                    <a:pt x="1203" y="544"/>
                    <a:pt x="1317" y="115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630;p45">
              <a:extLst>
                <a:ext uri="{FF2B5EF4-FFF2-40B4-BE49-F238E27FC236}">
                  <a16:creationId xmlns:a16="http://schemas.microsoft.com/office/drawing/2014/main" id="{7231D72C-B3DE-137D-BD7C-CF07F79E722C}"/>
                </a:ext>
              </a:extLst>
            </p:cNvPr>
            <p:cNvSpPr/>
            <p:nvPr/>
          </p:nvSpPr>
          <p:spPr>
            <a:xfrm>
              <a:off x="1479090" y="3537691"/>
              <a:ext cx="59300" cy="45403"/>
            </a:xfrm>
            <a:custGeom>
              <a:avLst/>
              <a:gdLst/>
              <a:ahLst/>
              <a:cxnLst/>
              <a:rect l="l" t="t" r="r" b="b"/>
              <a:pathLst>
                <a:path w="687" h="526" extrusionOk="0">
                  <a:moveTo>
                    <a:pt x="427" y="1"/>
                  </a:moveTo>
                  <a:cubicBezTo>
                    <a:pt x="366" y="1"/>
                    <a:pt x="299" y="35"/>
                    <a:pt x="229" y="125"/>
                  </a:cubicBezTo>
                  <a:cubicBezTo>
                    <a:pt x="0" y="382"/>
                    <a:pt x="401" y="497"/>
                    <a:pt x="544" y="526"/>
                  </a:cubicBezTo>
                  <a:lnTo>
                    <a:pt x="601" y="526"/>
                  </a:lnTo>
                  <a:cubicBezTo>
                    <a:pt x="601" y="526"/>
                    <a:pt x="57" y="468"/>
                    <a:pt x="315" y="154"/>
                  </a:cubicBezTo>
                  <a:cubicBezTo>
                    <a:pt x="367" y="81"/>
                    <a:pt x="419" y="53"/>
                    <a:pt x="468" y="53"/>
                  </a:cubicBezTo>
                  <a:cubicBezTo>
                    <a:pt x="554" y="53"/>
                    <a:pt x="632" y="138"/>
                    <a:pt x="687" y="211"/>
                  </a:cubicBezTo>
                  <a:cubicBezTo>
                    <a:pt x="631" y="118"/>
                    <a:pt x="539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631;p45">
              <a:extLst>
                <a:ext uri="{FF2B5EF4-FFF2-40B4-BE49-F238E27FC236}">
                  <a16:creationId xmlns:a16="http://schemas.microsoft.com/office/drawing/2014/main" id="{4835CFF4-4729-A0B8-1936-4D9A4BCF149B}"/>
                </a:ext>
              </a:extLst>
            </p:cNvPr>
            <p:cNvSpPr/>
            <p:nvPr/>
          </p:nvSpPr>
          <p:spPr>
            <a:xfrm>
              <a:off x="1496353" y="3583008"/>
              <a:ext cx="51963" cy="34527"/>
            </a:xfrm>
            <a:custGeom>
              <a:avLst/>
              <a:gdLst/>
              <a:ahLst/>
              <a:cxnLst/>
              <a:rect l="l" t="t" r="r" b="b"/>
              <a:pathLst>
                <a:path w="602" h="400" extrusionOk="0">
                  <a:moveTo>
                    <a:pt x="601" y="115"/>
                  </a:moveTo>
                  <a:cubicBezTo>
                    <a:pt x="601" y="115"/>
                    <a:pt x="596" y="121"/>
                    <a:pt x="590" y="132"/>
                  </a:cubicBezTo>
                  <a:lnTo>
                    <a:pt x="590" y="132"/>
                  </a:lnTo>
                  <a:cubicBezTo>
                    <a:pt x="594" y="126"/>
                    <a:pt x="598" y="121"/>
                    <a:pt x="601" y="115"/>
                  </a:cubicBezTo>
                  <a:close/>
                  <a:moveTo>
                    <a:pt x="258" y="1"/>
                  </a:moveTo>
                  <a:cubicBezTo>
                    <a:pt x="144" y="1"/>
                    <a:pt x="0" y="86"/>
                    <a:pt x="0" y="201"/>
                  </a:cubicBezTo>
                  <a:cubicBezTo>
                    <a:pt x="17" y="300"/>
                    <a:pt x="110" y="399"/>
                    <a:pt x="240" y="399"/>
                  </a:cubicBezTo>
                  <a:cubicBezTo>
                    <a:pt x="336" y="399"/>
                    <a:pt x="452" y="346"/>
                    <a:pt x="573" y="201"/>
                  </a:cubicBezTo>
                  <a:cubicBezTo>
                    <a:pt x="573" y="169"/>
                    <a:pt x="582" y="146"/>
                    <a:pt x="590" y="132"/>
                  </a:cubicBezTo>
                  <a:lnTo>
                    <a:pt x="590" y="132"/>
                  </a:lnTo>
                  <a:cubicBezTo>
                    <a:pt x="475" y="291"/>
                    <a:pt x="367" y="349"/>
                    <a:pt x="280" y="349"/>
                  </a:cubicBezTo>
                  <a:cubicBezTo>
                    <a:pt x="175" y="349"/>
                    <a:pt x="102" y="265"/>
                    <a:pt x="86" y="172"/>
                  </a:cubicBezTo>
                  <a:cubicBezTo>
                    <a:pt x="86" y="86"/>
                    <a:pt x="172" y="29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632;p45">
              <a:extLst>
                <a:ext uri="{FF2B5EF4-FFF2-40B4-BE49-F238E27FC236}">
                  <a16:creationId xmlns:a16="http://schemas.microsoft.com/office/drawing/2014/main" id="{A7E15255-8570-285C-B6AD-3F28A3485AB5}"/>
                </a:ext>
              </a:extLst>
            </p:cNvPr>
            <p:cNvSpPr/>
            <p:nvPr/>
          </p:nvSpPr>
          <p:spPr>
            <a:xfrm>
              <a:off x="1538303" y="3585511"/>
              <a:ext cx="48683" cy="52826"/>
            </a:xfrm>
            <a:custGeom>
              <a:avLst/>
              <a:gdLst/>
              <a:ahLst/>
              <a:cxnLst/>
              <a:rect l="l" t="t" r="r" b="b"/>
              <a:pathLst>
                <a:path w="564" h="612" extrusionOk="0">
                  <a:moveTo>
                    <a:pt x="316" y="0"/>
                  </a:moveTo>
                  <a:lnTo>
                    <a:pt x="316" y="0"/>
                  </a:lnTo>
                  <a:cubicBezTo>
                    <a:pt x="446" y="157"/>
                    <a:pt x="505" y="527"/>
                    <a:pt x="277" y="527"/>
                  </a:cubicBezTo>
                  <a:cubicBezTo>
                    <a:pt x="255" y="527"/>
                    <a:pt x="229" y="523"/>
                    <a:pt x="201" y="515"/>
                  </a:cubicBezTo>
                  <a:cubicBezTo>
                    <a:pt x="87" y="487"/>
                    <a:pt x="1" y="344"/>
                    <a:pt x="58" y="229"/>
                  </a:cubicBezTo>
                  <a:lnTo>
                    <a:pt x="58" y="229"/>
                  </a:lnTo>
                  <a:cubicBezTo>
                    <a:pt x="1" y="344"/>
                    <a:pt x="1" y="544"/>
                    <a:pt x="201" y="601"/>
                  </a:cubicBezTo>
                  <a:cubicBezTo>
                    <a:pt x="233" y="608"/>
                    <a:pt x="261" y="612"/>
                    <a:pt x="286" y="612"/>
                  </a:cubicBezTo>
                  <a:cubicBezTo>
                    <a:pt x="563" y="612"/>
                    <a:pt x="504" y="212"/>
                    <a:pt x="373" y="29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633;p45">
              <a:extLst>
                <a:ext uri="{FF2B5EF4-FFF2-40B4-BE49-F238E27FC236}">
                  <a16:creationId xmlns:a16="http://schemas.microsoft.com/office/drawing/2014/main" id="{2FA622D8-D895-32A1-73C5-D9C1998822DB}"/>
                </a:ext>
              </a:extLst>
            </p:cNvPr>
            <p:cNvSpPr/>
            <p:nvPr/>
          </p:nvSpPr>
          <p:spPr>
            <a:xfrm>
              <a:off x="1530966" y="3513868"/>
              <a:ext cx="85800" cy="84419"/>
            </a:xfrm>
            <a:custGeom>
              <a:avLst/>
              <a:gdLst/>
              <a:ahLst/>
              <a:cxnLst/>
              <a:rect l="l" t="t" r="r" b="b"/>
              <a:pathLst>
                <a:path w="994" h="978" extrusionOk="0">
                  <a:moveTo>
                    <a:pt x="137" y="574"/>
                  </a:moveTo>
                  <a:lnTo>
                    <a:pt x="137" y="574"/>
                  </a:lnTo>
                  <a:cubicBezTo>
                    <a:pt x="139" y="583"/>
                    <a:pt x="141" y="592"/>
                    <a:pt x="143" y="601"/>
                  </a:cubicBezTo>
                  <a:cubicBezTo>
                    <a:pt x="143" y="584"/>
                    <a:pt x="143" y="577"/>
                    <a:pt x="137" y="574"/>
                  </a:cubicBezTo>
                  <a:close/>
                  <a:moveTo>
                    <a:pt x="315" y="0"/>
                  </a:moveTo>
                  <a:cubicBezTo>
                    <a:pt x="315" y="0"/>
                    <a:pt x="0" y="86"/>
                    <a:pt x="115" y="573"/>
                  </a:cubicBezTo>
                  <a:cubicBezTo>
                    <a:pt x="126" y="573"/>
                    <a:pt x="133" y="573"/>
                    <a:pt x="137" y="574"/>
                  </a:cubicBezTo>
                  <a:lnTo>
                    <a:pt x="137" y="574"/>
                  </a:lnTo>
                  <a:cubicBezTo>
                    <a:pt x="40" y="141"/>
                    <a:pt x="315" y="86"/>
                    <a:pt x="315" y="86"/>
                  </a:cubicBezTo>
                  <a:cubicBezTo>
                    <a:pt x="601" y="201"/>
                    <a:pt x="515" y="573"/>
                    <a:pt x="515" y="573"/>
                  </a:cubicBezTo>
                  <a:cubicBezTo>
                    <a:pt x="575" y="533"/>
                    <a:pt x="629" y="516"/>
                    <a:pt x="676" y="516"/>
                  </a:cubicBezTo>
                  <a:cubicBezTo>
                    <a:pt x="834" y="516"/>
                    <a:pt x="905" y="705"/>
                    <a:pt x="773" y="859"/>
                  </a:cubicBezTo>
                  <a:cubicBezTo>
                    <a:pt x="717" y="914"/>
                    <a:pt x="650" y="946"/>
                    <a:pt x="586" y="946"/>
                  </a:cubicBezTo>
                  <a:cubicBezTo>
                    <a:pt x="551" y="946"/>
                    <a:pt x="517" y="936"/>
                    <a:pt x="487" y="916"/>
                  </a:cubicBezTo>
                  <a:lnTo>
                    <a:pt x="487" y="916"/>
                  </a:lnTo>
                  <a:cubicBezTo>
                    <a:pt x="540" y="956"/>
                    <a:pt x="599" y="977"/>
                    <a:pt x="659" y="977"/>
                  </a:cubicBezTo>
                  <a:cubicBezTo>
                    <a:pt x="728" y="977"/>
                    <a:pt x="797" y="949"/>
                    <a:pt x="859" y="887"/>
                  </a:cubicBezTo>
                  <a:cubicBezTo>
                    <a:pt x="994" y="707"/>
                    <a:pt x="899" y="492"/>
                    <a:pt x="712" y="492"/>
                  </a:cubicBezTo>
                  <a:cubicBezTo>
                    <a:pt x="662" y="492"/>
                    <a:pt x="605" y="507"/>
                    <a:pt x="544" y="544"/>
                  </a:cubicBezTo>
                  <a:cubicBezTo>
                    <a:pt x="544" y="544"/>
                    <a:pt x="658" y="115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634;p45">
              <a:extLst>
                <a:ext uri="{FF2B5EF4-FFF2-40B4-BE49-F238E27FC236}">
                  <a16:creationId xmlns:a16="http://schemas.microsoft.com/office/drawing/2014/main" id="{8EA27507-91A4-BC92-ED12-27B69A7D2B7F}"/>
                </a:ext>
              </a:extLst>
            </p:cNvPr>
            <p:cNvSpPr/>
            <p:nvPr/>
          </p:nvSpPr>
          <p:spPr>
            <a:xfrm>
              <a:off x="2625293" y="3382925"/>
              <a:ext cx="237200" cy="207594"/>
            </a:xfrm>
            <a:custGeom>
              <a:avLst/>
              <a:gdLst/>
              <a:ahLst/>
              <a:cxnLst/>
              <a:rect l="l" t="t" r="r" b="b"/>
              <a:pathLst>
                <a:path w="2748" h="2405" extrusionOk="0">
                  <a:moveTo>
                    <a:pt x="2691" y="2290"/>
                  </a:moveTo>
                  <a:cubicBezTo>
                    <a:pt x="2691" y="2290"/>
                    <a:pt x="2748" y="1574"/>
                    <a:pt x="1632" y="773"/>
                  </a:cubicBezTo>
                  <a:cubicBezTo>
                    <a:pt x="516" y="0"/>
                    <a:pt x="258" y="2061"/>
                    <a:pt x="258" y="2061"/>
                  </a:cubicBezTo>
                  <a:cubicBezTo>
                    <a:pt x="258" y="2061"/>
                    <a:pt x="0" y="2404"/>
                    <a:pt x="2691" y="2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635;p45">
              <a:extLst>
                <a:ext uri="{FF2B5EF4-FFF2-40B4-BE49-F238E27FC236}">
                  <a16:creationId xmlns:a16="http://schemas.microsoft.com/office/drawing/2014/main" id="{FCCAEC9F-86C3-A6DF-57BB-39BCEB4B3E22}"/>
                </a:ext>
              </a:extLst>
            </p:cNvPr>
            <p:cNvSpPr/>
            <p:nvPr/>
          </p:nvSpPr>
          <p:spPr>
            <a:xfrm>
              <a:off x="2630817" y="3447145"/>
              <a:ext cx="226756" cy="137849"/>
            </a:xfrm>
            <a:custGeom>
              <a:avLst/>
              <a:gdLst/>
              <a:ahLst/>
              <a:cxnLst/>
              <a:rect l="l" t="t" r="r" b="b"/>
              <a:pathLst>
                <a:path w="2627" h="1597" extrusionOk="0">
                  <a:moveTo>
                    <a:pt x="709" y="1"/>
                  </a:moveTo>
                  <a:cubicBezTo>
                    <a:pt x="308" y="373"/>
                    <a:pt x="194" y="1317"/>
                    <a:pt x="194" y="1317"/>
                  </a:cubicBezTo>
                  <a:cubicBezTo>
                    <a:pt x="194" y="1317"/>
                    <a:pt x="1" y="1596"/>
                    <a:pt x="1700" y="1596"/>
                  </a:cubicBezTo>
                  <a:cubicBezTo>
                    <a:pt x="1962" y="1596"/>
                    <a:pt x="2268" y="1590"/>
                    <a:pt x="2627" y="1575"/>
                  </a:cubicBezTo>
                  <a:cubicBezTo>
                    <a:pt x="2627" y="1517"/>
                    <a:pt x="2627" y="1460"/>
                    <a:pt x="2627" y="1403"/>
                  </a:cubicBezTo>
                  <a:cubicBezTo>
                    <a:pt x="2366" y="1412"/>
                    <a:pt x="2135" y="1416"/>
                    <a:pt x="1930" y="1416"/>
                  </a:cubicBezTo>
                  <a:cubicBezTo>
                    <a:pt x="153" y="1416"/>
                    <a:pt x="337" y="1117"/>
                    <a:pt x="337" y="1117"/>
                  </a:cubicBezTo>
                  <a:cubicBezTo>
                    <a:pt x="394" y="745"/>
                    <a:pt x="509" y="344"/>
                    <a:pt x="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636;p45">
              <a:extLst>
                <a:ext uri="{FF2B5EF4-FFF2-40B4-BE49-F238E27FC236}">
                  <a16:creationId xmlns:a16="http://schemas.microsoft.com/office/drawing/2014/main" id="{6EE846F5-F72E-B5EF-EDDE-000D246D5514}"/>
                </a:ext>
              </a:extLst>
            </p:cNvPr>
            <p:cNvSpPr/>
            <p:nvPr/>
          </p:nvSpPr>
          <p:spPr>
            <a:xfrm>
              <a:off x="2817952" y="3385428"/>
              <a:ext cx="197753" cy="202587"/>
            </a:xfrm>
            <a:custGeom>
              <a:avLst/>
              <a:gdLst/>
              <a:ahLst/>
              <a:cxnLst/>
              <a:rect l="l" t="t" r="r" b="b"/>
              <a:pathLst>
                <a:path w="2291" h="2347" extrusionOk="0">
                  <a:moveTo>
                    <a:pt x="516" y="2261"/>
                  </a:moveTo>
                  <a:cubicBezTo>
                    <a:pt x="172" y="1774"/>
                    <a:pt x="1" y="1231"/>
                    <a:pt x="58" y="630"/>
                  </a:cubicBezTo>
                  <a:cubicBezTo>
                    <a:pt x="58" y="630"/>
                    <a:pt x="144" y="229"/>
                    <a:pt x="459" y="172"/>
                  </a:cubicBezTo>
                  <a:cubicBezTo>
                    <a:pt x="630" y="143"/>
                    <a:pt x="802" y="115"/>
                    <a:pt x="974" y="57"/>
                  </a:cubicBezTo>
                  <a:cubicBezTo>
                    <a:pt x="1203" y="0"/>
                    <a:pt x="1432" y="29"/>
                    <a:pt x="1632" y="86"/>
                  </a:cubicBezTo>
                  <a:lnTo>
                    <a:pt x="1832" y="143"/>
                  </a:lnTo>
                  <a:cubicBezTo>
                    <a:pt x="2004" y="200"/>
                    <a:pt x="2290" y="286"/>
                    <a:pt x="2119" y="515"/>
                  </a:cubicBezTo>
                  <a:cubicBezTo>
                    <a:pt x="1661" y="887"/>
                    <a:pt x="1289" y="1374"/>
                    <a:pt x="1002" y="1889"/>
                  </a:cubicBezTo>
                  <a:lnTo>
                    <a:pt x="659" y="2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637;p45">
              <a:extLst>
                <a:ext uri="{FF2B5EF4-FFF2-40B4-BE49-F238E27FC236}">
                  <a16:creationId xmlns:a16="http://schemas.microsoft.com/office/drawing/2014/main" id="{9594BAAA-AE2B-6B06-421E-D34F8B6DA6C9}"/>
                </a:ext>
              </a:extLst>
            </p:cNvPr>
            <p:cNvSpPr/>
            <p:nvPr/>
          </p:nvSpPr>
          <p:spPr>
            <a:xfrm>
              <a:off x="2859989" y="3400188"/>
              <a:ext cx="153214" cy="187827"/>
            </a:xfrm>
            <a:custGeom>
              <a:avLst/>
              <a:gdLst/>
              <a:ahLst/>
              <a:cxnLst/>
              <a:rect l="l" t="t" r="r" b="b"/>
              <a:pathLst>
                <a:path w="1775" h="2176" extrusionOk="0">
                  <a:moveTo>
                    <a:pt x="1431" y="1"/>
                  </a:moveTo>
                  <a:cubicBezTo>
                    <a:pt x="1488" y="58"/>
                    <a:pt x="1517" y="115"/>
                    <a:pt x="1431" y="230"/>
                  </a:cubicBezTo>
                  <a:cubicBezTo>
                    <a:pt x="973" y="602"/>
                    <a:pt x="601" y="1088"/>
                    <a:pt x="315" y="1603"/>
                  </a:cubicBezTo>
                  <a:lnTo>
                    <a:pt x="0" y="2004"/>
                  </a:lnTo>
                  <a:lnTo>
                    <a:pt x="29" y="2090"/>
                  </a:lnTo>
                  <a:lnTo>
                    <a:pt x="143" y="2176"/>
                  </a:lnTo>
                  <a:lnTo>
                    <a:pt x="515" y="1718"/>
                  </a:lnTo>
                  <a:cubicBezTo>
                    <a:pt x="773" y="1174"/>
                    <a:pt x="1145" y="716"/>
                    <a:pt x="1603" y="344"/>
                  </a:cubicBezTo>
                  <a:cubicBezTo>
                    <a:pt x="1775" y="144"/>
                    <a:pt x="1603" y="58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638;p45">
              <a:extLst>
                <a:ext uri="{FF2B5EF4-FFF2-40B4-BE49-F238E27FC236}">
                  <a16:creationId xmlns:a16="http://schemas.microsoft.com/office/drawing/2014/main" id="{58604EBF-1664-2F5A-4F0D-E75C990A1367}"/>
                </a:ext>
              </a:extLst>
            </p:cNvPr>
            <p:cNvSpPr/>
            <p:nvPr/>
          </p:nvSpPr>
          <p:spPr>
            <a:xfrm>
              <a:off x="2869829" y="3503941"/>
              <a:ext cx="244710" cy="182907"/>
            </a:xfrm>
            <a:custGeom>
              <a:avLst/>
              <a:gdLst/>
              <a:ahLst/>
              <a:cxnLst/>
              <a:rect l="l" t="t" r="r" b="b"/>
              <a:pathLst>
                <a:path w="2835" h="2119" extrusionOk="0">
                  <a:moveTo>
                    <a:pt x="573" y="1460"/>
                  </a:moveTo>
                  <a:cubicBezTo>
                    <a:pt x="573" y="1460"/>
                    <a:pt x="1861" y="2119"/>
                    <a:pt x="2348" y="1890"/>
                  </a:cubicBezTo>
                  <a:cubicBezTo>
                    <a:pt x="2834" y="1632"/>
                    <a:pt x="2491" y="172"/>
                    <a:pt x="1718" y="87"/>
                  </a:cubicBezTo>
                  <a:cubicBezTo>
                    <a:pt x="1002" y="1"/>
                    <a:pt x="316" y="373"/>
                    <a:pt x="1" y="1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639;p45">
              <a:extLst>
                <a:ext uri="{FF2B5EF4-FFF2-40B4-BE49-F238E27FC236}">
                  <a16:creationId xmlns:a16="http://schemas.microsoft.com/office/drawing/2014/main" id="{4BCD0526-14C3-6B3B-B1D1-112B2A7136F4}"/>
                </a:ext>
              </a:extLst>
            </p:cNvPr>
            <p:cNvSpPr/>
            <p:nvPr/>
          </p:nvSpPr>
          <p:spPr>
            <a:xfrm>
              <a:off x="2872332" y="3580505"/>
              <a:ext cx="222440" cy="90720"/>
            </a:xfrm>
            <a:custGeom>
              <a:avLst/>
              <a:gdLst/>
              <a:ahLst/>
              <a:cxnLst/>
              <a:rect l="l" t="t" r="r" b="b"/>
              <a:pathLst>
                <a:path w="2577" h="1051" extrusionOk="0">
                  <a:moveTo>
                    <a:pt x="58" y="1"/>
                  </a:moveTo>
                  <a:cubicBezTo>
                    <a:pt x="29" y="58"/>
                    <a:pt x="29" y="87"/>
                    <a:pt x="0" y="144"/>
                  </a:cubicBezTo>
                  <a:lnTo>
                    <a:pt x="544" y="573"/>
                  </a:lnTo>
                  <a:cubicBezTo>
                    <a:pt x="544" y="573"/>
                    <a:pt x="1479" y="1051"/>
                    <a:pt x="2074" y="1051"/>
                  </a:cubicBezTo>
                  <a:cubicBezTo>
                    <a:pt x="2178" y="1051"/>
                    <a:pt x="2271" y="1037"/>
                    <a:pt x="2347" y="1003"/>
                  </a:cubicBezTo>
                  <a:cubicBezTo>
                    <a:pt x="2519" y="917"/>
                    <a:pt x="2576" y="659"/>
                    <a:pt x="2576" y="373"/>
                  </a:cubicBezTo>
                  <a:lnTo>
                    <a:pt x="2576" y="373"/>
                  </a:lnTo>
                  <a:cubicBezTo>
                    <a:pt x="2576" y="545"/>
                    <a:pt x="2490" y="716"/>
                    <a:pt x="2347" y="802"/>
                  </a:cubicBezTo>
                  <a:cubicBezTo>
                    <a:pt x="2263" y="844"/>
                    <a:pt x="2158" y="862"/>
                    <a:pt x="2041" y="862"/>
                  </a:cubicBezTo>
                  <a:cubicBezTo>
                    <a:pt x="1445" y="862"/>
                    <a:pt x="544" y="402"/>
                    <a:pt x="544" y="402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640;p45">
              <a:extLst>
                <a:ext uri="{FF2B5EF4-FFF2-40B4-BE49-F238E27FC236}">
                  <a16:creationId xmlns:a16="http://schemas.microsoft.com/office/drawing/2014/main" id="{4C1B1DA8-2D77-3A35-FA20-77F2B222F84D}"/>
                </a:ext>
              </a:extLst>
            </p:cNvPr>
            <p:cNvSpPr/>
            <p:nvPr/>
          </p:nvSpPr>
          <p:spPr>
            <a:xfrm>
              <a:off x="2770996" y="3587928"/>
              <a:ext cx="205177" cy="237287"/>
            </a:xfrm>
            <a:custGeom>
              <a:avLst/>
              <a:gdLst/>
              <a:ahLst/>
              <a:cxnLst/>
              <a:rect l="l" t="t" r="r" b="b"/>
              <a:pathLst>
                <a:path w="2377" h="2749" extrusionOk="0">
                  <a:moveTo>
                    <a:pt x="1060" y="58"/>
                  </a:moveTo>
                  <a:cubicBezTo>
                    <a:pt x="1060" y="58"/>
                    <a:pt x="1" y="917"/>
                    <a:pt x="430" y="1918"/>
                  </a:cubicBezTo>
                  <a:cubicBezTo>
                    <a:pt x="631" y="2491"/>
                    <a:pt x="1260" y="2748"/>
                    <a:pt x="1804" y="2491"/>
                  </a:cubicBezTo>
                  <a:cubicBezTo>
                    <a:pt x="2119" y="2290"/>
                    <a:pt x="2319" y="1976"/>
                    <a:pt x="2376" y="1603"/>
                  </a:cubicBezTo>
                  <a:cubicBezTo>
                    <a:pt x="2376" y="1489"/>
                    <a:pt x="2348" y="1346"/>
                    <a:pt x="2262" y="1260"/>
                  </a:cubicBezTo>
                  <a:cubicBezTo>
                    <a:pt x="2119" y="1031"/>
                    <a:pt x="1833" y="573"/>
                    <a:pt x="1690" y="344"/>
                  </a:cubicBezTo>
                  <a:cubicBezTo>
                    <a:pt x="1546" y="1"/>
                    <a:pt x="1060" y="58"/>
                    <a:pt x="1060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641;p45">
              <a:extLst>
                <a:ext uri="{FF2B5EF4-FFF2-40B4-BE49-F238E27FC236}">
                  <a16:creationId xmlns:a16="http://schemas.microsoft.com/office/drawing/2014/main" id="{349BC7CF-2FED-A9F6-EDE3-895EF1210C82}"/>
                </a:ext>
              </a:extLst>
            </p:cNvPr>
            <p:cNvSpPr/>
            <p:nvPr/>
          </p:nvSpPr>
          <p:spPr>
            <a:xfrm>
              <a:off x="2778419" y="3595351"/>
              <a:ext cx="170563" cy="216225"/>
            </a:xfrm>
            <a:custGeom>
              <a:avLst/>
              <a:gdLst/>
              <a:ahLst/>
              <a:cxnLst/>
              <a:rect l="l" t="t" r="r" b="b"/>
              <a:pathLst>
                <a:path w="1976" h="2505" extrusionOk="0">
                  <a:moveTo>
                    <a:pt x="917" y="1"/>
                  </a:moveTo>
                  <a:lnTo>
                    <a:pt x="917" y="1"/>
                  </a:lnTo>
                  <a:cubicBezTo>
                    <a:pt x="716" y="201"/>
                    <a:pt x="1" y="974"/>
                    <a:pt x="344" y="1832"/>
                  </a:cubicBezTo>
                  <a:cubicBezTo>
                    <a:pt x="492" y="2254"/>
                    <a:pt x="888" y="2505"/>
                    <a:pt x="1303" y="2505"/>
                  </a:cubicBezTo>
                  <a:cubicBezTo>
                    <a:pt x="1452" y="2505"/>
                    <a:pt x="1603" y="2473"/>
                    <a:pt x="1747" y="2405"/>
                  </a:cubicBezTo>
                  <a:cubicBezTo>
                    <a:pt x="1832" y="2347"/>
                    <a:pt x="1918" y="2262"/>
                    <a:pt x="1976" y="2176"/>
                  </a:cubicBezTo>
                  <a:lnTo>
                    <a:pt x="1976" y="2176"/>
                  </a:lnTo>
                  <a:lnTo>
                    <a:pt x="1890" y="2262"/>
                  </a:lnTo>
                  <a:cubicBezTo>
                    <a:pt x="1752" y="2327"/>
                    <a:pt x="1606" y="2357"/>
                    <a:pt x="1463" y="2357"/>
                  </a:cubicBezTo>
                  <a:cubicBezTo>
                    <a:pt x="1041" y="2357"/>
                    <a:pt x="637" y="2095"/>
                    <a:pt x="487" y="1689"/>
                  </a:cubicBezTo>
                  <a:cubicBezTo>
                    <a:pt x="201" y="974"/>
                    <a:pt x="659" y="315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642;p45">
              <a:extLst>
                <a:ext uri="{FF2B5EF4-FFF2-40B4-BE49-F238E27FC236}">
                  <a16:creationId xmlns:a16="http://schemas.microsoft.com/office/drawing/2014/main" id="{78FE1DD8-2915-5E84-DA99-2E1067FCD6F7}"/>
                </a:ext>
              </a:extLst>
            </p:cNvPr>
            <p:cNvSpPr/>
            <p:nvPr/>
          </p:nvSpPr>
          <p:spPr>
            <a:xfrm>
              <a:off x="2632716" y="3538555"/>
              <a:ext cx="224857" cy="205090"/>
            </a:xfrm>
            <a:custGeom>
              <a:avLst/>
              <a:gdLst/>
              <a:ahLst/>
              <a:cxnLst/>
              <a:rect l="l" t="t" r="r" b="b"/>
              <a:pathLst>
                <a:path w="2605" h="2376" extrusionOk="0">
                  <a:moveTo>
                    <a:pt x="2605" y="573"/>
                  </a:moveTo>
                  <a:cubicBezTo>
                    <a:pt x="2605" y="573"/>
                    <a:pt x="1231" y="0"/>
                    <a:pt x="401" y="716"/>
                  </a:cubicBezTo>
                  <a:cubicBezTo>
                    <a:pt x="115" y="973"/>
                    <a:pt x="0" y="1374"/>
                    <a:pt x="115" y="1718"/>
                  </a:cubicBezTo>
                  <a:cubicBezTo>
                    <a:pt x="258" y="2090"/>
                    <a:pt x="630" y="2319"/>
                    <a:pt x="1031" y="2290"/>
                  </a:cubicBezTo>
                  <a:cubicBezTo>
                    <a:pt x="2204" y="2376"/>
                    <a:pt x="1832" y="1059"/>
                    <a:pt x="2605" y="5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643;p45">
              <a:extLst>
                <a:ext uri="{FF2B5EF4-FFF2-40B4-BE49-F238E27FC236}">
                  <a16:creationId xmlns:a16="http://schemas.microsoft.com/office/drawing/2014/main" id="{9EA288CE-9842-05C4-A017-3799C2EE92A5}"/>
                </a:ext>
              </a:extLst>
            </p:cNvPr>
            <p:cNvSpPr/>
            <p:nvPr/>
          </p:nvSpPr>
          <p:spPr>
            <a:xfrm>
              <a:off x="2632716" y="3569283"/>
              <a:ext cx="224857" cy="159601"/>
            </a:xfrm>
            <a:custGeom>
              <a:avLst/>
              <a:gdLst/>
              <a:ahLst/>
              <a:cxnLst/>
              <a:rect l="l" t="t" r="r" b="b"/>
              <a:pathLst>
                <a:path w="2605" h="1849" extrusionOk="0">
                  <a:moveTo>
                    <a:pt x="1491" y="0"/>
                  </a:moveTo>
                  <a:cubicBezTo>
                    <a:pt x="1120" y="0"/>
                    <a:pt x="720" y="85"/>
                    <a:pt x="401" y="360"/>
                  </a:cubicBezTo>
                  <a:cubicBezTo>
                    <a:pt x="115" y="617"/>
                    <a:pt x="0" y="1018"/>
                    <a:pt x="115" y="1362"/>
                  </a:cubicBezTo>
                  <a:cubicBezTo>
                    <a:pt x="201" y="1591"/>
                    <a:pt x="344" y="1762"/>
                    <a:pt x="573" y="1848"/>
                  </a:cubicBezTo>
                  <a:cubicBezTo>
                    <a:pt x="458" y="1734"/>
                    <a:pt x="372" y="1619"/>
                    <a:pt x="315" y="1476"/>
                  </a:cubicBezTo>
                  <a:cubicBezTo>
                    <a:pt x="201" y="1104"/>
                    <a:pt x="315" y="732"/>
                    <a:pt x="601" y="474"/>
                  </a:cubicBezTo>
                  <a:cubicBezTo>
                    <a:pt x="915" y="191"/>
                    <a:pt x="1321" y="102"/>
                    <a:pt x="1700" y="102"/>
                  </a:cubicBezTo>
                  <a:cubicBezTo>
                    <a:pt x="2047" y="102"/>
                    <a:pt x="2371" y="177"/>
                    <a:pt x="2576" y="245"/>
                  </a:cubicBezTo>
                  <a:lnTo>
                    <a:pt x="2605" y="217"/>
                  </a:lnTo>
                  <a:cubicBezTo>
                    <a:pt x="2605" y="217"/>
                    <a:pt x="2084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644;p45">
              <a:extLst>
                <a:ext uri="{FF2B5EF4-FFF2-40B4-BE49-F238E27FC236}">
                  <a16:creationId xmlns:a16="http://schemas.microsoft.com/office/drawing/2014/main" id="{F44F5717-EAFC-D062-0493-931361FF6DEB}"/>
                </a:ext>
              </a:extLst>
            </p:cNvPr>
            <p:cNvSpPr/>
            <p:nvPr/>
          </p:nvSpPr>
          <p:spPr>
            <a:xfrm>
              <a:off x="2780923" y="3516285"/>
              <a:ext cx="145790" cy="133533"/>
            </a:xfrm>
            <a:custGeom>
              <a:avLst/>
              <a:gdLst/>
              <a:ahLst/>
              <a:cxnLst/>
              <a:rect l="l" t="t" r="r" b="b"/>
              <a:pathLst>
                <a:path w="1689" h="1547" extrusionOk="0">
                  <a:moveTo>
                    <a:pt x="1002" y="1"/>
                  </a:moveTo>
                  <a:cubicBezTo>
                    <a:pt x="1002" y="1"/>
                    <a:pt x="630" y="58"/>
                    <a:pt x="802" y="573"/>
                  </a:cubicBezTo>
                  <a:cubicBezTo>
                    <a:pt x="802" y="573"/>
                    <a:pt x="573" y="58"/>
                    <a:pt x="287" y="402"/>
                  </a:cubicBezTo>
                  <a:cubicBezTo>
                    <a:pt x="0" y="745"/>
                    <a:pt x="630" y="802"/>
                    <a:pt x="630" y="802"/>
                  </a:cubicBezTo>
                  <a:cubicBezTo>
                    <a:pt x="630" y="802"/>
                    <a:pt x="258" y="802"/>
                    <a:pt x="258" y="1003"/>
                  </a:cubicBezTo>
                  <a:cubicBezTo>
                    <a:pt x="287" y="1174"/>
                    <a:pt x="573" y="1375"/>
                    <a:pt x="888" y="917"/>
                  </a:cubicBezTo>
                  <a:cubicBezTo>
                    <a:pt x="888" y="917"/>
                    <a:pt x="573" y="1317"/>
                    <a:pt x="945" y="1432"/>
                  </a:cubicBezTo>
                  <a:cubicBezTo>
                    <a:pt x="1317" y="1546"/>
                    <a:pt x="1231" y="1003"/>
                    <a:pt x="1059" y="831"/>
                  </a:cubicBezTo>
                  <a:cubicBezTo>
                    <a:pt x="1059" y="831"/>
                    <a:pt x="1288" y="1088"/>
                    <a:pt x="1489" y="859"/>
                  </a:cubicBezTo>
                  <a:cubicBezTo>
                    <a:pt x="1689" y="659"/>
                    <a:pt x="1489" y="344"/>
                    <a:pt x="1202" y="545"/>
                  </a:cubicBezTo>
                  <a:cubicBezTo>
                    <a:pt x="1202" y="545"/>
                    <a:pt x="1317" y="115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645;p45">
              <a:extLst>
                <a:ext uri="{FF2B5EF4-FFF2-40B4-BE49-F238E27FC236}">
                  <a16:creationId xmlns:a16="http://schemas.microsoft.com/office/drawing/2014/main" id="{B2BAE458-B8CB-1B07-2D59-FDB500AB8232}"/>
                </a:ext>
              </a:extLst>
            </p:cNvPr>
            <p:cNvSpPr/>
            <p:nvPr/>
          </p:nvSpPr>
          <p:spPr>
            <a:xfrm>
              <a:off x="2796805" y="3540195"/>
              <a:ext cx="48424" cy="45403"/>
            </a:xfrm>
            <a:custGeom>
              <a:avLst/>
              <a:gdLst/>
              <a:ahLst/>
              <a:cxnLst/>
              <a:rect l="l" t="t" r="r" b="b"/>
              <a:pathLst>
                <a:path w="561" h="526" extrusionOk="0">
                  <a:moveTo>
                    <a:pt x="320" y="0"/>
                  </a:moveTo>
                  <a:cubicBezTo>
                    <a:pt x="256" y="0"/>
                    <a:pt x="183" y="34"/>
                    <a:pt x="103" y="125"/>
                  </a:cubicBezTo>
                  <a:cubicBezTo>
                    <a:pt x="0" y="242"/>
                    <a:pt x="55" y="329"/>
                    <a:pt x="149" y="390"/>
                  </a:cubicBezTo>
                  <a:lnTo>
                    <a:pt x="149" y="390"/>
                  </a:lnTo>
                  <a:cubicBezTo>
                    <a:pt x="106" y="335"/>
                    <a:pt x="102" y="258"/>
                    <a:pt x="189" y="153"/>
                  </a:cubicBezTo>
                  <a:cubicBezTo>
                    <a:pt x="251" y="80"/>
                    <a:pt x="309" y="53"/>
                    <a:pt x="361" y="53"/>
                  </a:cubicBezTo>
                  <a:cubicBezTo>
                    <a:pt x="453" y="53"/>
                    <a:pt x="524" y="137"/>
                    <a:pt x="561" y="210"/>
                  </a:cubicBezTo>
                  <a:cubicBezTo>
                    <a:pt x="523" y="117"/>
                    <a:pt x="438" y="0"/>
                    <a:pt x="320" y="0"/>
                  </a:cubicBezTo>
                  <a:close/>
                  <a:moveTo>
                    <a:pt x="149" y="390"/>
                  </a:moveTo>
                  <a:cubicBezTo>
                    <a:pt x="234" y="500"/>
                    <a:pt x="475" y="525"/>
                    <a:pt x="475" y="525"/>
                  </a:cubicBezTo>
                  <a:lnTo>
                    <a:pt x="417" y="497"/>
                  </a:lnTo>
                  <a:cubicBezTo>
                    <a:pt x="362" y="483"/>
                    <a:pt x="238" y="448"/>
                    <a:pt x="149" y="3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646;p45">
              <a:extLst>
                <a:ext uri="{FF2B5EF4-FFF2-40B4-BE49-F238E27FC236}">
                  <a16:creationId xmlns:a16="http://schemas.microsoft.com/office/drawing/2014/main" id="{FD5E9122-9A5D-7E89-AE92-E052074D18B2}"/>
                </a:ext>
              </a:extLst>
            </p:cNvPr>
            <p:cNvSpPr/>
            <p:nvPr/>
          </p:nvSpPr>
          <p:spPr>
            <a:xfrm>
              <a:off x="2803192" y="3585511"/>
              <a:ext cx="54380" cy="34441"/>
            </a:xfrm>
            <a:custGeom>
              <a:avLst/>
              <a:gdLst/>
              <a:ahLst/>
              <a:cxnLst/>
              <a:rect l="l" t="t" r="r" b="b"/>
              <a:pathLst>
                <a:path w="630" h="399" extrusionOk="0">
                  <a:moveTo>
                    <a:pt x="630" y="115"/>
                  </a:moveTo>
                  <a:lnTo>
                    <a:pt x="630" y="115"/>
                  </a:lnTo>
                  <a:cubicBezTo>
                    <a:pt x="606" y="138"/>
                    <a:pt x="582" y="162"/>
                    <a:pt x="575" y="186"/>
                  </a:cubicBezTo>
                  <a:lnTo>
                    <a:pt x="575" y="186"/>
                  </a:lnTo>
                  <a:cubicBezTo>
                    <a:pt x="593" y="165"/>
                    <a:pt x="611" y="141"/>
                    <a:pt x="630" y="115"/>
                  </a:cubicBezTo>
                  <a:close/>
                  <a:moveTo>
                    <a:pt x="258" y="0"/>
                  </a:moveTo>
                  <a:cubicBezTo>
                    <a:pt x="143" y="0"/>
                    <a:pt x="0" y="57"/>
                    <a:pt x="0" y="201"/>
                  </a:cubicBezTo>
                  <a:cubicBezTo>
                    <a:pt x="17" y="300"/>
                    <a:pt x="109" y="399"/>
                    <a:pt x="240" y="399"/>
                  </a:cubicBezTo>
                  <a:cubicBezTo>
                    <a:pt x="336" y="399"/>
                    <a:pt x="451" y="346"/>
                    <a:pt x="572" y="201"/>
                  </a:cubicBezTo>
                  <a:cubicBezTo>
                    <a:pt x="572" y="196"/>
                    <a:pt x="573" y="191"/>
                    <a:pt x="575" y="186"/>
                  </a:cubicBezTo>
                  <a:lnTo>
                    <a:pt x="575" y="186"/>
                  </a:lnTo>
                  <a:cubicBezTo>
                    <a:pt x="478" y="298"/>
                    <a:pt x="384" y="339"/>
                    <a:pt x="304" y="339"/>
                  </a:cubicBezTo>
                  <a:cubicBezTo>
                    <a:pt x="187" y="339"/>
                    <a:pt x="102" y="251"/>
                    <a:pt x="86" y="172"/>
                  </a:cubicBezTo>
                  <a:cubicBezTo>
                    <a:pt x="86" y="57"/>
                    <a:pt x="172" y="29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647;p45">
              <a:extLst>
                <a:ext uri="{FF2B5EF4-FFF2-40B4-BE49-F238E27FC236}">
                  <a16:creationId xmlns:a16="http://schemas.microsoft.com/office/drawing/2014/main" id="{9031DB34-FA24-CF97-8A82-B68745536344}"/>
                </a:ext>
              </a:extLst>
            </p:cNvPr>
            <p:cNvSpPr/>
            <p:nvPr/>
          </p:nvSpPr>
          <p:spPr>
            <a:xfrm>
              <a:off x="2845142" y="3587928"/>
              <a:ext cx="48338" cy="51100"/>
            </a:xfrm>
            <a:custGeom>
              <a:avLst/>
              <a:gdLst/>
              <a:ahLst/>
              <a:cxnLst/>
              <a:rect l="l" t="t" r="r" b="b"/>
              <a:pathLst>
                <a:path w="560" h="592" extrusionOk="0">
                  <a:moveTo>
                    <a:pt x="315" y="1"/>
                  </a:moveTo>
                  <a:cubicBezTo>
                    <a:pt x="446" y="157"/>
                    <a:pt x="505" y="527"/>
                    <a:pt x="277" y="527"/>
                  </a:cubicBezTo>
                  <a:cubicBezTo>
                    <a:pt x="254" y="527"/>
                    <a:pt x="229" y="524"/>
                    <a:pt x="201" y="516"/>
                  </a:cubicBezTo>
                  <a:cubicBezTo>
                    <a:pt x="58" y="487"/>
                    <a:pt x="1" y="344"/>
                    <a:pt x="58" y="230"/>
                  </a:cubicBezTo>
                  <a:lnTo>
                    <a:pt x="58" y="230"/>
                  </a:lnTo>
                  <a:cubicBezTo>
                    <a:pt x="1" y="344"/>
                    <a:pt x="1" y="516"/>
                    <a:pt x="201" y="573"/>
                  </a:cubicBezTo>
                  <a:cubicBezTo>
                    <a:pt x="241" y="586"/>
                    <a:pt x="277" y="591"/>
                    <a:pt x="307" y="591"/>
                  </a:cubicBezTo>
                  <a:cubicBezTo>
                    <a:pt x="560" y="591"/>
                    <a:pt x="500" y="208"/>
                    <a:pt x="373" y="29"/>
                  </a:cubicBezTo>
                  <a:cubicBezTo>
                    <a:pt x="344" y="1"/>
                    <a:pt x="344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648;p45">
              <a:extLst>
                <a:ext uri="{FF2B5EF4-FFF2-40B4-BE49-F238E27FC236}">
                  <a16:creationId xmlns:a16="http://schemas.microsoft.com/office/drawing/2014/main" id="{19CF58D3-7C92-C5DF-A14E-D3A2B6219176}"/>
                </a:ext>
              </a:extLst>
            </p:cNvPr>
            <p:cNvSpPr/>
            <p:nvPr/>
          </p:nvSpPr>
          <p:spPr>
            <a:xfrm>
              <a:off x="2842121" y="3516285"/>
              <a:ext cx="82692" cy="82261"/>
            </a:xfrm>
            <a:custGeom>
              <a:avLst/>
              <a:gdLst/>
              <a:ahLst/>
              <a:cxnLst/>
              <a:rect l="l" t="t" r="r" b="b"/>
              <a:pathLst>
                <a:path w="958" h="953" extrusionOk="0">
                  <a:moveTo>
                    <a:pt x="68" y="441"/>
                  </a:moveTo>
                  <a:cubicBezTo>
                    <a:pt x="70" y="488"/>
                    <a:pt x="78" y="541"/>
                    <a:pt x="93" y="602"/>
                  </a:cubicBezTo>
                  <a:lnTo>
                    <a:pt x="93" y="545"/>
                  </a:lnTo>
                  <a:cubicBezTo>
                    <a:pt x="82" y="508"/>
                    <a:pt x="74" y="473"/>
                    <a:pt x="68" y="441"/>
                  </a:cubicBezTo>
                  <a:close/>
                  <a:moveTo>
                    <a:pt x="293" y="1"/>
                  </a:moveTo>
                  <a:cubicBezTo>
                    <a:pt x="293" y="1"/>
                    <a:pt x="0" y="50"/>
                    <a:pt x="68" y="441"/>
                  </a:cubicBezTo>
                  <a:lnTo>
                    <a:pt x="68" y="441"/>
                  </a:lnTo>
                  <a:cubicBezTo>
                    <a:pt x="56" y="130"/>
                    <a:pt x="293" y="87"/>
                    <a:pt x="293" y="87"/>
                  </a:cubicBezTo>
                  <a:cubicBezTo>
                    <a:pt x="579" y="201"/>
                    <a:pt x="465" y="573"/>
                    <a:pt x="465" y="573"/>
                  </a:cubicBezTo>
                  <a:cubicBezTo>
                    <a:pt x="524" y="534"/>
                    <a:pt x="579" y="517"/>
                    <a:pt x="626" y="517"/>
                  </a:cubicBezTo>
                  <a:cubicBezTo>
                    <a:pt x="783" y="517"/>
                    <a:pt x="855" y="705"/>
                    <a:pt x="722" y="859"/>
                  </a:cubicBezTo>
                  <a:cubicBezTo>
                    <a:pt x="691" y="907"/>
                    <a:pt x="633" y="928"/>
                    <a:pt x="574" y="928"/>
                  </a:cubicBezTo>
                  <a:cubicBezTo>
                    <a:pt x="525" y="928"/>
                    <a:pt x="475" y="914"/>
                    <a:pt x="436" y="888"/>
                  </a:cubicBezTo>
                  <a:lnTo>
                    <a:pt x="436" y="888"/>
                  </a:lnTo>
                  <a:cubicBezTo>
                    <a:pt x="493" y="931"/>
                    <a:pt x="558" y="952"/>
                    <a:pt x="619" y="952"/>
                  </a:cubicBezTo>
                  <a:cubicBezTo>
                    <a:pt x="679" y="952"/>
                    <a:pt x="737" y="931"/>
                    <a:pt x="780" y="888"/>
                  </a:cubicBezTo>
                  <a:cubicBezTo>
                    <a:pt x="957" y="710"/>
                    <a:pt x="876" y="481"/>
                    <a:pt x="684" y="481"/>
                  </a:cubicBezTo>
                  <a:cubicBezTo>
                    <a:pt x="629" y="481"/>
                    <a:pt x="564" y="500"/>
                    <a:pt x="493" y="545"/>
                  </a:cubicBezTo>
                  <a:cubicBezTo>
                    <a:pt x="493" y="545"/>
                    <a:pt x="608" y="115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2401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7"/>
          <p:cNvSpPr/>
          <p:nvPr/>
        </p:nvSpPr>
        <p:spPr>
          <a:xfrm>
            <a:off x="992913" y="166686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47"/>
          <p:cNvSpPr/>
          <p:nvPr/>
        </p:nvSpPr>
        <p:spPr>
          <a:xfrm>
            <a:off x="5102913" y="1666863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47"/>
          <p:cNvSpPr/>
          <p:nvPr/>
        </p:nvSpPr>
        <p:spPr>
          <a:xfrm>
            <a:off x="992913" y="32384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7"/>
          <p:cNvSpPr/>
          <p:nvPr/>
        </p:nvSpPr>
        <p:spPr>
          <a:xfrm>
            <a:off x="5102913" y="3238488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674" name="Google Shape;1674;p47"/>
          <p:cNvSpPr txBox="1">
            <a:spLocks noGrp="1"/>
          </p:cNvSpPr>
          <p:nvPr>
            <p:ph type="title" idx="2"/>
          </p:nvPr>
        </p:nvSpPr>
        <p:spPr>
          <a:xfrm>
            <a:off x="1764375" y="1420975"/>
            <a:ext cx="2410062" cy="583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CONSULTATION</a:t>
            </a:r>
            <a:endParaRPr dirty="0"/>
          </a:p>
        </p:txBody>
      </p:sp>
      <p:sp>
        <p:nvSpPr>
          <p:cNvPr id="1675" name="Google Shape;1675;p47"/>
          <p:cNvSpPr txBox="1">
            <a:spLocks noGrp="1"/>
          </p:cNvSpPr>
          <p:nvPr>
            <p:ph type="subTitle" idx="1"/>
          </p:nvPr>
        </p:nvSpPr>
        <p:spPr>
          <a:xfrm>
            <a:off x="1753895" y="2016554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Patients can book appointments online.</a:t>
            </a:r>
            <a:endParaRPr dirty="0"/>
          </a:p>
        </p:txBody>
      </p:sp>
      <p:sp>
        <p:nvSpPr>
          <p:cNvPr id="1676" name="Google Shape;1676;p47"/>
          <p:cNvSpPr txBox="1">
            <a:spLocks noGrp="1"/>
          </p:cNvSpPr>
          <p:nvPr>
            <p:ph type="title" idx="3"/>
          </p:nvPr>
        </p:nvSpPr>
        <p:spPr>
          <a:xfrm>
            <a:off x="176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 WAIT TIME</a:t>
            </a:r>
            <a:endParaRPr dirty="0"/>
          </a:p>
        </p:txBody>
      </p:sp>
      <p:sp>
        <p:nvSpPr>
          <p:cNvPr id="1677" name="Google Shape;1677;p47"/>
          <p:cNvSpPr txBox="1">
            <a:spLocks noGrp="1"/>
          </p:cNvSpPr>
          <p:nvPr>
            <p:ph type="subTitle" idx="4"/>
          </p:nvPr>
        </p:nvSpPr>
        <p:spPr>
          <a:xfrm>
            <a:off x="176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There is no wait time as the consultation is online at patient’s convenience</a:t>
            </a:r>
            <a:endParaRPr dirty="0"/>
          </a:p>
        </p:txBody>
      </p:sp>
      <p:sp>
        <p:nvSpPr>
          <p:cNvPr id="1678" name="Google Shape;1678;p47"/>
          <p:cNvSpPr txBox="1">
            <a:spLocks noGrp="1"/>
          </p:cNvSpPr>
          <p:nvPr>
            <p:ph type="title" idx="5"/>
          </p:nvPr>
        </p:nvSpPr>
        <p:spPr>
          <a:xfrm>
            <a:off x="5863582" y="1470731"/>
            <a:ext cx="2410062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ONLINE INSURANCE CLAIMS</a:t>
            </a:r>
            <a:endParaRPr dirty="0"/>
          </a:p>
        </p:txBody>
      </p:sp>
      <p:sp>
        <p:nvSpPr>
          <p:cNvPr id="1679" name="Google Shape;1679;p47"/>
          <p:cNvSpPr txBox="1">
            <a:spLocks noGrp="1"/>
          </p:cNvSpPr>
          <p:nvPr>
            <p:ph type="subTitle" idx="6"/>
          </p:nvPr>
        </p:nvSpPr>
        <p:spPr>
          <a:xfrm>
            <a:off x="5862957" y="2024486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Patient have online form to submit the insurance claims online</a:t>
            </a:r>
            <a:endParaRPr dirty="0"/>
          </a:p>
        </p:txBody>
      </p:sp>
      <p:sp>
        <p:nvSpPr>
          <p:cNvPr id="1680" name="Google Shape;1680;p47"/>
          <p:cNvSpPr txBox="1">
            <a:spLocks noGrp="1"/>
          </p:cNvSpPr>
          <p:nvPr>
            <p:ph type="title" idx="7"/>
          </p:nvPr>
        </p:nvSpPr>
        <p:spPr>
          <a:xfrm>
            <a:off x="5874375" y="3000895"/>
            <a:ext cx="2388476" cy="566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 SERVICES</a:t>
            </a:r>
            <a:endParaRPr dirty="0"/>
          </a:p>
        </p:txBody>
      </p:sp>
      <p:sp>
        <p:nvSpPr>
          <p:cNvPr id="1681" name="Google Shape;1681;p47"/>
          <p:cNvSpPr txBox="1">
            <a:spLocks noGrp="1"/>
          </p:cNvSpPr>
          <p:nvPr>
            <p:ph type="subTitle" idx="8"/>
          </p:nvPr>
        </p:nvSpPr>
        <p:spPr>
          <a:xfrm>
            <a:off x="5868389" y="3564116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In case of emergency services, they can book emergency request</a:t>
            </a:r>
            <a:endParaRPr dirty="0"/>
          </a:p>
        </p:txBody>
      </p:sp>
      <p:grpSp>
        <p:nvGrpSpPr>
          <p:cNvPr id="1682" name="Google Shape;1682;p47"/>
          <p:cNvGrpSpPr/>
          <p:nvPr/>
        </p:nvGrpSpPr>
        <p:grpSpPr>
          <a:xfrm>
            <a:off x="1156669" y="1809524"/>
            <a:ext cx="310602" cy="352803"/>
            <a:chOff x="-28069875" y="3175300"/>
            <a:chExt cx="260725" cy="296150"/>
          </a:xfrm>
        </p:grpSpPr>
        <p:sp>
          <p:nvSpPr>
            <p:cNvPr id="1683" name="Google Shape;1683;p47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2" name="Google Shape;1692;p47"/>
          <p:cNvGrpSpPr/>
          <p:nvPr/>
        </p:nvGrpSpPr>
        <p:grpSpPr>
          <a:xfrm>
            <a:off x="5272312" y="3381611"/>
            <a:ext cx="299344" cy="351880"/>
            <a:chOff x="-27691025" y="3175300"/>
            <a:chExt cx="251275" cy="295375"/>
          </a:xfrm>
        </p:grpSpPr>
        <p:sp>
          <p:nvSpPr>
            <p:cNvPr id="1693" name="Google Shape;1693;p47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47"/>
          <p:cNvGrpSpPr/>
          <p:nvPr/>
        </p:nvGrpSpPr>
        <p:grpSpPr>
          <a:xfrm>
            <a:off x="5244608" y="1809511"/>
            <a:ext cx="354710" cy="352803"/>
            <a:chOff x="-27351575" y="3175300"/>
            <a:chExt cx="297750" cy="296150"/>
          </a:xfrm>
        </p:grpSpPr>
        <p:sp>
          <p:nvSpPr>
            <p:cNvPr id="1698" name="Google Shape;1698;p47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7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7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47"/>
          <p:cNvGrpSpPr/>
          <p:nvPr/>
        </p:nvGrpSpPr>
        <p:grpSpPr>
          <a:xfrm>
            <a:off x="1135561" y="3391452"/>
            <a:ext cx="352833" cy="332194"/>
            <a:chOff x="-23615075" y="3906200"/>
            <a:chExt cx="296175" cy="278850"/>
          </a:xfrm>
        </p:grpSpPr>
        <p:sp>
          <p:nvSpPr>
            <p:cNvPr id="1703" name="Google Shape;1703;p47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7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7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027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116378" y="2039044"/>
            <a:ext cx="4051971" cy="2383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ENTERPRISES AND </a:t>
            </a:r>
            <a:br>
              <a:rPr lang="en" dirty="0"/>
            </a:br>
            <a:r>
              <a:rPr lang="en" dirty="0"/>
              <a:t>ORGANIZATIONS</a:t>
            </a:r>
            <a:endParaRPr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grpSp>
        <p:nvGrpSpPr>
          <p:cNvPr id="2" name="Google Shape;949;p45">
            <a:extLst>
              <a:ext uri="{FF2B5EF4-FFF2-40B4-BE49-F238E27FC236}">
                <a16:creationId xmlns:a16="http://schemas.microsoft.com/office/drawing/2014/main" id="{0D73C168-8627-F49A-1ABF-42DADA092D5B}"/>
              </a:ext>
            </a:extLst>
          </p:cNvPr>
          <p:cNvGrpSpPr/>
          <p:nvPr/>
        </p:nvGrpSpPr>
        <p:grpSpPr>
          <a:xfrm flipH="1">
            <a:off x="4089862" y="1010101"/>
            <a:ext cx="5054138" cy="2991268"/>
            <a:chOff x="436553" y="1730300"/>
            <a:chExt cx="4135458" cy="2161550"/>
          </a:xfrm>
        </p:grpSpPr>
        <p:sp>
          <p:nvSpPr>
            <p:cNvPr id="3" name="Google Shape;950;p45">
              <a:extLst>
                <a:ext uri="{FF2B5EF4-FFF2-40B4-BE49-F238E27FC236}">
                  <a16:creationId xmlns:a16="http://schemas.microsoft.com/office/drawing/2014/main" id="{4098F6F4-8465-9AAE-CDC1-53601FA7444C}"/>
                </a:ext>
              </a:extLst>
            </p:cNvPr>
            <p:cNvSpPr/>
            <p:nvPr/>
          </p:nvSpPr>
          <p:spPr>
            <a:xfrm>
              <a:off x="436553" y="3447145"/>
              <a:ext cx="3797021" cy="328870"/>
            </a:xfrm>
            <a:custGeom>
              <a:avLst/>
              <a:gdLst/>
              <a:ahLst/>
              <a:cxnLst/>
              <a:rect l="l" t="t" r="r" b="b"/>
              <a:pathLst>
                <a:path w="43989" h="3810" extrusionOk="0">
                  <a:moveTo>
                    <a:pt x="33943" y="1"/>
                  </a:moveTo>
                  <a:cubicBezTo>
                    <a:pt x="29307" y="1"/>
                    <a:pt x="25415" y="516"/>
                    <a:pt x="24241" y="1203"/>
                  </a:cubicBezTo>
                  <a:cubicBezTo>
                    <a:pt x="23039" y="1088"/>
                    <a:pt x="21694" y="1031"/>
                    <a:pt x="20263" y="1031"/>
                  </a:cubicBezTo>
                  <a:cubicBezTo>
                    <a:pt x="20085" y="1028"/>
                    <a:pt x="19907" y="1026"/>
                    <a:pt x="19729" y="1026"/>
                  </a:cubicBezTo>
                  <a:cubicBezTo>
                    <a:pt x="18161" y="1026"/>
                    <a:pt x="16593" y="1137"/>
                    <a:pt x="15026" y="1317"/>
                  </a:cubicBezTo>
                  <a:cubicBezTo>
                    <a:pt x="12979" y="945"/>
                    <a:pt x="10907" y="770"/>
                    <a:pt x="8834" y="770"/>
                  </a:cubicBezTo>
                  <a:cubicBezTo>
                    <a:pt x="8675" y="770"/>
                    <a:pt x="8516" y="771"/>
                    <a:pt x="8358" y="773"/>
                  </a:cubicBezTo>
                  <a:cubicBezTo>
                    <a:pt x="3750" y="773"/>
                    <a:pt x="1" y="1403"/>
                    <a:pt x="1" y="2147"/>
                  </a:cubicBezTo>
                  <a:cubicBezTo>
                    <a:pt x="1" y="2920"/>
                    <a:pt x="3750" y="3549"/>
                    <a:pt x="8358" y="3549"/>
                  </a:cubicBezTo>
                  <a:cubicBezTo>
                    <a:pt x="10103" y="3549"/>
                    <a:pt x="11821" y="3463"/>
                    <a:pt x="13566" y="3234"/>
                  </a:cubicBezTo>
                  <a:cubicBezTo>
                    <a:pt x="15632" y="3610"/>
                    <a:pt x="17722" y="3810"/>
                    <a:pt x="19814" y="3810"/>
                  </a:cubicBezTo>
                  <a:cubicBezTo>
                    <a:pt x="19954" y="3810"/>
                    <a:pt x="20095" y="3809"/>
                    <a:pt x="20235" y="3807"/>
                  </a:cubicBezTo>
                  <a:cubicBezTo>
                    <a:pt x="23726" y="3807"/>
                    <a:pt x="26731" y="3463"/>
                    <a:pt x="27990" y="2948"/>
                  </a:cubicBezTo>
                  <a:cubicBezTo>
                    <a:pt x="29937" y="3149"/>
                    <a:pt x="31940" y="3263"/>
                    <a:pt x="33915" y="3263"/>
                  </a:cubicBezTo>
                  <a:cubicBezTo>
                    <a:pt x="39467" y="3263"/>
                    <a:pt x="43989" y="2548"/>
                    <a:pt x="43989" y="1632"/>
                  </a:cubicBezTo>
                  <a:cubicBezTo>
                    <a:pt x="43989" y="745"/>
                    <a:pt x="39495" y="1"/>
                    <a:pt x="33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1;p45">
              <a:extLst>
                <a:ext uri="{FF2B5EF4-FFF2-40B4-BE49-F238E27FC236}">
                  <a16:creationId xmlns:a16="http://schemas.microsoft.com/office/drawing/2014/main" id="{9C4DC24A-8B03-C969-FA95-EDEDE10D48A5}"/>
                </a:ext>
              </a:extLst>
            </p:cNvPr>
            <p:cNvSpPr/>
            <p:nvPr/>
          </p:nvSpPr>
          <p:spPr>
            <a:xfrm>
              <a:off x="3674390" y="1836470"/>
              <a:ext cx="102114" cy="117219"/>
            </a:xfrm>
            <a:custGeom>
              <a:avLst/>
              <a:gdLst/>
              <a:ahLst/>
              <a:cxnLst/>
              <a:rect l="l" t="t" r="r" b="b"/>
              <a:pathLst>
                <a:path w="1183" h="1358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097" y="230"/>
                    <a:pt x="954" y="487"/>
                    <a:pt x="782" y="688"/>
                  </a:cubicBezTo>
                  <a:cubicBezTo>
                    <a:pt x="668" y="773"/>
                    <a:pt x="582" y="859"/>
                    <a:pt x="468" y="945"/>
                  </a:cubicBezTo>
                  <a:cubicBezTo>
                    <a:pt x="382" y="1031"/>
                    <a:pt x="267" y="1088"/>
                    <a:pt x="153" y="1146"/>
                  </a:cubicBezTo>
                  <a:lnTo>
                    <a:pt x="124" y="1146"/>
                  </a:lnTo>
                  <a:cubicBezTo>
                    <a:pt x="1" y="1220"/>
                    <a:pt x="69" y="1357"/>
                    <a:pt x="182" y="1357"/>
                  </a:cubicBezTo>
                  <a:cubicBezTo>
                    <a:pt x="200" y="1357"/>
                    <a:pt x="219" y="1354"/>
                    <a:pt x="239" y="1346"/>
                  </a:cubicBezTo>
                  <a:cubicBezTo>
                    <a:pt x="353" y="1260"/>
                    <a:pt x="468" y="1174"/>
                    <a:pt x="582" y="1088"/>
                  </a:cubicBezTo>
                  <a:cubicBezTo>
                    <a:pt x="696" y="974"/>
                    <a:pt x="782" y="859"/>
                    <a:pt x="868" y="745"/>
                  </a:cubicBezTo>
                  <a:cubicBezTo>
                    <a:pt x="1011" y="516"/>
                    <a:pt x="1126" y="258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2;p45">
              <a:extLst>
                <a:ext uri="{FF2B5EF4-FFF2-40B4-BE49-F238E27FC236}">
                  <a16:creationId xmlns:a16="http://schemas.microsoft.com/office/drawing/2014/main" id="{11C60575-C1A6-8231-D458-271B3A75BDF0}"/>
                </a:ext>
              </a:extLst>
            </p:cNvPr>
            <p:cNvSpPr/>
            <p:nvPr/>
          </p:nvSpPr>
          <p:spPr>
            <a:xfrm>
              <a:off x="3363907" y="1811783"/>
              <a:ext cx="129476" cy="37117"/>
            </a:xfrm>
            <a:custGeom>
              <a:avLst/>
              <a:gdLst/>
              <a:ahLst/>
              <a:cxnLst/>
              <a:rect l="l" t="t" r="r" b="b"/>
              <a:pathLst>
                <a:path w="1500" h="430" extrusionOk="0">
                  <a:moveTo>
                    <a:pt x="1" y="1"/>
                  </a:moveTo>
                  <a:lnTo>
                    <a:pt x="1" y="1"/>
                  </a:lnTo>
                  <a:cubicBezTo>
                    <a:pt x="86" y="86"/>
                    <a:pt x="172" y="172"/>
                    <a:pt x="287" y="230"/>
                  </a:cubicBezTo>
                  <a:cubicBezTo>
                    <a:pt x="373" y="287"/>
                    <a:pt x="487" y="344"/>
                    <a:pt x="630" y="373"/>
                  </a:cubicBezTo>
                  <a:cubicBezTo>
                    <a:pt x="745" y="401"/>
                    <a:pt x="859" y="430"/>
                    <a:pt x="1002" y="430"/>
                  </a:cubicBezTo>
                  <a:cubicBezTo>
                    <a:pt x="1117" y="401"/>
                    <a:pt x="1260" y="373"/>
                    <a:pt x="1374" y="315"/>
                  </a:cubicBezTo>
                  <a:lnTo>
                    <a:pt x="1403" y="344"/>
                  </a:lnTo>
                  <a:cubicBezTo>
                    <a:pt x="1500" y="296"/>
                    <a:pt x="1392" y="125"/>
                    <a:pt x="1305" y="125"/>
                  </a:cubicBezTo>
                  <a:cubicBezTo>
                    <a:pt x="1288" y="125"/>
                    <a:pt x="1273" y="130"/>
                    <a:pt x="1260" y="144"/>
                  </a:cubicBezTo>
                  <a:cubicBezTo>
                    <a:pt x="1174" y="201"/>
                    <a:pt x="1088" y="258"/>
                    <a:pt x="974" y="258"/>
                  </a:cubicBezTo>
                  <a:cubicBezTo>
                    <a:pt x="916" y="272"/>
                    <a:pt x="859" y="280"/>
                    <a:pt x="802" y="280"/>
                  </a:cubicBezTo>
                  <a:cubicBezTo>
                    <a:pt x="745" y="280"/>
                    <a:pt x="687" y="272"/>
                    <a:pt x="630" y="258"/>
                  </a:cubicBezTo>
                  <a:cubicBezTo>
                    <a:pt x="516" y="258"/>
                    <a:pt x="401" y="230"/>
                    <a:pt x="315" y="172"/>
                  </a:cubicBezTo>
                  <a:cubicBezTo>
                    <a:pt x="201" y="144"/>
                    <a:pt x="87" y="8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3;p45">
              <a:extLst>
                <a:ext uri="{FF2B5EF4-FFF2-40B4-BE49-F238E27FC236}">
                  <a16:creationId xmlns:a16="http://schemas.microsoft.com/office/drawing/2014/main" id="{26C76B26-947D-8975-DE4B-50074B07227E}"/>
                </a:ext>
              </a:extLst>
            </p:cNvPr>
            <p:cNvSpPr/>
            <p:nvPr/>
          </p:nvSpPr>
          <p:spPr>
            <a:xfrm>
              <a:off x="3314534" y="1948855"/>
              <a:ext cx="101337" cy="36944"/>
            </a:xfrm>
            <a:custGeom>
              <a:avLst/>
              <a:gdLst/>
              <a:ahLst/>
              <a:cxnLst/>
              <a:rect l="l" t="t" r="r" b="b"/>
              <a:pathLst>
                <a:path w="1174" h="428" extrusionOk="0">
                  <a:moveTo>
                    <a:pt x="1059" y="1"/>
                  </a:moveTo>
                  <a:cubicBezTo>
                    <a:pt x="1030" y="1"/>
                    <a:pt x="1002" y="15"/>
                    <a:pt x="973" y="44"/>
                  </a:cubicBezTo>
                  <a:cubicBezTo>
                    <a:pt x="859" y="158"/>
                    <a:pt x="687" y="244"/>
                    <a:pt x="544" y="301"/>
                  </a:cubicBezTo>
                  <a:cubicBezTo>
                    <a:pt x="418" y="343"/>
                    <a:pt x="277" y="370"/>
                    <a:pt x="143" y="370"/>
                  </a:cubicBezTo>
                  <a:cubicBezTo>
                    <a:pt x="94" y="370"/>
                    <a:pt x="46" y="366"/>
                    <a:pt x="0" y="359"/>
                  </a:cubicBezTo>
                  <a:lnTo>
                    <a:pt x="0" y="359"/>
                  </a:lnTo>
                  <a:cubicBezTo>
                    <a:pt x="126" y="401"/>
                    <a:pt x="267" y="427"/>
                    <a:pt x="412" y="427"/>
                  </a:cubicBezTo>
                  <a:cubicBezTo>
                    <a:pt x="465" y="427"/>
                    <a:pt x="519" y="424"/>
                    <a:pt x="573" y="416"/>
                  </a:cubicBezTo>
                  <a:cubicBezTo>
                    <a:pt x="773" y="387"/>
                    <a:pt x="945" y="330"/>
                    <a:pt x="1116" y="216"/>
                  </a:cubicBezTo>
                  <a:lnTo>
                    <a:pt x="1145" y="187"/>
                  </a:lnTo>
                  <a:cubicBezTo>
                    <a:pt x="1174" y="158"/>
                    <a:pt x="1174" y="72"/>
                    <a:pt x="1145" y="44"/>
                  </a:cubicBezTo>
                  <a:cubicBezTo>
                    <a:pt x="1116" y="15"/>
                    <a:pt x="1088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4;p45">
              <a:extLst>
                <a:ext uri="{FF2B5EF4-FFF2-40B4-BE49-F238E27FC236}">
                  <a16:creationId xmlns:a16="http://schemas.microsoft.com/office/drawing/2014/main" id="{F2D7D641-0D23-CEF6-9E72-44139DE490FC}"/>
                </a:ext>
              </a:extLst>
            </p:cNvPr>
            <p:cNvSpPr/>
            <p:nvPr/>
          </p:nvSpPr>
          <p:spPr>
            <a:xfrm>
              <a:off x="3329294" y="1876003"/>
              <a:ext cx="69313" cy="85282"/>
            </a:xfrm>
            <a:custGeom>
              <a:avLst/>
              <a:gdLst/>
              <a:ahLst/>
              <a:cxnLst/>
              <a:rect l="l" t="t" r="r" b="b"/>
              <a:pathLst>
                <a:path w="803" h="988" extrusionOk="0">
                  <a:moveTo>
                    <a:pt x="1" y="1"/>
                  </a:moveTo>
                  <a:cubicBezTo>
                    <a:pt x="144" y="115"/>
                    <a:pt x="316" y="230"/>
                    <a:pt x="430" y="401"/>
                  </a:cubicBezTo>
                  <a:cubicBezTo>
                    <a:pt x="516" y="459"/>
                    <a:pt x="545" y="544"/>
                    <a:pt x="573" y="630"/>
                  </a:cubicBezTo>
                  <a:cubicBezTo>
                    <a:pt x="602" y="688"/>
                    <a:pt x="573" y="745"/>
                    <a:pt x="545" y="773"/>
                  </a:cubicBezTo>
                  <a:lnTo>
                    <a:pt x="516" y="802"/>
                  </a:lnTo>
                  <a:cubicBezTo>
                    <a:pt x="431" y="887"/>
                    <a:pt x="503" y="987"/>
                    <a:pt x="593" y="987"/>
                  </a:cubicBezTo>
                  <a:cubicBezTo>
                    <a:pt x="624" y="987"/>
                    <a:pt x="658" y="975"/>
                    <a:pt x="688" y="945"/>
                  </a:cubicBezTo>
                  <a:cubicBezTo>
                    <a:pt x="774" y="859"/>
                    <a:pt x="802" y="688"/>
                    <a:pt x="745" y="573"/>
                  </a:cubicBezTo>
                  <a:cubicBezTo>
                    <a:pt x="688" y="459"/>
                    <a:pt x="602" y="373"/>
                    <a:pt x="516" y="315"/>
                  </a:cubicBezTo>
                  <a:cubicBezTo>
                    <a:pt x="344" y="172"/>
                    <a:pt x="173" y="8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5;p45">
              <a:extLst>
                <a:ext uri="{FF2B5EF4-FFF2-40B4-BE49-F238E27FC236}">
                  <a16:creationId xmlns:a16="http://schemas.microsoft.com/office/drawing/2014/main" id="{D463A22E-7526-3281-EB41-A3A522AFAEBD}"/>
                </a:ext>
              </a:extLst>
            </p:cNvPr>
            <p:cNvSpPr/>
            <p:nvPr/>
          </p:nvSpPr>
          <p:spPr>
            <a:xfrm>
              <a:off x="3420704" y="2140306"/>
              <a:ext cx="338537" cy="51963"/>
            </a:xfrm>
            <a:custGeom>
              <a:avLst/>
              <a:gdLst/>
              <a:ahLst/>
              <a:cxnLst/>
              <a:rect l="l" t="t" r="r" b="b"/>
              <a:pathLst>
                <a:path w="3922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287" y="144"/>
                    <a:pt x="602" y="259"/>
                    <a:pt x="917" y="373"/>
                  </a:cubicBezTo>
                  <a:cubicBezTo>
                    <a:pt x="1231" y="459"/>
                    <a:pt x="1546" y="516"/>
                    <a:pt x="1861" y="573"/>
                  </a:cubicBezTo>
                  <a:cubicBezTo>
                    <a:pt x="2205" y="602"/>
                    <a:pt x="2519" y="602"/>
                    <a:pt x="2863" y="602"/>
                  </a:cubicBezTo>
                  <a:cubicBezTo>
                    <a:pt x="3178" y="573"/>
                    <a:pt x="3521" y="516"/>
                    <a:pt x="3836" y="402"/>
                  </a:cubicBezTo>
                  <a:cubicBezTo>
                    <a:pt x="3893" y="373"/>
                    <a:pt x="3922" y="316"/>
                    <a:pt x="3893" y="259"/>
                  </a:cubicBezTo>
                  <a:cubicBezTo>
                    <a:pt x="3872" y="217"/>
                    <a:pt x="3836" y="190"/>
                    <a:pt x="3795" y="190"/>
                  </a:cubicBezTo>
                  <a:cubicBezTo>
                    <a:pt x="3781" y="190"/>
                    <a:pt x="3765" y="194"/>
                    <a:pt x="3750" y="201"/>
                  </a:cubicBezTo>
                  <a:cubicBezTo>
                    <a:pt x="3464" y="316"/>
                    <a:pt x="3149" y="402"/>
                    <a:pt x="2834" y="430"/>
                  </a:cubicBezTo>
                  <a:cubicBezTo>
                    <a:pt x="2612" y="450"/>
                    <a:pt x="2389" y="471"/>
                    <a:pt x="2166" y="471"/>
                  </a:cubicBezTo>
                  <a:cubicBezTo>
                    <a:pt x="2074" y="471"/>
                    <a:pt x="1982" y="467"/>
                    <a:pt x="1890" y="459"/>
                  </a:cubicBezTo>
                  <a:cubicBezTo>
                    <a:pt x="1546" y="430"/>
                    <a:pt x="1231" y="373"/>
                    <a:pt x="917" y="316"/>
                  </a:cubicBezTo>
                  <a:cubicBezTo>
                    <a:pt x="602" y="230"/>
                    <a:pt x="316" y="1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6;p45">
              <a:extLst>
                <a:ext uri="{FF2B5EF4-FFF2-40B4-BE49-F238E27FC236}">
                  <a16:creationId xmlns:a16="http://schemas.microsoft.com/office/drawing/2014/main" id="{ABA39FDD-4795-11FB-3CFE-7A25A851F181}"/>
                </a:ext>
              </a:extLst>
            </p:cNvPr>
            <p:cNvSpPr/>
            <p:nvPr/>
          </p:nvSpPr>
          <p:spPr>
            <a:xfrm>
              <a:off x="3428127" y="2078589"/>
              <a:ext cx="84073" cy="98920"/>
            </a:xfrm>
            <a:custGeom>
              <a:avLst/>
              <a:gdLst/>
              <a:ahLst/>
              <a:cxnLst/>
              <a:rect l="l" t="t" r="r" b="b"/>
              <a:pathLst>
                <a:path w="974" h="1146" extrusionOk="0">
                  <a:moveTo>
                    <a:pt x="1" y="0"/>
                  </a:moveTo>
                  <a:cubicBezTo>
                    <a:pt x="144" y="0"/>
                    <a:pt x="258" y="58"/>
                    <a:pt x="373" y="115"/>
                  </a:cubicBezTo>
                  <a:cubicBezTo>
                    <a:pt x="459" y="172"/>
                    <a:pt x="544" y="258"/>
                    <a:pt x="602" y="373"/>
                  </a:cubicBezTo>
                  <a:cubicBezTo>
                    <a:pt x="716" y="573"/>
                    <a:pt x="773" y="802"/>
                    <a:pt x="773" y="1031"/>
                  </a:cubicBezTo>
                  <a:lnTo>
                    <a:pt x="745" y="1031"/>
                  </a:lnTo>
                  <a:cubicBezTo>
                    <a:pt x="745" y="1117"/>
                    <a:pt x="802" y="1145"/>
                    <a:pt x="888" y="1145"/>
                  </a:cubicBezTo>
                  <a:cubicBezTo>
                    <a:pt x="945" y="1117"/>
                    <a:pt x="974" y="1088"/>
                    <a:pt x="974" y="1002"/>
                  </a:cubicBezTo>
                  <a:cubicBezTo>
                    <a:pt x="945" y="888"/>
                    <a:pt x="917" y="745"/>
                    <a:pt x="859" y="630"/>
                  </a:cubicBezTo>
                  <a:cubicBezTo>
                    <a:pt x="831" y="516"/>
                    <a:pt x="745" y="401"/>
                    <a:pt x="688" y="287"/>
                  </a:cubicBezTo>
                  <a:cubicBezTo>
                    <a:pt x="602" y="201"/>
                    <a:pt x="487" y="115"/>
                    <a:pt x="373" y="58"/>
                  </a:cubicBezTo>
                  <a:cubicBezTo>
                    <a:pt x="258" y="0"/>
                    <a:pt x="14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57;p45">
              <a:extLst>
                <a:ext uri="{FF2B5EF4-FFF2-40B4-BE49-F238E27FC236}">
                  <a16:creationId xmlns:a16="http://schemas.microsoft.com/office/drawing/2014/main" id="{D43443A9-9DBF-4FE4-B597-7122DC477B15}"/>
                </a:ext>
              </a:extLst>
            </p:cNvPr>
            <p:cNvSpPr/>
            <p:nvPr/>
          </p:nvSpPr>
          <p:spPr>
            <a:xfrm>
              <a:off x="3336718" y="2155756"/>
              <a:ext cx="160723" cy="49546"/>
            </a:xfrm>
            <a:custGeom>
              <a:avLst/>
              <a:gdLst/>
              <a:ahLst/>
              <a:cxnLst/>
              <a:rect l="l" t="t" r="r" b="b"/>
              <a:pathLst>
                <a:path w="1862" h="574" extrusionOk="0">
                  <a:moveTo>
                    <a:pt x="1732" y="1"/>
                  </a:moveTo>
                  <a:cubicBezTo>
                    <a:pt x="1704" y="1"/>
                    <a:pt x="1675" y="8"/>
                    <a:pt x="1661" y="22"/>
                  </a:cubicBezTo>
                  <a:cubicBezTo>
                    <a:pt x="1546" y="137"/>
                    <a:pt x="1432" y="223"/>
                    <a:pt x="1289" y="280"/>
                  </a:cubicBezTo>
                  <a:cubicBezTo>
                    <a:pt x="1174" y="366"/>
                    <a:pt x="1031" y="394"/>
                    <a:pt x="888" y="452"/>
                  </a:cubicBezTo>
                  <a:cubicBezTo>
                    <a:pt x="769" y="475"/>
                    <a:pt x="646" y="489"/>
                    <a:pt x="522" y="489"/>
                  </a:cubicBezTo>
                  <a:cubicBezTo>
                    <a:pt x="346" y="489"/>
                    <a:pt x="168" y="461"/>
                    <a:pt x="1" y="394"/>
                  </a:cubicBezTo>
                  <a:lnTo>
                    <a:pt x="1" y="394"/>
                  </a:lnTo>
                  <a:cubicBezTo>
                    <a:pt x="239" y="514"/>
                    <a:pt x="498" y="573"/>
                    <a:pt x="759" y="573"/>
                  </a:cubicBezTo>
                  <a:cubicBezTo>
                    <a:pt x="812" y="573"/>
                    <a:pt x="864" y="571"/>
                    <a:pt x="917" y="566"/>
                  </a:cubicBezTo>
                  <a:cubicBezTo>
                    <a:pt x="1060" y="537"/>
                    <a:pt x="1231" y="480"/>
                    <a:pt x="1374" y="423"/>
                  </a:cubicBezTo>
                  <a:cubicBezTo>
                    <a:pt x="1518" y="366"/>
                    <a:pt x="1661" y="280"/>
                    <a:pt x="1804" y="194"/>
                  </a:cubicBezTo>
                  <a:cubicBezTo>
                    <a:pt x="1861" y="137"/>
                    <a:pt x="1861" y="80"/>
                    <a:pt x="1804" y="22"/>
                  </a:cubicBezTo>
                  <a:cubicBezTo>
                    <a:pt x="1789" y="8"/>
                    <a:pt x="1761" y="1"/>
                    <a:pt x="1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58;p45">
              <a:extLst>
                <a:ext uri="{FF2B5EF4-FFF2-40B4-BE49-F238E27FC236}">
                  <a16:creationId xmlns:a16="http://schemas.microsoft.com/office/drawing/2014/main" id="{8A501823-9725-E01B-D6D6-D38A0A00FC3E}"/>
                </a:ext>
              </a:extLst>
            </p:cNvPr>
            <p:cNvSpPr/>
            <p:nvPr/>
          </p:nvSpPr>
          <p:spPr>
            <a:xfrm>
              <a:off x="3650480" y="1821710"/>
              <a:ext cx="42037" cy="225807"/>
            </a:xfrm>
            <a:custGeom>
              <a:avLst/>
              <a:gdLst/>
              <a:ahLst/>
              <a:cxnLst/>
              <a:rect l="l" t="t" r="r" b="b"/>
              <a:pathLst>
                <a:path w="487" h="2616" extrusionOk="0">
                  <a:moveTo>
                    <a:pt x="0" y="0"/>
                  </a:moveTo>
                  <a:cubicBezTo>
                    <a:pt x="201" y="372"/>
                    <a:pt x="315" y="801"/>
                    <a:pt x="315" y="1231"/>
                  </a:cubicBezTo>
                  <a:cubicBezTo>
                    <a:pt x="344" y="1431"/>
                    <a:pt x="315" y="1660"/>
                    <a:pt x="287" y="1860"/>
                  </a:cubicBezTo>
                  <a:cubicBezTo>
                    <a:pt x="258" y="2061"/>
                    <a:pt x="201" y="2261"/>
                    <a:pt x="115" y="2433"/>
                  </a:cubicBezTo>
                  <a:lnTo>
                    <a:pt x="115" y="2461"/>
                  </a:lnTo>
                  <a:cubicBezTo>
                    <a:pt x="86" y="2519"/>
                    <a:pt x="115" y="2576"/>
                    <a:pt x="172" y="2604"/>
                  </a:cubicBezTo>
                  <a:cubicBezTo>
                    <a:pt x="187" y="2612"/>
                    <a:pt x="203" y="2616"/>
                    <a:pt x="218" y="2616"/>
                  </a:cubicBezTo>
                  <a:cubicBezTo>
                    <a:pt x="258" y="2616"/>
                    <a:pt x="294" y="2589"/>
                    <a:pt x="315" y="2547"/>
                  </a:cubicBezTo>
                  <a:cubicBezTo>
                    <a:pt x="401" y="2318"/>
                    <a:pt x="430" y="2118"/>
                    <a:pt x="458" y="1889"/>
                  </a:cubicBezTo>
                  <a:cubicBezTo>
                    <a:pt x="487" y="1660"/>
                    <a:pt x="458" y="1431"/>
                    <a:pt x="430" y="1202"/>
                  </a:cubicBezTo>
                  <a:cubicBezTo>
                    <a:pt x="372" y="773"/>
                    <a:pt x="229" y="37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9;p45">
              <a:extLst>
                <a:ext uri="{FF2B5EF4-FFF2-40B4-BE49-F238E27FC236}">
                  <a16:creationId xmlns:a16="http://schemas.microsoft.com/office/drawing/2014/main" id="{5A05ECFD-CBFD-93CE-E7E0-F3FCBFE661AC}"/>
                </a:ext>
              </a:extLst>
            </p:cNvPr>
            <p:cNvSpPr/>
            <p:nvPr/>
          </p:nvSpPr>
          <p:spPr>
            <a:xfrm>
              <a:off x="3601107" y="1809280"/>
              <a:ext cx="88993" cy="106343"/>
            </a:xfrm>
            <a:custGeom>
              <a:avLst/>
              <a:gdLst/>
              <a:ahLst/>
              <a:cxnLst/>
              <a:rect l="l" t="t" r="r" b="b"/>
              <a:pathLst>
                <a:path w="1031" h="1232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259"/>
                    <a:pt x="143" y="487"/>
                    <a:pt x="286" y="716"/>
                  </a:cubicBezTo>
                  <a:cubicBezTo>
                    <a:pt x="429" y="917"/>
                    <a:pt x="658" y="1088"/>
                    <a:pt x="887" y="1232"/>
                  </a:cubicBezTo>
                  <a:cubicBezTo>
                    <a:pt x="944" y="1232"/>
                    <a:pt x="1002" y="1203"/>
                    <a:pt x="1030" y="1146"/>
                  </a:cubicBezTo>
                  <a:cubicBezTo>
                    <a:pt x="1030" y="1088"/>
                    <a:pt x="1002" y="1031"/>
                    <a:pt x="944" y="1003"/>
                  </a:cubicBezTo>
                  <a:cubicBezTo>
                    <a:pt x="830" y="974"/>
                    <a:pt x="744" y="917"/>
                    <a:pt x="630" y="860"/>
                  </a:cubicBezTo>
                  <a:cubicBezTo>
                    <a:pt x="544" y="802"/>
                    <a:pt x="458" y="716"/>
                    <a:pt x="372" y="631"/>
                  </a:cubicBezTo>
                  <a:cubicBezTo>
                    <a:pt x="200" y="459"/>
                    <a:pt x="86" y="23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0;p45">
              <a:extLst>
                <a:ext uri="{FF2B5EF4-FFF2-40B4-BE49-F238E27FC236}">
                  <a16:creationId xmlns:a16="http://schemas.microsoft.com/office/drawing/2014/main" id="{EE8041A3-545C-EAF6-17AA-16C2CB19AA4C}"/>
                </a:ext>
              </a:extLst>
            </p:cNvPr>
            <p:cNvSpPr/>
            <p:nvPr/>
          </p:nvSpPr>
          <p:spPr>
            <a:xfrm>
              <a:off x="3601107" y="2086012"/>
              <a:ext cx="91410" cy="104789"/>
            </a:xfrm>
            <a:custGeom>
              <a:avLst/>
              <a:gdLst/>
              <a:ahLst/>
              <a:cxnLst/>
              <a:rect l="l" t="t" r="r" b="b"/>
              <a:pathLst>
                <a:path w="1059" h="1214" extrusionOk="0">
                  <a:moveTo>
                    <a:pt x="0" y="0"/>
                  </a:moveTo>
                  <a:lnTo>
                    <a:pt x="0" y="0"/>
                  </a:lnTo>
                  <a:cubicBezTo>
                    <a:pt x="57" y="229"/>
                    <a:pt x="143" y="487"/>
                    <a:pt x="286" y="687"/>
                  </a:cubicBezTo>
                  <a:cubicBezTo>
                    <a:pt x="372" y="802"/>
                    <a:pt x="458" y="888"/>
                    <a:pt x="544" y="973"/>
                  </a:cubicBezTo>
                  <a:cubicBezTo>
                    <a:pt x="658" y="1059"/>
                    <a:pt x="773" y="1145"/>
                    <a:pt x="887" y="1202"/>
                  </a:cubicBezTo>
                  <a:cubicBezTo>
                    <a:pt x="903" y="1210"/>
                    <a:pt x="918" y="1214"/>
                    <a:pt x="933" y="1214"/>
                  </a:cubicBezTo>
                  <a:cubicBezTo>
                    <a:pt x="973" y="1214"/>
                    <a:pt x="1009" y="1187"/>
                    <a:pt x="1030" y="1145"/>
                  </a:cubicBezTo>
                  <a:cubicBezTo>
                    <a:pt x="1059" y="1059"/>
                    <a:pt x="1002" y="1002"/>
                    <a:pt x="944" y="1002"/>
                  </a:cubicBezTo>
                  <a:cubicBezTo>
                    <a:pt x="830" y="945"/>
                    <a:pt x="744" y="916"/>
                    <a:pt x="658" y="830"/>
                  </a:cubicBezTo>
                  <a:cubicBezTo>
                    <a:pt x="544" y="773"/>
                    <a:pt x="458" y="687"/>
                    <a:pt x="372" y="630"/>
                  </a:cubicBezTo>
                  <a:cubicBezTo>
                    <a:pt x="200" y="430"/>
                    <a:pt x="86" y="229"/>
                    <a:pt x="0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1;p45">
              <a:extLst>
                <a:ext uri="{FF2B5EF4-FFF2-40B4-BE49-F238E27FC236}">
                  <a16:creationId xmlns:a16="http://schemas.microsoft.com/office/drawing/2014/main" id="{AB4448C6-2865-5E81-A085-4DC3CF783590}"/>
                </a:ext>
              </a:extLst>
            </p:cNvPr>
            <p:cNvSpPr/>
            <p:nvPr/>
          </p:nvSpPr>
          <p:spPr>
            <a:xfrm>
              <a:off x="3795665" y="1997106"/>
              <a:ext cx="143891" cy="310829"/>
            </a:xfrm>
            <a:custGeom>
              <a:avLst/>
              <a:gdLst/>
              <a:ahLst/>
              <a:cxnLst/>
              <a:rect l="l" t="t" r="r" b="b"/>
              <a:pathLst>
                <a:path w="1667" h="3601" extrusionOk="0">
                  <a:moveTo>
                    <a:pt x="1667" y="0"/>
                  </a:moveTo>
                  <a:cubicBezTo>
                    <a:pt x="1638" y="315"/>
                    <a:pt x="1581" y="630"/>
                    <a:pt x="1524" y="944"/>
                  </a:cubicBezTo>
                  <a:cubicBezTo>
                    <a:pt x="1438" y="1259"/>
                    <a:pt x="1323" y="1574"/>
                    <a:pt x="1209" y="1860"/>
                  </a:cubicBezTo>
                  <a:cubicBezTo>
                    <a:pt x="1066" y="2146"/>
                    <a:pt x="894" y="2433"/>
                    <a:pt x="722" y="2690"/>
                  </a:cubicBezTo>
                  <a:cubicBezTo>
                    <a:pt x="551" y="2948"/>
                    <a:pt x="322" y="3205"/>
                    <a:pt x="93" y="3406"/>
                  </a:cubicBezTo>
                  <a:cubicBezTo>
                    <a:pt x="0" y="3475"/>
                    <a:pt x="76" y="3601"/>
                    <a:pt x="169" y="3601"/>
                  </a:cubicBezTo>
                  <a:cubicBezTo>
                    <a:pt x="191" y="3601"/>
                    <a:pt x="214" y="3594"/>
                    <a:pt x="236" y="3577"/>
                  </a:cubicBezTo>
                  <a:cubicBezTo>
                    <a:pt x="465" y="3320"/>
                    <a:pt x="694" y="3062"/>
                    <a:pt x="866" y="2776"/>
                  </a:cubicBezTo>
                  <a:cubicBezTo>
                    <a:pt x="1037" y="2519"/>
                    <a:pt x="1180" y="2204"/>
                    <a:pt x="1295" y="1918"/>
                  </a:cubicBezTo>
                  <a:cubicBezTo>
                    <a:pt x="1409" y="1603"/>
                    <a:pt x="1495" y="1288"/>
                    <a:pt x="1552" y="973"/>
                  </a:cubicBezTo>
                  <a:cubicBezTo>
                    <a:pt x="1610" y="630"/>
                    <a:pt x="1667" y="315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2;p45">
              <a:extLst>
                <a:ext uri="{FF2B5EF4-FFF2-40B4-BE49-F238E27FC236}">
                  <a16:creationId xmlns:a16="http://schemas.microsoft.com/office/drawing/2014/main" id="{08853AE3-46A9-AF91-9C8F-98DC158DF3B9}"/>
                </a:ext>
              </a:extLst>
            </p:cNvPr>
            <p:cNvSpPr/>
            <p:nvPr/>
          </p:nvSpPr>
          <p:spPr>
            <a:xfrm>
              <a:off x="3870329" y="1977339"/>
              <a:ext cx="64307" cy="117133"/>
            </a:xfrm>
            <a:custGeom>
              <a:avLst/>
              <a:gdLst/>
              <a:ahLst/>
              <a:cxnLst/>
              <a:rect l="l" t="t" r="r" b="b"/>
              <a:pathLst>
                <a:path w="745" h="1357" extrusionOk="0">
                  <a:moveTo>
                    <a:pt x="115" y="0"/>
                  </a:moveTo>
                  <a:cubicBezTo>
                    <a:pt x="58" y="86"/>
                    <a:pt x="29" y="229"/>
                    <a:pt x="1" y="343"/>
                  </a:cubicBezTo>
                  <a:cubicBezTo>
                    <a:pt x="1" y="487"/>
                    <a:pt x="29" y="601"/>
                    <a:pt x="58" y="744"/>
                  </a:cubicBezTo>
                  <a:cubicBezTo>
                    <a:pt x="115" y="859"/>
                    <a:pt x="201" y="973"/>
                    <a:pt x="287" y="1059"/>
                  </a:cubicBezTo>
                  <a:cubicBezTo>
                    <a:pt x="373" y="1173"/>
                    <a:pt x="458" y="1259"/>
                    <a:pt x="573" y="1345"/>
                  </a:cubicBezTo>
                  <a:cubicBezTo>
                    <a:pt x="588" y="1353"/>
                    <a:pt x="604" y="1356"/>
                    <a:pt x="618" y="1356"/>
                  </a:cubicBezTo>
                  <a:cubicBezTo>
                    <a:pt x="659" y="1356"/>
                    <a:pt x="695" y="1330"/>
                    <a:pt x="716" y="1288"/>
                  </a:cubicBezTo>
                  <a:cubicBezTo>
                    <a:pt x="745" y="1231"/>
                    <a:pt x="745" y="1173"/>
                    <a:pt x="687" y="1145"/>
                  </a:cubicBezTo>
                  <a:cubicBezTo>
                    <a:pt x="458" y="1030"/>
                    <a:pt x="287" y="887"/>
                    <a:pt x="172" y="687"/>
                  </a:cubicBezTo>
                  <a:cubicBezTo>
                    <a:pt x="115" y="572"/>
                    <a:pt x="58" y="458"/>
                    <a:pt x="58" y="343"/>
                  </a:cubicBezTo>
                  <a:cubicBezTo>
                    <a:pt x="58" y="229"/>
                    <a:pt x="86" y="115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3;p45">
              <a:extLst>
                <a:ext uri="{FF2B5EF4-FFF2-40B4-BE49-F238E27FC236}">
                  <a16:creationId xmlns:a16="http://schemas.microsoft.com/office/drawing/2014/main" id="{258F566D-6B76-8FBA-39EF-01F379696503}"/>
                </a:ext>
              </a:extLst>
            </p:cNvPr>
            <p:cNvSpPr/>
            <p:nvPr/>
          </p:nvSpPr>
          <p:spPr>
            <a:xfrm>
              <a:off x="3919703" y="1947646"/>
              <a:ext cx="101423" cy="129563"/>
            </a:xfrm>
            <a:custGeom>
              <a:avLst/>
              <a:gdLst/>
              <a:ahLst/>
              <a:cxnLst/>
              <a:rect l="l" t="t" r="r" b="b"/>
              <a:pathLst>
                <a:path w="1175" h="1501" extrusionOk="0">
                  <a:moveTo>
                    <a:pt x="1174" y="1"/>
                  </a:moveTo>
                  <a:cubicBezTo>
                    <a:pt x="1146" y="287"/>
                    <a:pt x="1031" y="573"/>
                    <a:pt x="831" y="802"/>
                  </a:cubicBezTo>
                  <a:cubicBezTo>
                    <a:pt x="716" y="916"/>
                    <a:pt x="631" y="1002"/>
                    <a:pt x="487" y="1088"/>
                  </a:cubicBezTo>
                  <a:cubicBezTo>
                    <a:pt x="373" y="1174"/>
                    <a:pt x="230" y="1231"/>
                    <a:pt x="115" y="1289"/>
                  </a:cubicBezTo>
                  <a:lnTo>
                    <a:pt x="87" y="1289"/>
                  </a:lnTo>
                  <a:cubicBezTo>
                    <a:pt x="30" y="1317"/>
                    <a:pt x="1" y="1374"/>
                    <a:pt x="30" y="1432"/>
                  </a:cubicBezTo>
                  <a:cubicBezTo>
                    <a:pt x="50" y="1474"/>
                    <a:pt x="87" y="1500"/>
                    <a:pt x="127" y="1500"/>
                  </a:cubicBezTo>
                  <a:cubicBezTo>
                    <a:pt x="142" y="1500"/>
                    <a:pt x="157" y="1497"/>
                    <a:pt x="173" y="1489"/>
                  </a:cubicBezTo>
                  <a:cubicBezTo>
                    <a:pt x="316" y="1432"/>
                    <a:pt x="459" y="1346"/>
                    <a:pt x="573" y="1231"/>
                  </a:cubicBezTo>
                  <a:cubicBezTo>
                    <a:pt x="716" y="1117"/>
                    <a:pt x="802" y="1002"/>
                    <a:pt x="917" y="888"/>
                  </a:cubicBezTo>
                  <a:cubicBezTo>
                    <a:pt x="1088" y="630"/>
                    <a:pt x="1174" y="315"/>
                    <a:pt x="1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4;p45">
              <a:extLst>
                <a:ext uri="{FF2B5EF4-FFF2-40B4-BE49-F238E27FC236}">
                  <a16:creationId xmlns:a16="http://schemas.microsoft.com/office/drawing/2014/main" id="{7910757E-AB69-8BA1-C0B5-1297A164FD3D}"/>
                </a:ext>
              </a:extLst>
            </p:cNvPr>
            <p:cNvSpPr/>
            <p:nvPr/>
          </p:nvSpPr>
          <p:spPr>
            <a:xfrm>
              <a:off x="3806109" y="2127962"/>
              <a:ext cx="56883" cy="126110"/>
            </a:xfrm>
            <a:custGeom>
              <a:avLst/>
              <a:gdLst/>
              <a:ahLst/>
              <a:cxnLst/>
              <a:rect l="l" t="t" r="r" b="b"/>
              <a:pathLst>
                <a:path w="659" h="1461" extrusionOk="0">
                  <a:moveTo>
                    <a:pt x="430" y="1317"/>
                  </a:moveTo>
                  <a:lnTo>
                    <a:pt x="430" y="1346"/>
                  </a:lnTo>
                  <a:lnTo>
                    <a:pt x="432" y="1346"/>
                  </a:lnTo>
                  <a:cubicBezTo>
                    <a:pt x="431" y="1337"/>
                    <a:pt x="430" y="1328"/>
                    <a:pt x="430" y="1317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72" y="173"/>
                    <a:pt x="287" y="402"/>
                    <a:pt x="372" y="630"/>
                  </a:cubicBezTo>
                  <a:cubicBezTo>
                    <a:pt x="401" y="745"/>
                    <a:pt x="430" y="859"/>
                    <a:pt x="458" y="974"/>
                  </a:cubicBezTo>
                  <a:cubicBezTo>
                    <a:pt x="458" y="1088"/>
                    <a:pt x="458" y="1231"/>
                    <a:pt x="458" y="1346"/>
                  </a:cubicBezTo>
                  <a:lnTo>
                    <a:pt x="432" y="1346"/>
                  </a:lnTo>
                  <a:cubicBezTo>
                    <a:pt x="443" y="1410"/>
                    <a:pt x="494" y="1435"/>
                    <a:pt x="544" y="1460"/>
                  </a:cubicBezTo>
                  <a:cubicBezTo>
                    <a:pt x="601" y="1460"/>
                    <a:pt x="659" y="1403"/>
                    <a:pt x="659" y="1346"/>
                  </a:cubicBezTo>
                  <a:cubicBezTo>
                    <a:pt x="659" y="1203"/>
                    <a:pt x="630" y="1060"/>
                    <a:pt x="601" y="945"/>
                  </a:cubicBezTo>
                  <a:cubicBezTo>
                    <a:pt x="573" y="802"/>
                    <a:pt x="544" y="688"/>
                    <a:pt x="487" y="573"/>
                  </a:cubicBezTo>
                  <a:cubicBezTo>
                    <a:pt x="372" y="344"/>
                    <a:pt x="201" y="144"/>
                    <a:pt x="0" y="1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5;p45">
              <a:extLst>
                <a:ext uri="{FF2B5EF4-FFF2-40B4-BE49-F238E27FC236}">
                  <a16:creationId xmlns:a16="http://schemas.microsoft.com/office/drawing/2014/main" id="{8E8884D1-75A9-7E39-42E5-5E53546DC1D5}"/>
                </a:ext>
              </a:extLst>
            </p:cNvPr>
            <p:cNvSpPr/>
            <p:nvPr/>
          </p:nvSpPr>
          <p:spPr>
            <a:xfrm>
              <a:off x="3329294" y="1922960"/>
              <a:ext cx="291581" cy="52913"/>
            </a:xfrm>
            <a:custGeom>
              <a:avLst/>
              <a:gdLst/>
              <a:ahLst/>
              <a:cxnLst/>
              <a:rect l="l" t="t" r="r" b="b"/>
              <a:pathLst>
                <a:path w="3378" h="613" extrusionOk="0">
                  <a:moveTo>
                    <a:pt x="1" y="0"/>
                  </a:moveTo>
                  <a:lnTo>
                    <a:pt x="1" y="0"/>
                  </a:lnTo>
                  <a:cubicBezTo>
                    <a:pt x="459" y="344"/>
                    <a:pt x="1003" y="544"/>
                    <a:pt x="1575" y="573"/>
                  </a:cubicBezTo>
                  <a:cubicBezTo>
                    <a:pt x="1819" y="599"/>
                    <a:pt x="2070" y="613"/>
                    <a:pt x="2323" y="613"/>
                  </a:cubicBezTo>
                  <a:cubicBezTo>
                    <a:pt x="2633" y="613"/>
                    <a:pt x="2948" y="591"/>
                    <a:pt x="3264" y="544"/>
                  </a:cubicBezTo>
                  <a:cubicBezTo>
                    <a:pt x="3321" y="516"/>
                    <a:pt x="3378" y="458"/>
                    <a:pt x="3349" y="401"/>
                  </a:cubicBezTo>
                  <a:cubicBezTo>
                    <a:pt x="3349" y="344"/>
                    <a:pt x="3292" y="315"/>
                    <a:pt x="3206" y="315"/>
                  </a:cubicBezTo>
                  <a:cubicBezTo>
                    <a:pt x="2780" y="410"/>
                    <a:pt x="2313" y="466"/>
                    <a:pt x="1857" y="466"/>
                  </a:cubicBezTo>
                  <a:cubicBezTo>
                    <a:pt x="1762" y="466"/>
                    <a:pt x="1668" y="463"/>
                    <a:pt x="1575" y="458"/>
                  </a:cubicBezTo>
                  <a:cubicBezTo>
                    <a:pt x="1031" y="458"/>
                    <a:pt x="487" y="28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6;p45">
              <a:extLst>
                <a:ext uri="{FF2B5EF4-FFF2-40B4-BE49-F238E27FC236}">
                  <a16:creationId xmlns:a16="http://schemas.microsoft.com/office/drawing/2014/main" id="{C301DC85-EA3F-50FD-A25E-8127E202D56A}"/>
                </a:ext>
              </a:extLst>
            </p:cNvPr>
            <p:cNvSpPr/>
            <p:nvPr/>
          </p:nvSpPr>
          <p:spPr>
            <a:xfrm>
              <a:off x="3398521" y="1774753"/>
              <a:ext cx="513934" cy="835035"/>
            </a:xfrm>
            <a:custGeom>
              <a:avLst/>
              <a:gdLst/>
              <a:ahLst/>
              <a:cxnLst/>
              <a:rect l="l" t="t" r="r" b="b"/>
              <a:pathLst>
                <a:path w="5954" h="9674" extrusionOk="0">
                  <a:moveTo>
                    <a:pt x="0" y="0"/>
                  </a:moveTo>
                  <a:lnTo>
                    <a:pt x="0" y="0"/>
                  </a:lnTo>
                  <a:cubicBezTo>
                    <a:pt x="773" y="544"/>
                    <a:pt x="1488" y="1202"/>
                    <a:pt x="2118" y="1918"/>
                  </a:cubicBezTo>
                  <a:cubicBezTo>
                    <a:pt x="2404" y="2290"/>
                    <a:pt x="2690" y="2662"/>
                    <a:pt x="2977" y="3063"/>
                  </a:cubicBezTo>
                  <a:cubicBezTo>
                    <a:pt x="3206" y="3463"/>
                    <a:pt x="3492" y="3864"/>
                    <a:pt x="3692" y="4293"/>
                  </a:cubicBezTo>
                  <a:cubicBezTo>
                    <a:pt x="4121" y="5123"/>
                    <a:pt x="4465" y="6010"/>
                    <a:pt x="4722" y="6926"/>
                  </a:cubicBezTo>
                  <a:cubicBezTo>
                    <a:pt x="4980" y="7813"/>
                    <a:pt x="5123" y="8729"/>
                    <a:pt x="5209" y="9674"/>
                  </a:cubicBezTo>
                  <a:lnTo>
                    <a:pt x="5953" y="9616"/>
                  </a:lnTo>
                  <a:cubicBezTo>
                    <a:pt x="5839" y="8643"/>
                    <a:pt x="5610" y="7670"/>
                    <a:pt x="5266" y="6754"/>
                  </a:cubicBezTo>
                  <a:cubicBezTo>
                    <a:pt x="4780" y="5352"/>
                    <a:pt x="4093" y="4064"/>
                    <a:pt x="3206" y="2891"/>
                  </a:cubicBezTo>
                  <a:cubicBezTo>
                    <a:pt x="2891" y="2519"/>
                    <a:pt x="2576" y="2147"/>
                    <a:pt x="2233" y="1803"/>
                  </a:cubicBezTo>
                  <a:cubicBezTo>
                    <a:pt x="1574" y="1116"/>
                    <a:pt x="830" y="51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7;p45">
              <a:extLst>
                <a:ext uri="{FF2B5EF4-FFF2-40B4-BE49-F238E27FC236}">
                  <a16:creationId xmlns:a16="http://schemas.microsoft.com/office/drawing/2014/main" id="{15DD204D-3FDC-7296-3143-0C3CFB20E83A}"/>
                </a:ext>
              </a:extLst>
            </p:cNvPr>
            <p:cNvSpPr/>
            <p:nvPr/>
          </p:nvSpPr>
          <p:spPr>
            <a:xfrm>
              <a:off x="3549230" y="1793829"/>
              <a:ext cx="32196" cy="28571"/>
            </a:xfrm>
            <a:custGeom>
              <a:avLst/>
              <a:gdLst/>
              <a:ahLst/>
              <a:cxnLst/>
              <a:rect l="l" t="t" r="r" b="b"/>
              <a:pathLst>
                <a:path w="373" h="331" extrusionOk="0">
                  <a:moveTo>
                    <a:pt x="333" y="1"/>
                  </a:moveTo>
                  <a:cubicBezTo>
                    <a:pt x="304" y="1"/>
                    <a:pt x="214" y="52"/>
                    <a:pt x="143" y="123"/>
                  </a:cubicBezTo>
                  <a:cubicBezTo>
                    <a:pt x="57" y="209"/>
                    <a:pt x="0" y="294"/>
                    <a:pt x="29" y="323"/>
                  </a:cubicBezTo>
                  <a:cubicBezTo>
                    <a:pt x="34" y="328"/>
                    <a:pt x="41" y="331"/>
                    <a:pt x="49" y="331"/>
                  </a:cubicBezTo>
                  <a:cubicBezTo>
                    <a:pt x="88" y="331"/>
                    <a:pt x="158" y="279"/>
                    <a:pt x="229" y="209"/>
                  </a:cubicBezTo>
                  <a:cubicBezTo>
                    <a:pt x="315" y="123"/>
                    <a:pt x="372" y="8"/>
                    <a:pt x="343" y="8"/>
                  </a:cubicBezTo>
                  <a:cubicBezTo>
                    <a:pt x="343" y="3"/>
                    <a:pt x="340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8;p45">
              <a:extLst>
                <a:ext uri="{FF2B5EF4-FFF2-40B4-BE49-F238E27FC236}">
                  <a16:creationId xmlns:a16="http://schemas.microsoft.com/office/drawing/2014/main" id="{848D3528-8164-97DB-1425-C9FDE3268CB2}"/>
                </a:ext>
              </a:extLst>
            </p:cNvPr>
            <p:cNvSpPr/>
            <p:nvPr/>
          </p:nvSpPr>
          <p:spPr>
            <a:xfrm>
              <a:off x="3541807" y="1762151"/>
              <a:ext cx="37117" cy="21061"/>
            </a:xfrm>
            <a:custGeom>
              <a:avLst/>
              <a:gdLst/>
              <a:ahLst/>
              <a:cxnLst/>
              <a:rect l="l" t="t" r="r" b="b"/>
              <a:pathLst>
                <a:path w="430" h="244" extrusionOk="0">
                  <a:moveTo>
                    <a:pt x="56" y="1"/>
                  </a:moveTo>
                  <a:cubicBezTo>
                    <a:pt x="30" y="1"/>
                    <a:pt x="11" y="10"/>
                    <a:pt x="0" y="32"/>
                  </a:cubicBezTo>
                  <a:cubicBezTo>
                    <a:pt x="0" y="60"/>
                    <a:pt x="86" y="118"/>
                    <a:pt x="172" y="175"/>
                  </a:cubicBezTo>
                  <a:cubicBezTo>
                    <a:pt x="256" y="217"/>
                    <a:pt x="339" y="243"/>
                    <a:pt x="390" y="243"/>
                  </a:cubicBezTo>
                  <a:cubicBezTo>
                    <a:pt x="408" y="243"/>
                    <a:pt x="422" y="240"/>
                    <a:pt x="429" y="232"/>
                  </a:cubicBezTo>
                  <a:cubicBezTo>
                    <a:pt x="429" y="204"/>
                    <a:pt x="344" y="118"/>
                    <a:pt x="229" y="60"/>
                  </a:cubicBezTo>
                  <a:cubicBezTo>
                    <a:pt x="158" y="25"/>
                    <a:pt x="99" y="1"/>
                    <a:pt x="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9;p45">
              <a:extLst>
                <a:ext uri="{FF2B5EF4-FFF2-40B4-BE49-F238E27FC236}">
                  <a16:creationId xmlns:a16="http://schemas.microsoft.com/office/drawing/2014/main" id="{BE50AA01-320A-D594-4A80-2D7C1DD4BEBB}"/>
                </a:ext>
              </a:extLst>
            </p:cNvPr>
            <p:cNvSpPr/>
            <p:nvPr/>
          </p:nvSpPr>
          <p:spPr>
            <a:xfrm>
              <a:off x="3536800" y="1779673"/>
              <a:ext cx="39620" cy="9927"/>
            </a:xfrm>
            <a:custGeom>
              <a:avLst/>
              <a:gdLst/>
              <a:ahLst/>
              <a:cxnLst/>
              <a:rect l="l" t="t" r="r" b="b"/>
              <a:pathLst>
                <a:path w="459" h="115" extrusionOk="0">
                  <a:moveTo>
                    <a:pt x="230" y="1"/>
                  </a:moveTo>
                  <a:cubicBezTo>
                    <a:pt x="115" y="1"/>
                    <a:pt x="1" y="1"/>
                    <a:pt x="1" y="58"/>
                  </a:cubicBezTo>
                  <a:cubicBezTo>
                    <a:pt x="1" y="86"/>
                    <a:pt x="87" y="115"/>
                    <a:pt x="230" y="115"/>
                  </a:cubicBezTo>
                  <a:cubicBezTo>
                    <a:pt x="344" y="115"/>
                    <a:pt x="459" y="115"/>
                    <a:pt x="459" y="86"/>
                  </a:cubicBezTo>
                  <a:cubicBezTo>
                    <a:pt x="459" y="29"/>
                    <a:pt x="373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0;p45">
              <a:extLst>
                <a:ext uri="{FF2B5EF4-FFF2-40B4-BE49-F238E27FC236}">
                  <a16:creationId xmlns:a16="http://schemas.microsoft.com/office/drawing/2014/main" id="{4FF400AD-F161-72F6-2E3B-741D65BF39F0}"/>
                </a:ext>
              </a:extLst>
            </p:cNvPr>
            <p:cNvSpPr/>
            <p:nvPr/>
          </p:nvSpPr>
          <p:spPr>
            <a:xfrm>
              <a:off x="3539304" y="1790204"/>
              <a:ext cx="39620" cy="15882"/>
            </a:xfrm>
            <a:custGeom>
              <a:avLst/>
              <a:gdLst/>
              <a:ahLst/>
              <a:cxnLst/>
              <a:rect l="l" t="t" r="r" b="b"/>
              <a:pathLst>
                <a:path w="459" h="184" extrusionOk="0">
                  <a:moveTo>
                    <a:pt x="358" y="0"/>
                  </a:moveTo>
                  <a:cubicBezTo>
                    <a:pt x="315" y="0"/>
                    <a:pt x="258" y="7"/>
                    <a:pt x="201" y="22"/>
                  </a:cubicBezTo>
                  <a:cubicBezTo>
                    <a:pt x="86" y="79"/>
                    <a:pt x="1" y="136"/>
                    <a:pt x="1" y="165"/>
                  </a:cubicBezTo>
                  <a:cubicBezTo>
                    <a:pt x="12" y="177"/>
                    <a:pt x="34" y="184"/>
                    <a:pt x="66" y="184"/>
                  </a:cubicBezTo>
                  <a:cubicBezTo>
                    <a:pt x="110" y="184"/>
                    <a:pt x="174" y="170"/>
                    <a:pt x="258" y="136"/>
                  </a:cubicBezTo>
                  <a:cubicBezTo>
                    <a:pt x="373" y="107"/>
                    <a:pt x="458" y="50"/>
                    <a:pt x="430" y="22"/>
                  </a:cubicBezTo>
                  <a:cubicBezTo>
                    <a:pt x="430" y="7"/>
                    <a:pt x="401" y="0"/>
                    <a:pt x="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1;p45">
              <a:extLst>
                <a:ext uri="{FF2B5EF4-FFF2-40B4-BE49-F238E27FC236}">
                  <a16:creationId xmlns:a16="http://schemas.microsoft.com/office/drawing/2014/main" id="{BFEB1879-88AB-37B9-03B9-9466D54DB0FA}"/>
                </a:ext>
              </a:extLst>
            </p:cNvPr>
            <p:cNvSpPr/>
            <p:nvPr/>
          </p:nvSpPr>
          <p:spPr>
            <a:xfrm>
              <a:off x="3566493" y="1796937"/>
              <a:ext cx="19853" cy="37203"/>
            </a:xfrm>
            <a:custGeom>
              <a:avLst/>
              <a:gdLst/>
              <a:ahLst/>
              <a:cxnLst/>
              <a:rect l="l" t="t" r="r" b="b"/>
              <a:pathLst>
                <a:path w="230" h="431" extrusionOk="0">
                  <a:moveTo>
                    <a:pt x="201" y="1"/>
                  </a:moveTo>
                  <a:cubicBezTo>
                    <a:pt x="172" y="1"/>
                    <a:pt x="115" y="87"/>
                    <a:pt x="58" y="201"/>
                  </a:cubicBezTo>
                  <a:cubicBezTo>
                    <a:pt x="0" y="316"/>
                    <a:pt x="0" y="430"/>
                    <a:pt x="29" y="430"/>
                  </a:cubicBezTo>
                  <a:cubicBezTo>
                    <a:pt x="58" y="430"/>
                    <a:pt x="115" y="344"/>
                    <a:pt x="172" y="230"/>
                  </a:cubicBezTo>
                  <a:cubicBezTo>
                    <a:pt x="201" y="115"/>
                    <a:pt x="229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2;p45">
              <a:extLst>
                <a:ext uri="{FF2B5EF4-FFF2-40B4-BE49-F238E27FC236}">
                  <a16:creationId xmlns:a16="http://schemas.microsoft.com/office/drawing/2014/main" id="{F789F8A3-948B-85A0-1C17-CC21B9E5CF2B}"/>
                </a:ext>
              </a:extLst>
            </p:cNvPr>
            <p:cNvSpPr/>
            <p:nvPr/>
          </p:nvSpPr>
          <p:spPr>
            <a:xfrm>
              <a:off x="3583757" y="1796937"/>
              <a:ext cx="10013" cy="42123"/>
            </a:xfrm>
            <a:custGeom>
              <a:avLst/>
              <a:gdLst/>
              <a:ahLst/>
              <a:cxnLst/>
              <a:rect l="l" t="t" r="r" b="b"/>
              <a:pathLst>
                <a:path w="116" h="488" extrusionOk="0">
                  <a:moveTo>
                    <a:pt x="58" y="1"/>
                  </a:moveTo>
                  <a:cubicBezTo>
                    <a:pt x="29" y="1"/>
                    <a:pt x="1" y="115"/>
                    <a:pt x="1" y="258"/>
                  </a:cubicBezTo>
                  <a:cubicBezTo>
                    <a:pt x="1" y="373"/>
                    <a:pt x="29" y="487"/>
                    <a:pt x="58" y="487"/>
                  </a:cubicBezTo>
                  <a:cubicBezTo>
                    <a:pt x="87" y="487"/>
                    <a:pt x="115" y="373"/>
                    <a:pt x="115" y="230"/>
                  </a:cubicBezTo>
                  <a:cubicBezTo>
                    <a:pt x="115" y="115"/>
                    <a:pt x="87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3;p45">
              <a:extLst>
                <a:ext uri="{FF2B5EF4-FFF2-40B4-BE49-F238E27FC236}">
                  <a16:creationId xmlns:a16="http://schemas.microsoft.com/office/drawing/2014/main" id="{C6599E0D-F984-0B80-C5E6-9B9F3CE9F89B}"/>
                </a:ext>
              </a:extLst>
            </p:cNvPr>
            <p:cNvSpPr/>
            <p:nvPr/>
          </p:nvSpPr>
          <p:spPr>
            <a:xfrm>
              <a:off x="3591180" y="1794520"/>
              <a:ext cx="22356" cy="37634"/>
            </a:xfrm>
            <a:custGeom>
              <a:avLst/>
              <a:gdLst/>
              <a:ahLst/>
              <a:cxnLst/>
              <a:rect l="l" t="t" r="r" b="b"/>
              <a:pathLst>
                <a:path w="259" h="436" extrusionOk="0">
                  <a:moveTo>
                    <a:pt x="29" y="0"/>
                  </a:moveTo>
                  <a:cubicBezTo>
                    <a:pt x="1" y="29"/>
                    <a:pt x="29" y="143"/>
                    <a:pt x="58" y="258"/>
                  </a:cubicBezTo>
                  <a:cubicBezTo>
                    <a:pt x="108" y="357"/>
                    <a:pt x="179" y="435"/>
                    <a:pt x="215" y="435"/>
                  </a:cubicBezTo>
                  <a:cubicBezTo>
                    <a:pt x="221" y="435"/>
                    <a:pt x="226" y="433"/>
                    <a:pt x="230" y="430"/>
                  </a:cubicBezTo>
                  <a:cubicBezTo>
                    <a:pt x="258" y="430"/>
                    <a:pt x="230" y="315"/>
                    <a:pt x="172" y="201"/>
                  </a:cubicBezTo>
                  <a:cubicBezTo>
                    <a:pt x="115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4;p45">
              <a:extLst>
                <a:ext uri="{FF2B5EF4-FFF2-40B4-BE49-F238E27FC236}">
                  <a16:creationId xmlns:a16="http://schemas.microsoft.com/office/drawing/2014/main" id="{4E0DCB54-CA42-E73D-A42D-4F7EE960F778}"/>
                </a:ext>
              </a:extLst>
            </p:cNvPr>
            <p:cNvSpPr/>
            <p:nvPr/>
          </p:nvSpPr>
          <p:spPr>
            <a:xfrm>
              <a:off x="3593683" y="1793829"/>
              <a:ext cx="34613" cy="26154"/>
            </a:xfrm>
            <a:custGeom>
              <a:avLst/>
              <a:gdLst/>
              <a:ahLst/>
              <a:cxnLst/>
              <a:rect l="l" t="t" r="r" b="b"/>
              <a:pathLst>
                <a:path w="401" h="303" extrusionOk="0">
                  <a:moveTo>
                    <a:pt x="50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0" y="8"/>
                    <a:pt x="57" y="123"/>
                    <a:pt x="172" y="209"/>
                  </a:cubicBezTo>
                  <a:cubicBezTo>
                    <a:pt x="242" y="255"/>
                    <a:pt x="331" y="302"/>
                    <a:pt x="362" y="302"/>
                  </a:cubicBezTo>
                  <a:cubicBezTo>
                    <a:pt x="368" y="302"/>
                    <a:pt x="372" y="300"/>
                    <a:pt x="372" y="294"/>
                  </a:cubicBezTo>
                  <a:cubicBezTo>
                    <a:pt x="401" y="266"/>
                    <a:pt x="344" y="209"/>
                    <a:pt x="229" y="94"/>
                  </a:cubicBezTo>
                  <a:cubicBezTo>
                    <a:pt x="159" y="47"/>
                    <a:pt x="89" y="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5;p45">
              <a:extLst>
                <a:ext uri="{FF2B5EF4-FFF2-40B4-BE49-F238E27FC236}">
                  <a16:creationId xmlns:a16="http://schemas.microsoft.com/office/drawing/2014/main" id="{960954E0-021B-A4AA-B0D7-EF43CBC357CF}"/>
                </a:ext>
              </a:extLst>
            </p:cNvPr>
            <p:cNvSpPr/>
            <p:nvPr/>
          </p:nvSpPr>
          <p:spPr>
            <a:xfrm>
              <a:off x="3598603" y="1788305"/>
              <a:ext cx="37117" cy="15537"/>
            </a:xfrm>
            <a:custGeom>
              <a:avLst/>
              <a:gdLst/>
              <a:ahLst/>
              <a:cxnLst/>
              <a:rect l="l" t="t" r="r" b="b"/>
              <a:pathLst>
                <a:path w="430" h="180" extrusionOk="0">
                  <a:moveTo>
                    <a:pt x="72" y="1"/>
                  </a:moveTo>
                  <a:cubicBezTo>
                    <a:pt x="29" y="1"/>
                    <a:pt x="0" y="15"/>
                    <a:pt x="0" y="44"/>
                  </a:cubicBezTo>
                  <a:cubicBezTo>
                    <a:pt x="0" y="72"/>
                    <a:pt x="86" y="129"/>
                    <a:pt x="201" y="158"/>
                  </a:cubicBezTo>
                  <a:cubicBezTo>
                    <a:pt x="258" y="172"/>
                    <a:pt x="315" y="180"/>
                    <a:pt x="358" y="180"/>
                  </a:cubicBezTo>
                  <a:cubicBezTo>
                    <a:pt x="401" y="180"/>
                    <a:pt x="430" y="172"/>
                    <a:pt x="430" y="158"/>
                  </a:cubicBezTo>
                  <a:cubicBezTo>
                    <a:pt x="430" y="101"/>
                    <a:pt x="344" y="72"/>
                    <a:pt x="229" y="44"/>
                  </a:cubicBezTo>
                  <a:cubicBezTo>
                    <a:pt x="172" y="15"/>
                    <a:pt x="115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6;p45">
              <a:extLst>
                <a:ext uri="{FF2B5EF4-FFF2-40B4-BE49-F238E27FC236}">
                  <a16:creationId xmlns:a16="http://schemas.microsoft.com/office/drawing/2014/main" id="{351E6204-8483-F239-29F5-F8D6A0BFD81A}"/>
                </a:ext>
              </a:extLst>
            </p:cNvPr>
            <p:cNvSpPr/>
            <p:nvPr/>
          </p:nvSpPr>
          <p:spPr>
            <a:xfrm>
              <a:off x="3598603" y="1777170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29" y="1"/>
                  </a:moveTo>
                  <a:cubicBezTo>
                    <a:pt x="86" y="1"/>
                    <a:pt x="0" y="58"/>
                    <a:pt x="0" y="87"/>
                  </a:cubicBezTo>
                  <a:cubicBezTo>
                    <a:pt x="0" y="107"/>
                    <a:pt x="58" y="127"/>
                    <a:pt x="132" y="127"/>
                  </a:cubicBezTo>
                  <a:cubicBezTo>
                    <a:pt x="162" y="127"/>
                    <a:pt x="196" y="124"/>
                    <a:pt x="229" y="115"/>
                  </a:cubicBezTo>
                  <a:cubicBezTo>
                    <a:pt x="344" y="115"/>
                    <a:pt x="458" y="58"/>
                    <a:pt x="458" y="30"/>
                  </a:cubicBezTo>
                  <a:cubicBezTo>
                    <a:pt x="458" y="1"/>
                    <a:pt x="344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7;p45">
              <a:extLst>
                <a:ext uri="{FF2B5EF4-FFF2-40B4-BE49-F238E27FC236}">
                  <a16:creationId xmlns:a16="http://schemas.microsoft.com/office/drawing/2014/main" id="{69409923-C74B-6FE8-4A77-DBA750C067B0}"/>
                </a:ext>
              </a:extLst>
            </p:cNvPr>
            <p:cNvSpPr/>
            <p:nvPr/>
          </p:nvSpPr>
          <p:spPr>
            <a:xfrm>
              <a:off x="3596100" y="1758957"/>
              <a:ext cx="37203" cy="24169"/>
            </a:xfrm>
            <a:custGeom>
              <a:avLst/>
              <a:gdLst/>
              <a:ahLst/>
              <a:cxnLst/>
              <a:rect l="l" t="t" r="r" b="b"/>
              <a:pathLst>
                <a:path w="431" h="280" extrusionOk="0">
                  <a:moveTo>
                    <a:pt x="370" y="1"/>
                  </a:moveTo>
                  <a:cubicBezTo>
                    <a:pt x="328" y="1"/>
                    <a:pt x="258" y="33"/>
                    <a:pt x="173" y="97"/>
                  </a:cubicBezTo>
                  <a:cubicBezTo>
                    <a:pt x="58" y="155"/>
                    <a:pt x="1" y="241"/>
                    <a:pt x="1" y="269"/>
                  </a:cubicBezTo>
                  <a:cubicBezTo>
                    <a:pt x="8" y="276"/>
                    <a:pt x="19" y="280"/>
                    <a:pt x="33" y="280"/>
                  </a:cubicBezTo>
                  <a:cubicBezTo>
                    <a:pt x="74" y="280"/>
                    <a:pt x="144" y="248"/>
                    <a:pt x="230" y="183"/>
                  </a:cubicBezTo>
                  <a:cubicBezTo>
                    <a:pt x="344" y="126"/>
                    <a:pt x="430" y="40"/>
                    <a:pt x="401" y="12"/>
                  </a:cubicBezTo>
                  <a:cubicBezTo>
                    <a:pt x="394" y="4"/>
                    <a:pt x="384" y="1"/>
                    <a:pt x="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8;p45">
              <a:extLst>
                <a:ext uri="{FF2B5EF4-FFF2-40B4-BE49-F238E27FC236}">
                  <a16:creationId xmlns:a16="http://schemas.microsoft.com/office/drawing/2014/main" id="{32212932-0C8D-35F8-B7F4-1BE56828CDED}"/>
                </a:ext>
              </a:extLst>
            </p:cNvPr>
            <p:cNvSpPr/>
            <p:nvPr/>
          </p:nvSpPr>
          <p:spPr>
            <a:xfrm>
              <a:off x="3591180" y="1744629"/>
              <a:ext cx="27276" cy="33319"/>
            </a:xfrm>
            <a:custGeom>
              <a:avLst/>
              <a:gdLst/>
              <a:ahLst/>
              <a:cxnLst/>
              <a:rect l="l" t="t" r="r" b="b"/>
              <a:pathLst>
                <a:path w="316" h="386" extrusionOk="0">
                  <a:moveTo>
                    <a:pt x="282" y="0"/>
                  </a:moveTo>
                  <a:cubicBezTo>
                    <a:pt x="264" y="0"/>
                    <a:pt x="190" y="78"/>
                    <a:pt x="115" y="178"/>
                  </a:cubicBezTo>
                  <a:cubicBezTo>
                    <a:pt x="29" y="263"/>
                    <a:pt x="1" y="378"/>
                    <a:pt x="29" y="378"/>
                  </a:cubicBezTo>
                  <a:cubicBezTo>
                    <a:pt x="34" y="383"/>
                    <a:pt x="41" y="385"/>
                    <a:pt x="49" y="385"/>
                  </a:cubicBezTo>
                  <a:cubicBezTo>
                    <a:pt x="86" y="385"/>
                    <a:pt x="153" y="330"/>
                    <a:pt x="201" y="235"/>
                  </a:cubicBezTo>
                  <a:cubicBezTo>
                    <a:pt x="287" y="120"/>
                    <a:pt x="315" y="34"/>
                    <a:pt x="287" y="6"/>
                  </a:cubicBezTo>
                  <a:cubicBezTo>
                    <a:pt x="287" y="2"/>
                    <a:pt x="285" y="0"/>
                    <a:pt x="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79;p45">
              <a:extLst>
                <a:ext uri="{FF2B5EF4-FFF2-40B4-BE49-F238E27FC236}">
                  <a16:creationId xmlns:a16="http://schemas.microsoft.com/office/drawing/2014/main" id="{A0D679CE-6345-3375-A88E-D32554FEE6DD}"/>
                </a:ext>
              </a:extLst>
            </p:cNvPr>
            <p:cNvSpPr/>
            <p:nvPr/>
          </p:nvSpPr>
          <p:spPr>
            <a:xfrm>
              <a:off x="3586260" y="1737292"/>
              <a:ext cx="12430" cy="39965"/>
            </a:xfrm>
            <a:custGeom>
              <a:avLst/>
              <a:gdLst/>
              <a:ahLst/>
              <a:cxnLst/>
              <a:rect l="l" t="t" r="r" b="b"/>
              <a:pathLst>
                <a:path w="144" h="463" extrusionOk="0">
                  <a:moveTo>
                    <a:pt x="133" y="1"/>
                  </a:moveTo>
                  <a:cubicBezTo>
                    <a:pt x="103" y="1"/>
                    <a:pt x="55" y="103"/>
                    <a:pt x="29" y="205"/>
                  </a:cubicBezTo>
                  <a:cubicBezTo>
                    <a:pt x="0" y="348"/>
                    <a:pt x="0" y="434"/>
                    <a:pt x="29" y="463"/>
                  </a:cubicBezTo>
                  <a:cubicBezTo>
                    <a:pt x="58" y="463"/>
                    <a:pt x="115" y="348"/>
                    <a:pt x="143" y="234"/>
                  </a:cubicBezTo>
                  <a:cubicBezTo>
                    <a:pt x="143" y="119"/>
                    <a:pt x="143" y="5"/>
                    <a:pt x="143" y="5"/>
                  </a:cubicBezTo>
                  <a:cubicBezTo>
                    <a:pt x="140" y="2"/>
                    <a:pt x="137" y="1"/>
                    <a:pt x="1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0;p45">
              <a:extLst>
                <a:ext uri="{FF2B5EF4-FFF2-40B4-BE49-F238E27FC236}">
                  <a16:creationId xmlns:a16="http://schemas.microsoft.com/office/drawing/2014/main" id="{2704AE5C-8A64-0F0F-32D5-7CDA479E633C}"/>
                </a:ext>
              </a:extLst>
            </p:cNvPr>
            <p:cNvSpPr/>
            <p:nvPr/>
          </p:nvSpPr>
          <p:spPr>
            <a:xfrm>
              <a:off x="3573917" y="1737723"/>
              <a:ext cx="14847" cy="39533"/>
            </a:xfrm>
            <a:custGeom>
              <a:avLst/>
              <a:gdLst/>
              <a:ahLst/>
              <a:cxnLst/>
              <a:rect l="l" t="t" r="r" b="b"/>
              <a:pathLst>
                <a:path w="172" h="458" extrusionOk="0">
                  <a:moveTo>
                    <a:pt x="29" y="0"/>
                  </a:moveTo>
                  <a:cubicBezTo>
                    <a:pt x="0" y="0"/>
                    <a:pt x="0" y="114"/>
                    <a:pt x="29" y="229"/>
                  </a:cubicBezTo>
                  <a:cubicBezTo>
                    <a:pt x="57" y="372"/>
                    <a:pt x="86" y="458"/>
                    <a:pt x="143" y="458"/>
                  </a:cubicBezTo>
                  <a:cubicBezTo>
                    <a:pt x="172" y="429"/>
                    <a:pt x="172" y="343"/>
                    <a:pt x="143" y="200"/>
                  </a:cubicBezTo>
                  <a:cubicBezTo>
                    <a:pt x="86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81;p45">
              <a:extLst>
                <a:ext uri="{FF2B5EF4-FFF2-40B4-BE49-F238E27FC236}">
                  <a16:creationId xmlns:a16="http://schemas.microsoft.com/office/drawing/2014/main" id="{18135875-533F-C987-2FFA-C303511497D6}"/>
                </a:ext>
              </a:extLst>
            </p:cNvPr>
            <p:cNvSpPr/>
            <p:nvPr/>
          </p:nvSpPr>
          <p:spPr>
            <a:xfrm>
              <a:off x="3554150" y="1745060"/>
              <a:ext cx="29693" cy="32887"/>
            </a:xfrm>
            <a:custGeom>
              <a:avLst/>
              <a:gdLst/>
              <a:ahLst/>
              <a:cxnLst/>
              <a:rect l="l" t="t" r="r" b="b"/>
              <a:pathLst>
                <a:path w="344" h="381" extrusionOk="0">
                  <a:moveTo>
                    <a:pt x="29" y="1"/>
                  </a:moveTo>
                  <a:cubicBezTo>
                    <a:pt x="0" y="29"/>
                    <a:pt x="58" y="115"/>
                    <a:pt x="115" y="230"/>
                  </a:cubicBezTo>
                  <a:cubicBezTo>
                    <a:pt x="186" y="325"/>
                    <a:pt x="257" y="380"/>
                    <a:pt x="296" y="380"/>
                  </a:cubicBezTo>
                  <a:cubicBezTo>
                    <a:pt x="304" y="380"/>
                    <a:pt x="310" y="378"/>
                    <a:pt x="315" y="373"/>
                  </a:cubicBezTo>
                  <a:cubicBezTo>
                    <a:pt x="344" y="373"/>
                    <a:pt x="315" y="258"/>
                    <a:pt x="229" y="173"/>
                  </a:cubicBezTo>
                  <a:cubicBezTo>
                    <a:pt x="143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2;p45">
              <a:extLst>
                <a:ext uri="{FF2B5EF4-FFF2-40B4-BE49-F238E27FC236}">
                  <a16:creationId xmlns:a16="http://schemas.microsoft.com/office/drawing/2014/main" id="{7494FB92-D1E6-1433-920A-50428E8B767B}"/>
                </a:ext>
              </a:extLst>
            </p:cNvPr>
            <p:cNvSpPr/>
            <p:nvPr/>
          </p:nvSpPr>
          <p:spPr>
            <a:xfrm>
              <a:off x="3546727" y="1751879"/>
              <a:ext cx="34700" cy="28485"/>
            </a:xfrm>
            <a:custGeom>
              <a:avLst/>
              <a:gdLst/>
              <a:ahLst/>
              <a:cxnLst/>
              <a:rect l="l" t="t" r="r" b="b"/>
              <a:pathLst>
                <a:path w="402" h="330" extrusionOk="0">
                  <a:moveTo>
                    <a:pt x="49" y="0"/>
                  </a:moveTo>
                  <a:cubicBezTo>
                    <a:pt x="41" y="0"/>
                    <a:pt x="34" y="3"/>
                    <a:pt x="29" y="8"/>
                  </a:cubicBezTo>
                  <a:cubicBezTo>
                    <a:pt x="0" y="36"/>
                    <a:pt x="58" y="122"/>
                    <a:pt x="172" y="208"/>
                  </a:cubicBezTo>
                  <a:cubicBezTo>
                    <a:pt x="243" y="279"/>
                    <a:pt x="313" y="330"/>
                    <a:pt x="352" y="330"/>
                  </a:cubicBezTo>
                  <a:cubicBezTo>
                    <a:pt x="361" y="330"/>
                    <a:pt x="367" y="328"/>
                    <a:pt x="372" y="323"/>
                  </a:cubicBezTo>
                  <a:cubicBezTo>
                    <a:pt x="401" y="294"/>
                    <a:pt x="344" y="208"/>
                    <a:pt x="258" y="122"/>
                  </a:cubicBezTo>
                  <a:cubicBezTo>
                    <a:pt x="164" y="52"/>
                    <a:pt x="89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3;p45">
              <a:extLst>
                <a:ext uri="{FF2B5EF4-FFF2-40B4-BE49-F238E27FC236}">
                  <a16:creationId xmlns:a16="http://schemas.microsoft.com/office/drawing/2014/main" id="{E2A7CFD0-E10F-201F-632A-DBB5B11E8ABD}"/>
                </a:ext>
              </a:extLst>
            </p:cNvPr>
            <p:cNvSpPr/>
            <p:nvPr/>
          </p:nvSpPr>
          <p:spPr>
            <a:xfrm>
              <a:off x="3539304" y="1768193"/>
              <a:ext cx="39620" cy="17781"/>
            </a:xfrm>
            <a:custGeom>
              <a:avLst/>
              <a:gdLst/>
              <a:ahLst/>
              <a:cxnLst/>
              <a:rect l="l" t="t" r="r" b="b"/>
              <a:pathLst>
                <a:path w="459" h="206" extrusionOk="0">
                  <a:moveTo>
                    <a:pt x="51" y="0"/>
                  </a:moveTo>
                  <a:cubicBezTo>
                    <a:pt x="20" y="0"/>
                    <a:pt x="1" y="7"/>
                    <a:pt x="1" y="19"/>
                  </a:cubicBezTo>
                  <a:cubicBezTo>
                    <a:pt x="1" y="48"/>
                    <a:pt x="86" y="134"/>
                    <a:pt x="201" y="162"/>
                  </a:cubicBezTo>
                  <a:cubicBezTo>
                    <a:pt x="258" y="191"/>
                    <a:pt x="315" y="205"/>
                    <a:pt x="358" y="205"/>
                  </a:cubicBezTo>
                  <a:cubicBezTo>
                    <a:pt x="401" y="205"/>
                    <a:pt x="430" y="191"/>
                    <a:pt x="430" y="162"/>
                  </a:cubicBezTo>
                  <a:cubicBezTo>
                    <a:pt x="458" y="134"/>
                    <a:pt x="373" y="76"/>
                    <a:pt x="230" y="48"/>
                  </a:cubicBezTo>
                  <a:cubicBezTo>
                    <a:pt x="162" y="14"/>
                    <a:pt x="95" y="0"/>
                    <a:pt x="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4;p45">
              <a:extLst>
                <a:ext uri="{FF2B5EF4-FFF2-40B4-BE49-F238E27FC236}">
                  <a16:creationId xmlns:a16="http://schemas.microsoft.com/office/drawing/2014/main" id="{9C40F095-965A-5F80-8D9C-EE7FCB6A03B7}"/>
                </a:ext>
              </a:extLst>
            </p:cNvPr>
            <p:cNvSpPr/>
            <p:nvPr/>
          </p:nvSpPr>
          <p:spPr>
            <a:xfrm>
              <a:off x="3536800" y="1784593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30" y="1"/>
                  </a:moveTo>
                  <a:cubicBezTo>
                    <a:pt x="115" y="29"/>
                    <a:pt x="1" y="58"/>
                    <a:pt x="1" y="87"/>
                  </a:cubicBezTo>
                  <a:cubicBezTo>
                    <a:pt x="1" y="107"/>
                    <a:pt x="58" y="127"/>
                    <a:pt x="132" y="127"/>
                  </a:cubicBezTo>
                  <a:cubicBezTo>
                    <a:pt x="163" y="127"/>
                    <a:pt x="196" y="124"/>
                    <a:pt x="230" y="115"/>
                  </a:cubicBezTo>
                  <a:cubicBezTo>
                    <a:pt x="373" y="115"/>
                    <a:pt x="459" y="87"/>
                    <a:pt x="459" y="29"/>
                  </a:cubicBezTo>
                  <a:cubicBezTo>
                    <a:pt x="459" y="1"/>
                    <a:pt x="344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5;p45">
              <a:extLst>
                <a:ext uri="{FF2B5EF4-FFF2-40B4-BE49-F238E27FC236}">
                  <a16:creationId xmlns:a16="http://schemas.microsoft.com/office/drawing/2014/main" id="{325AEF7F-575C-BCA0-B3F2-02C681F523AE}"/>
                </a:ext>
              </a:extLst>
            </p:cNvPr>
            <p:cNvSpPr/>
            <p:nvPr/>
          </p:nvSpPr>
          <p:spPr>
            <a:xfrm>
              <a:off x="3541807" y="1791067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95" y="0"/>
                  </a:moveTo>
                  <a:cubicBezTo>
                    <a:pt x="353" y="0"/>
                    <a:pt x="284" y="27"/>
                    <a:pt x="201" y="69"/>
                  </a:cubicBezTo>
                  <a:cubicBezTo>
                    <a:pt x="86" y="155"/>
                    <a:pt x="0" y="212"/>
                    <a:pt x="29" y="241"/>
                  </a:cubicBezTo>
                  <a:cubicBezTo>
                    <a:pt x="29" y="248"/>
                    <a:pt x="37" y="252"/>
                    <a:pt x="51" y="252"/>
                  </a:cubicBezTo>
                  <a:cubicBezTo>
                    <a:pt x="90" y="252"/>
                    <a:pt x="174" y="225"/>
                    <a:pt x="258" y="183"/>
                  </a:cubicBezTo>
                  <a:cubicBezTo>
                    <a:pt x="372" y="126"/>
                    <a:pt x="429" y="40"/>
                    <a:pt x="429" y="12"/>
                  </a:cubicBezTo>
                  <a:cubicBezTo>
                    <a:pt x="422" y="4"/>
                    <a:pt x="410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6;p45">
              <a:extLst>
                <a:ext uri="{FF2B5EF4-FFF2-40B4-BE49-F238E27FC236}">
                  <a16:creationId xmlns:a16="http://schemas.microsoft.com/office/drawing/2014/main" id="{6390EC4A-D520-DB5C-9DAD-D20706121E78}"/>
                </a:ext>
              </a:extLst>
            </p:cNvPr>
            <p:cNvSpPr/>
            <p:nvPr/>
          </p:nvSpPr>
          <p:spPr>
            <a:xfrm>
              <a:off x="3554150" y="1796332"/>
              <a:ext cx="29693" cy="32801"/>
            </a:xfrm>
            <a:custGeom>
              <a:avLst/>
              <a:gdLst/>
              <a:ahLst/>
              <a:cxnLst/>
              <a:rect l="l" t="t" r="r" b="b"/>
              <a:pathLst>
                <a:path w="344" h="380" extrusionOk="0">
                  <a:moveTo>
                    <a:pt x="296" y="1"/>
                  </a:moveTo>
                  <a:cubicBezTo>
                    <a:pt x="257" y="1"/>
                    <a:pt x="186" y="56"/>
                    <a:pt x="115" y="151"/>
                  </a:cubicBezTo>
                  <a:cubicBezTo>
                    <a:pt x="58" y="237"/>
                    <a:pt x="0" y="351"/>
                    <a:pt x="29" y="380"/>
                  </a:cubicBezTo>
                  <a:cubicBezTo>
                    <a:pt x="58" y="380"/>
                    <a:pt x="143" y="323"/>
                    <a:pt x="229" y="208"/>
                  </a:cubicBezTo>
                  <a:cubicBezTo>
                    <a:pt x="286" y="122"/>
                    <a:pt x="344" y="8"/>
                    <a:pt x="315" y="8"/>
                  </a:cubicBezTo>
                  <a:cubicBezTo>
                    <a:pt x="310" y="3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7;p45">
              <a:extLst>
                <a:ext uri="{FF2B5EF4-FFF2-40B4-BE49-F238E27FC236}">
                  <a16:creationId xmlns:a16="http://schemas.microsoft.com/office/drawing/2014/main" id="{A75CCE29-212E-82D2-4A01-08AC32C84C50}"/>
                </a:ext>
              </a:extLst>
            </p:cNvPr>
            <p:cNvSpPr/>
            <p:nvPr/>
          </p:nvSpPr>
          <p:spPr>
            <a:xfrm>
              <a:off x="3573917" y="1796937"/>
              <a:ext cx="14847" cy="39620"/>
            </a:xfrm>
            <a:custGeom>
              <a:avLst/>
              <a:gdLst/>
              <a:ahLst/>
              <a:cxnLst/>
              <a:rect l="l" t="t" r="r" b="b"/>
              <a:pathLst>
                <a:path w="172" h="459" extrusionOk="0">
                  <a:moveTo>
                    <a:pt x="143" y="1"/>
                  </a:moveTo>
                  <a:cubicBezTo>
                    <a:pt x="115" y="1"/>
                    <a:pt x="57" y="87"/>
                    <a:pt x="29" y="230"/>
                  </a:cubicBezTo>
                  <a:cubicBezTo>
                    <a:pt x="0" y="344"/>
                    <a:pt x="0" y="459"/>
                    <a:pt x="29" y="459"/>
                  </a:cubicBezTo>
                  <a:cubicBezTo>
                    <a:pt x="57" y="459"/>
                    <a:pt x="115" y="373"/>
                    <a:pt x="143" y="258"/>
                  </a:cubicBezTo>
                  <a:cubicBezTo>
                    <a:pt x="172" y="115"/>
                    <a:pt x="172" y="29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8;p45">
              <a:extLst>
                <a:ext uri="{FF2B5EF4-FFF2-40B4-BE49-F238E27FC236}">
                  <a16:creationId xmlns:a16="http://schemas.microsoft.com/office/drawing/2014/main" id="{093FFAD7-87D7-0BDB-DD9F-24A932EA33A6}"/>
                </a:ext>
              </a:extLst>
            </p:cNvPr>
            <p:cNvSpPr/>
            <p:nvPr/>
          </p:nvSpPr>
          <p:spPr>
            <a:xfrm>
              <a:off x="3586260" y="1796937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29" y="1"/>
                  </a:moveTo>
                  <a:cubicBezTo>
                    <a:pt x="0" y="29"/>
                    <a:pt x="0" y="115"/>
                    <a:pt x="29" y="258"/>
                  </a:cubicBezTo>
                  <a:cubicBezTo>
                    <a:pt x="86" y="373"/>
                    <a:pt x="115" y="459"/>
                    <a:pt x="143" y="459"/>
                  </a:cubicBezTo>
                  <a:cubicBezTo>
                    <a:pt x="172" y="459"/>
                    <a:pt x="172" y="344"/>
                    <a:pt x="143" y="230"/>
                  </a:cubicBezTo>
                  <a:cubicBezTo>
                    <a:pt x="115" y="87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9;p45">
              <a:extLst>
                <a:ext uri="{FF2B5EF4-FFF2-40B4-BE49-F238E27FC236}">
                  <a16:creationId xmlns:a16="http://schemas.microsoft.com/office/drawing/2014/main" id="{ED77794C-5341-62D0-22A1-C1EE52428017}"/>
                </a:ext>
              </a:extLst>
            </p:cNvPr>
            <p:cNvSpPr/>
            <p:nvPr/>
          </p:nvSpPr>
          <p:spPr>
            <a:xfrm>
              <a:off x="3591180" y="1796332"/>
              <a:ext cx="27276" cy="32801"/>
            </a:xfrm>
            <a:custGeom>
              <a:avLst/>
              <a:gdLst/>
              <a:ahLst/>
              <a:cxnLst/>
              <a:rect l="l" t="t" r="r" b="b"/>
              <a:pathLst>
                <a:path w="316" h="380" extrusionOk="0">
                  <a:moveTo>
                    <a:pt x="49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1" y="8"/>
                    <a:pt x="29" y="122"/>
                    <a:pt x="115" y="208"/>
                  </a:cubicBezTo>
                  <a:cubicBezTo>
                    <a:pt x="201" y="323"/>
                    <a:pt x="287" y="380"/>
                    <a:pt x="287" y="380"/>
                  </a:cubicBezTo>
                  <a:cubicBezTo>
                    <a:pt x="315" y="351"/>
                    <a:pt x="287" y="265"/>
                    <a:pt x="201" y="151"/>
                  </a:cubicBezTo>
                  <a:cubicBezTo>
                    <a:pt x="153" y="56"/>
                    <a:pt x="86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0;p45">
              <a:extLst>
                <a:ext uri="{FF2B5EF4-FFF2-40B4-BE49-F238E27FC236}">
                  <a16:creationId xmlns:a16="http://schemas.microsoft.com/office/drawing/2014/main" id="{45F65DC0-FB2A-0F3E-FBC3-4BDBFD159E2D}"/>
                </a:ext>
              </a:extLst>
            </p:cNvPr>
            <p:cNvSpPr/>
            <p:nvPr/>
          </p:nvSpPr>
          <p:spPr>
            <a:xfrm>
              <a:off x="3596100" y="1791067"/>
              <a:ext cx="37203" cy="24169"/>
            </a:xfrm>
            <a:custGeom>
              <a:avLst/>
              <a:gdLst/>
              <a:ahLst/>
              <a:cxnLst/>
              <a:rect l="l" t="t" r="r" b="b"/>
              <a:pathLst>
                <a:path w="431" h="280" extrusionOk="0">
                  <a:moveTo>
                    <a:pt x="33" y="1"/>
                  </a:moveTo>
                  <a:cubicBezTo>
                    <a:pt x="19" y="1"/>
                    <a:pt x="8" y="4"/>
                    <a:pt x="1" y="12"/>
                  </a:cubicBezTo>
                  <a:cubicBezTo>
                    <a:pt x="1" y="40"/>
                    <a:pt x="58" y="126"/>
                    <a:pt x="173" y="183"/>
                  </a:cubicBezTo>
                  <a:cubicBezTo>
                    <a:pt x="258" y="248"/>
                    <a:pt x="344" y="280"/>
                    <a:pt x="382" y="280"/>
                  </a:cubicBezTo>
                  <a:cubicBezTo>
                    <a:pt x="394" y="280"/>
                    <a:pt x="401" y="276"/>
                    <a:pt x="401" y="269"/>
                  </a:cubicBezTo>
                  <a:cubicBezTo>
                    <a:pt x="430" y="241"/>
                    <a:pt x="344" y="155"/>
                    <a:pt x="230" y="97"/>
                  </a:cubicBezTo>
                  <a:cubicBezTo>
                    <a:pt x="144" y="33"/>
                    <a:pt x="74" y="1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1;p45">
              <a:extLst>
                <a:ext uri="{FF2B5EF4-FFF2-40B4-BE49-F238E27FC236}">
                  <a16:creationId xmlns:a16="http://schemas.microsoft.com/office/drawing/2014/main" id="{CBAC3E1C-3E2D-98EB-4C62-5DEA088EE747}"/>
                </a:ext>
              </a:extLst>
            </p:cNvPr>
            <p:cNvSpPr/>
            <p:nvPr/>
          </p:nvSpPr>
          <p:spPr>
            <a:xfrm>
              <a:off x="3598603" y="1784593"/>
              <a:ext cx="39620" cy="12430"/>
            </a:xfrm>
            <a:custGeom>
              <a:avLst/>
              <a:gdLst/>
              <a:ahLst/>
              <a:cxnLst/>
              <a:rect l="l" t="t" r="r" b="b"/>
              <a:pathLst>
                <a:path w="459" h="144" extrusionOk="0">
                  <a:moveTo>
                    <a:pt x="229" y="1"/>
                  </a:moveTo>
                  <a:cubicBezTo>
                    <a:pt x="115" y="1"/>
                    <a:pt x="0" y="1"/>
                    <a:pt x="0" y="29"/>
                  </a:cubicBezTo>
                  <a:cubicBezTo>
                    <a:pt x="0" y="58"/>
                    <a:pt x="86" y="115"/>
                    <a:pt x="229" y="144"/>
                  </a:cubicBezTo>
                  <a:cubicBezTo>
                    <a:pt x="344" y="144"/>
                    <a:pt x="458" y="144"/>
                    <a:pt x="458" y="115"/>
                  </a:cubicBezTo>
                  <a:cubicBezTo>
                    <a:pt x="458" y="87"/>
                    <a:pt x="372" y="29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2;p45">
              <a:extLst>
                <a:ext uri="{FF2B5EF4-FFF2-40B4-BE49-F238E27FC236}">
                  <a16:creationId xmlns:a16="http://schemas.microsoft.com/office/drawing/2014/main" id="{F7121309-F717-9F0E-43ED-EB372C97AAD3}"/>
                </a:ext>
              </a:extLst>
            </p:cNvPr>
            <p:cNvSpPr/>
            <p:nvPr/>
          </p:nvSpPr>
          <p:spPr>
            <a:xfrm>
              <a:off x="3596100" y="1770437"/>
              <a:ext cx="42123" cy="16141"/>
            </a:xfrm>
            <a:custGeom>
              <a:avLst/>
              <a:gdLst/>
              <a:ahLst/>
              <a:cxnLst/>
              <a:rect l="l" t="t" r="r" b="b"/>
              <a:pathLst>
                <a:path w="488" h="187" extrusionOk="0">
                  <a:moveTo>
                    <a:pt x="387" y="0"/>
                  </a:moveTo>
                  <a:cubicBezTo>
                    <a:pt x="344" y="0"/>
                    <a:pt x="287" y="7"/>
                    <a:pt x="230" y="22"/>
                  </a:cubicBezTo>
                  <a:cubicBezTo>
                    <a:pt x="115" y="79"/>
                    <a:pt x="1" y="136"/>
                    <a:pt x="29" y="165"/>
                  </a:cubicBezTo>
                  <a:cubicBezTo>
                    <a:pt x="29" y="179"/>
                    <a:pt x="58" y="186"/>
                    <a:pt x="101" y="186"/>
                  </a:cubicBezTo>
                  <a:cubicBezTo>
                    <a:pt x="144" y="186"/>
                    <a:pt x="201" y="179"/>
                    <a:pt x="258" y="165"/>
                  </a:cubicBezTo>
                  <a:cubicBezTo>
                    <a:pt x="373" y="136"/>
                    <a:pt x="487" y="79"/>
                    <a:pt x="459" y="22"/>
                  </a:cubicBezTo>
                  <a:cubicBezTo>
                    <a:pt x="459" y="7"/>
                    <a:pt x="430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3;p45">
              <a:extLst>
                <a:ext uri="{FF2B5EF4-FFF2-40B4-BE49-F238E27FC236}">
                  <a16:creationId xmlns:a16="http://schemas.microsoft.com/office/drawing/2014/main" id="{C71DD814-B17F-03D9-8078-4D5A00ADE718}"/>
                </a:ext>
              </a:extLst>
            </p:cNvPr>
            <p:cNvSpPr/>
            <p:nvPr/>
          </p:nvSpPr>
          <p:spPr>
            <a:xfrm>
              <a:off x="3593683" y="1754037"/>
              <a:ext cx="34613" cy="26327"/>
            </a:xfrm>
            <a:custGeom>
              <a:avLst/>
              <a:gdLst/>
              <a:ahLst/>
              <a:cxnLst/>
              <a:rect l="l" t="t" r="r" b="b"/>
              <a:pathLst>
                <a:path w="401" h="305" extrusionOk="0">
                  <a:moveTo>
                    <a:pt x="341" y="1"/>
                  </a:moveTo>
                  <a:cubicBezTo>
                    <a:pt x="301" y="1"/>
                    <a:pt x="236" y="33"/>
                    <a:pt x="172" y="97"/>
                  </a:cubicBezTo>
                  <a:cubicBezTo>
                    <a:pt x="57" y="183"/>
                    <a:pt x="0" y="269"/>
                    <a:pt x="29" y="298"/>
                  </a:cubicBezTo>
                  <a:cubicBezTo>
                    <a:pt x="34" y="303"/>
                    <a:pt x="41" y="305"/>
                    <a:pt x="49" y="305"/>
                  </a:cubicBezTo>
                  <a:cubicBezTo>
                    <a:pt x="88" y="305"/>
                    <a:pt x="158" y="254"/>
                    <a:pt x="229" y="183"/>
                  </a:cubicBezTo>
                  <a:cubicBezTo>
                    <a:pt x="344" y="126"/>
                    <a:pt x="401" y="11"/>
                    <a:pt x="372" y="11"/>
                  </a:cubicBezTo>
                  <a:cubicBezTo>
                    <a:pt x="365" y="4"/>
                    <a:pt x="354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4;p45">
              <a:extLst>
                <a:ext uri="{FF2B5EF4-FFF2-40B4-BE49-F238E27FC236}">
                  <a16:creationId xmlns:a16="http://schemas.microsoft.com/office/drawing/2014/main" id="{19CFE07F-A5B5-CA2D-9D50-B5AC218898A4}"/>
                </a:ext>
              </a:extLst>
            </p:cNvPr>
            <p:cNvSpPr/>
            <p:nvPr/>
          </p:nvSpPr>
          <p:spPr>
            <a:xfrm>
              <a:off x="3588677" y="1740140"/>
              <a:ext cx="22356" cy="37634"/>
            </a:xfrm>
            <a:custGeom>
              <a:avLst/>
              <a:gdLst/>
              <a:ahLst/>
              <a:cxnLst/>
              <a:rect l="l" t="t" r="r" b="b"/>
              <a:pathLst>
                <a:path w="259" h="436" extrusionOk="0">
                  <a:moveTo>
                    <a:pt x="230" y="1"/>
                  </a:moveTo>
                  <a:cubicBezTo>
                    <a:pt x="201" y="1"/>
                    <a:pt x="144" y="86"/>
                    <a:pt x="87" y="201"/>
                  </a:cubicBezTo>
                  <a:cubicBezTo>
                    <a:pt x="30" y="315"/>
                    <a:pt x="1" y="430"/>
                    <a:pt x="30" y="430"/>
                  </a:cubicBezTo>
                  <a:cubicBezTo>
                    <a:pt x="33" y="434"/>
                    <a:pt x="38" y="435"/>
                    <a:pt x="44" y="435"/>
                  </a:cubicBezTo>
                  <a:cubicBezTo>
                    <a:pt x="80" y="435"/>
                    <a:pt x="152" y="358"/>
                    <a:pt x="201" y="258"/>
                  </a:cubicBezTo>
                  <a:cubicBezTo>
                    <a:pt x="259" y="115"/>
                    <a:pt x="259" y="29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5;p45">
              <a:extLst>
                <a:ext uri="{FF2B5EF4-FFF2-40B4-BE49-F238E27FC236}">
                  <a16:creationId xmlns:a16="http://schemas.microsoft.com/office/drawing/2014/main" id="{0B70B49A-EC0A-82B8-88CF-4C3C7E23D2BE}"/>
                </a:ext>
              </a:extLst>
            </p:cNvPr>
            <p:cNvSpPr/>
            <p:nvPr/>
          </p:nvSpPr>
          <p:spPr>
            <a:xfrm>
              <a:off x="3583757" y="1735220"/>
              <a:ext cx="10013" cy="42037"/>
            </a:xfrm>
            <a:custGeom>
              <a:avLst/>
              <a:gdLst/>
              <a:ahLst/>
              <a:cxnLst/>
              <a:rect l="l" t="t" r="r" b="b"/>
              <a:pathLst>
                <a:path w="116" h="487" extrusionOk="0">
                  <a:moveTo>
                    <a:pt x="58" y="0"/>
                  </a:moveTo>
                  <a:cubicBezTo>
                    <a:pt x="1" y="0"/>
                    <a:pt x="1" y="115"/>
                    <a:pt x="1" y="229"/>
                  </a:cubicBezTo>
                  <a:cubicBezTo>
                    <a:pt x="1" y="372"/>
                    <a:pt x="29" y="487"/>
                    <a:pt x="58" y="487"/>
                  </a:cubicBezTo>
                  <a:cubicBezTo>
                    <a:pt x="87" y="487"/>
                    <a:pt x="115" y="372"/>
                    <a:pt x="115" y="258"/>
                  </a:cubicBezTo>
                  <a:cubicBezTo>
                    <a:pt x="115" y="115"/>
                    <a:pt x="115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6;p45">
              <a:extLst>
                <a:ext uri="{FF2B5EF4-FFF2-40B4-BE49-F238E27FC236}">
                  <a16:creationId xmlns:a16="http://schemas.microsoft.com/office/drawing/2014/main" id="{CFDDADF4-3FAC-1DE5-A88A-7C0CABF8822F}"/>
                </a:ext>
              </a:extLst>
            </p:cNvPr>
            <p:cNvSpPr/>
            <p:nvPr/>
          </p:nvSpPr>
          <p:spPr>
            <a:xfrm>
              <a:off x="3566493" y="1739795"/>
              <a:ext cx="19853" cy="37462"/>
            </a:xfrm>
            <a:custGeom>
              <a:avLst/>
              <a:gdLst/>
              <a:ahLst/>
              <a:cxnLst/>
              <a:rect l="l" t="t" r="r" b="b"/>
              <a:pathLst>
                <a:path w="230" h="434" extrusionOk="0">
                  <a:moveTo>
                    <a:pt x="39" y="0"/>
                  </a:moveTo>
                  <a:cubicBezTo>
                    <a:pt x="35" y="0"/>
                    <a:pt x="32" y="2"/>
                    <a:pt x="29" y="5"/>
                  </a:cubicBezTo>
                  <a:cubicBezTo>
                    <a:pt x="0" y="5"/>
                    <a:pt x="0" y="119"/>
                    <a:pt x="58" y="234"/>
                  </a:cubicBezTo>
                  <a:cubicBezTo>
                    <a:pt x="115" y="348"/>
                    <a:pt x="172" y="434"/>
                    <a:pt x="201" y="434"/>
                  </a:cubicBezTo>
                  <a:cubicBezTo>
                    <a:pt x="229" y="434"/>
                    <a:pt x="201" y="319"/>
                    <a:pt x="172" y="205"/>
                  </a:cubicBezTo>
                  <a:cubicBezTo>
                    <a:pt x="121" y="103"/>
                    <a:pt x="70" y="0"/>
                    <a:pt x="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7;p45">
              <a:extLst>
                <a:ext uri="{FF2B5EF4-FFF2-40B4-BE49-F238E27FC236}">
                  <a16:creationId xmlns:a16="http://schemas.microsoft.com/office/drawing/2014/main" id="{63F54000-C120-BF04-1857-2EE3548B0CE4}"/>
                </a:ext>
              </a:extLst>
            </p:cNvPr>
            <p:cNvSpPr/>
            <p:nvPr/>
          </p:nvSpPr>
          <p:spPr>
            <a:xfrm>
              <a:off x="3568651" y="1771042"/>
              <a:ext cx="37462" cy="29866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229" y="0"/>
                  </a:moveTo>
                  <a:cubicBezTo>
                    <a:pt x="183" y="0"/>
                    <a:pt x="133" y="15"/>
                    <a:pt x="90" y="43"/>
                  </a:cubicBezTo>
                  <a:cubicBezTo>
                    <a:pt x="1" y="177"/>
                    <a:pt x="120" y="346"/>
                    <a:pt x="258" y="346"/>
                  </a:cubicBezTo>
                  <a:cubicBezTo>
                    <a:pt x="298" y="346"/>
                    <a:pt x="338" y="332"/>
                    <a:pt x="376" y="301"/>
                  </a:cubicBezTo>
                  <a:cubicBezTo>
                    <a:pt x="433" y="215"/>
                    <a:pt x="433" y="101"/>
                    <a:pt x="347" y="43"/>
                  </a:cubicBezTo>
                  <a:cubicBezTo>
                    <a:pt x="319" y="15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8;p45">
              <a:extLst>
                <a:ext uri="{FF2B5EF4-FFF2-40B4-BE49-F238E27FC236}">
                  <a16:creationId xmlns:a16="http://schemas.microsoft.com/office/drawing/2014/main" id="{A7DFC374-0B94-AE79-E658-1F6EDA7F471A}"/>
                </a:ext>
              </a:extLst>
            </p:cNvPr>
            <p:cNvSpPr/>
            <p:nvPr/>
          </p:nvSpPr>
          <p:spPr>
            <a:xfrm>
              <a:off x="3571413" y="1777170"/>
              <a:ext cx="36944" cy="19508"/>
            </a:xfrm>
            <a:custGeom>
              <a:avLst/>
              <a:gdLst/>
              <a:ahLst/>
              <a:cxnLst/>
              <a:rect l="l" t="t" r="r" b="b"/>
              <a:pathLst>
                <a:path w="428" h="226" extrusionOk="0">
                  <a:moveTo>
                    <a:pt x="315" y="1"/>
                  </a:moveTo>
                  <a:cubicBezTo>
                    <a:pt x="315" y="30"/>
                    <a:pt x="315" y="87"/>
                    <a:pt x="287" y="115"/>
                  </a:cubicBezTo>
                  <a:cubicBezTo>
                    <a:pt x="244" y="144"/>
                    <a:pt x="194" y="158"/>
                    <a:pt x="147" y="158"/>
                  </a:cubicBezTo>
                  <a:cubicBezTo>
                    <a:pt x="101" y="158"/>
                    <a:pt x="58" y="144"/>
                    <a:pt x="29" y="115"/>
                  </a:cubicBezTo>
                  <a:lnTo>
                    <a:pt x="1" y="115"/>
                  </a:lnTo>
                  <a:cubicBezTo>
                    <a:pt x="1" y="194"/>
                    <a:pt x="59" y="226"/>
                    <a:pt x="128" y="226"/>
                  </a:cubicBezTo>
                  <a:cubicBezTo>
                    <a:pt x="258" y="226"/>
                    <a:pt x="428" y="113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9;p45">
              <a:extLst>
                <a:ext uri="{FF2B5EF4-FFF2-40B4-BE49-F238E27FC236}">
                  <a16:creationId xmlns:a16="http://schemas.microsoft.com/office/drawing/2014/main" id="{D79359CC-D371-3002-65D6-8A6E4F8D9181}"/>
                </a:ext>
              </a:extLst>
            </p:cNvPr>
            <p:cNvSpPr/>
            <p:nvPr/>
          </p:nvSpPr>
          <p:spPr>
            <a:xfrm>
              <a:off x="3272498" y="2186658"/>
              <a:ext cx="32196" cy="30384"/>
            </a:xfrm>
            <a:custGeom>
              <a:avLst/>
              <a:gdLst/>
              <a:ahLst/>
              <a:cxnLst/>
              <a:rect l="l" t="t" r="r" b="b"/>
              <a:pathLst>
                <a:path w="373" h="352" extrusionOk="0">
                  <a:moveTo>
                    <a:pt x="334" y="0"/>
                  </a:moveTo>
                  <a:cubicBezTo>
                    <a:pt x="304" y="0"/>
                    <a:pt x="214" y="52"/>
                    <a:pt x="144" y="122"/>
                  </a:cubicBezTo>
                  <a:cubicBezTo>
                    <a:pt x="58" y="208"/>
                    <a:pt x="1" y="323"/>
                    <a:pt x="29" y="351"/>
                  </a:cubicBezTo>
                  <a:cubicBezTo>
                    <a:pt x="29" y="351"/>
                    <a:pt x="144" y="294"/>
                    <a:pt x="230" y="208"/>
                  </a:cubicBezTo>
                  <a:cubicBezTo>
                    <a:pt x="315" y="122"/>
                    <a:pt x="373" y="36"/>
                    <a:pt x="344" y="8"/>
                  </a:cubicBezTo>
                  <a:cubicBezTo>
                    <a:pt x="344" y="3"/>
                    <a:pt x="341" y="0"/>
                    <a:pt x="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0;p45">
              <a:extLst>
                <a:ext uri="{FF2B5EF4-FFF2-40B4-BE49-F238E27FC236}">
                  <a16:creationId xmlns:a16="http://schemas.microsoft.com/office/drawing/2014/main" id="{58AB8582-BD35-8823-289B-6361236CEF14}"/>
                </a:ext>
              </a:extLst>
            </p:cNvPr>
            <p:cNvSpPr/>
            <p:nvPr/>
          </p:nvSpPr>
          <p:spPr>
            <a:xfrm>
              <a:off x="3265074" y="2156188"/>
              <a:ext cx="37203" cy="19767"/>
            </a:xfrm>
            <a:custGeom>
              <a:avLst/>
              <a:gdLst/>
              <a:ahLst/>
              <a:cxnLst/>
              <a:rect l="l" t="t" r="r" b="b"/>
              <a:pathLst>
                <a:path w="431" h="229" extrusionOk="0">
                  <a:moveTo>
                    <a:pt x="54" y="0"/>
                  </a:moveTo>
                  <a:cubicBezTo>
                    <a:pt x="29" y="0"/>
                    <a:pt x="11" y="7"/>
                    <a:pt x="1" y="17"/>
                  </a:cubicBezTo>
                  <a:cubicBezTo>
                    <a:pt x="1" y="46"/>
                    <a:pt x="58" y="103"/>
                    <a:pt x="173" y="160"/>
                  </a:cubicBezTo>
                  <a:cubicBezTo>
                    <a:pt x="256" y="202"/>
                    <a:pt x="340" y="229"/>
                    <a:pt x="379" y="229"/>
                  </a:cubicBezTo>
                  <a:cubicBezTo>
                    <a:pt x="393" y="229"/>
                    <a:pt x="401" y="225"/>
                    <a:pt x="401" y="218"/>
                  </a:cubicBezTo>
                  <a:cubicBezTo>
                    <a:pt x="430" y="189"/>
                    <a:pt x="344" y="132"/>
                    <a:pt x="230" y="75"/>
                  </a:cubicBezTo>
                  <a:cubicBezTo>
                    <a:pt x="157" y="20"/>
                    <a:pt x="96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1;p45">
              <a:extLst>
                <a:ext uri="{FF2B5EF4-FFF2-40B4-BE49-F238E27FC236}">
                  <a16:creationId xmlns:a16="http://schemas.microsoft.com/office/drawing/2014/main" id="{AD8BFD7F-3F0D-61FF-5B40-38CA1351C7A5}"/>
                </a:ext>
              </a:extLst>
            </p:cNvPr>
            <p:cNvSpPr/>
            <p:nvPr/>
          </p:nvSpPr>
          <p:spPr>
            <a:xfrm>
              <a:off x="3260154" y="2172416"/>
              <a:ext cx="39620" cy="10013"/>
            </a:xfrm>
            <a:custGeom>
              <a:avLst/>
              <a:gdLst/>
              <a:ahLst/>
              <a:cxnLst/>
              <a:rect l="l" t="t" r="r" b="b"/>
              <a:pathLst>
                <a:path w="459" h="116" extrusionOk="0">
                  <a:moveTo>
                    <a:pt x="230" y="1"/>
                  </a:moveTo>
                  <a:cubicBezTo>
                    <a:pt x="115" y="1"/>
                    <a:pt x="1" y="1"/>
                    <a:pt x="1" y="58"/>
                  </a:cubicBezTo>
                  <a:cubicBezTo>
                    <a:pt x="1" y="115"/>
                    <a:pt x="86" y="115"/>
                    <a:pt x="230" y="115"/>
                  </a:cubicBezTo>
                  <a:cubicBezTo>
                    <a:pt x="344" y="115"/>
                    <a:pt x="458" y="115"/>
                    <a:pt x="458" y="87"/>
                  </a:cubicBezTo>
                  <a:cubicBezTo>
                    <a:pt x="458" y="30"/>
                    <a:pt x="373" y="30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2;p45">
              <a:extLst>
                <a:ext uri="{FF2B5EF4-FFF2-40B4-BE49-F238E27FC236}">
                  <a16:creationId xmlns:a16="http://schemas.microsoft.com/office/drawing/2014/main" id="{A437B4EA-5429-6FAC-8B16-CEA7B5EE5364}"/>
                </a:ext>
              </a:extLst>
            </p:cNvPr>
            <p:cNvSpPr/>
            <p:nvPr/>
          </p:nvSpPr>
          <p:spPr>
            <a:xfrm>
              <a:off x="3262658" y="2183205"/>
              <a:ext cx="39620" cy="15623"/>
            </a:xfrm>
            <a:custGeom>
              <a:avLst/>
              <a:gdLst/>
              <a:ahLst/>
              <a:cxnLst/>
              <a:rect l="l" t="t" r="r" b="b"/>
              <a:pathLst>
                <a:path w="459" h="181" extrusionOk="0">
                  <a:moveTo>
                    <a:pt x="379" y="0"/>
                  </a:moveTo>
                  <a:cubicBezTo>
                    <a:pt x="335" y="0"/>
                    <a:pt x="268" y="14"/>
                    <a:pt x="201" y="48"/>
                  </a:cubicBezTo>
                  <a:cubicBezTo>
                    <a:pt x="86" y="76"/>
                    <a:pt x="0" y="134"/>
                    <a:pt x="0" y="162"/>
                  </a:cubicBezTo>
                  <a:cubicBezTo>
                    <a:pt x="0" y="174"/>
                    <a:pt x="20" y="181"/>
                    <a:pt x="51" y="181"/>
                  </a:cubicBezTo>
                  <a:cubicBezTo>
                    <a:pt x="95" y="181"/>
                    <a:pt x="162" y="167"/>
                    <a:pt x="229" y="134"/>
                  </a:cubicBezTo>
                  <a:cubicBezTo>
                    <a:pt x="372" y="105"/>
                    <a:pt x="458" y="48"/>
                    <a:pt x="429" y="19"/>
                  </a:cubicBezTo>
                  <a:cubicBezTo>
                    <a:pt x="429" y="7"/>
                    <a:pt x="410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3;p45">
              <a:extLst>
                <a:ext uri="{FF2B5EF4-FFF2-40B4-BE49-F238E27FC236}">
                  <a16:creationId xmlns:a16="http://schemas.microsoft.com/office/drawing/2014/main" id="{8B919506-76D8-CBDE-5D08-56973AA35472}"/>
                </a:ext>
              </a:extLst>
            </p:cNvPr>
            <p:cNvSpPr/>
            <p:nvPr/>
          </p:nvSpPr>
          <p:spPr>
            <a:xfrm>
              <a:off x="3289847" y="2189765"/>
              <a:ext cx="19767" cy="37634"/>
            </a:xfrm>
            <a:custGeom>
              <a:avLst/>
              <a:gdLst/>
              <a:ahLst/>
              <a:cxnLst/>
              <a:rect l="l" t="t" r="r" b="b"/>
              <a:pathLst>
                <a:path w="229" h="436" extrusionOk="0">
                  <a:moveTo>
                    <a:pt x="200" y="0"/>
                  </a:moveTo>
                  <a:cubicBezTo>
                    <a:pt x="172" y="0"/>
                    <a:pt x="114" y="86"/>
                    <a:pt x="57" y="201"/>
                  </a:cubicBezTo>
                  <a:cubicBezTo>
                    <a:pt x="0" y="315"/>
                    <a:pt x="0" y="430"/>
                    <a:pt x="29" y="430"/>
                  </a:cubicBezTo>
                  <a:cubicBezTo>
                    <a:pt x="32" y="433"/>
                    <a:pt x="37" y="435"/>
                    <a:pt x="41" y="435"/>
                  </a:cubicBezTo>
                  <a:cubicBezTo>
                    <a:pt x="72" y="435"/>
                    <a:pt x="122" y="354"/>
                    <a:pt x="172" y="229"/>
                  </a:cubicBezTo>
                  <a:cubicBezTo>
                    <a:pt x="200" y="115"/>
                    <a:pt x="229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4;p45">
              <a:extLst>
                <a:ext uri="{FF2B5EF4-FFF2-40B4-BE49-F238E27FC236}">
                  <a16:creationId xmlns:a16="http://schemas.microsoft.com/office/drawing/2014/main" id="{89F441D1-0346-968B-3EE3-920D879EC520}"/>
                </a:ext>
              </a:extLst>
            </p:cNvPr>
            <p:cNvSpPr/>
            <p:nvPr/>
          </p:nvSpPr>
          <p:spPr>
            <a:xfrm>
              <a:off x="3307111" y="2189765"/>
              <a:ext cx="9927" cy="42037"/>
            </a:xfrm>
            <a:custGeom>
              <a:avLst/>
              <a:gdLst/>
              <a:ahLst/>
              <a:cxnLst/>
              <a:rect l="l" t="t" r="r" b="b"/>
              <a:pathLst>
                <a:path w="115" h="487" extrusionOk="0">
                  <a:moveTo>
                    <a:pt x="58" y="0"/>
                  </a:moveTo>
                  <a:cubicBezTo>
                    <a:pt x="0" y="0"/>
                    <a:pt x="0" y="115"/>
                    <a:pt x="0" y="258"/>
                  </a:cubicBezTo>
                  <a:cubicBezTo>
                    <a:pt x="0" y="372"/>
                    <a:pt x="29" y="487"/>
                    <a:pt x="58" y="487"/>
                  </a:cubicBezTo>
                  <a:cubicBezTo>
                    <a:pt x="86" y="487"/>
                    <a:pt x="115" y="372"/>
                    <a:pt x="115" y="258"/>
                  </a:cubicBezTo>
                  <a:cubicBezTo>
                    <a:pt x="115" y="115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5;p45">
              <a:extLst>
                <a:ext uri="{FF2B5EF4-FFF2-40B4-BE49-F238E27FC236}">
                  <a16:creationId xmlns:a16="http://schemas.microsoft.com/office/drawing/2014/main" id="{EB713B43-B261-1538-9E7C-301E1EEF5D51}"/>
                </a:ext>
              </a:extLst>
            </p:cNvPr>
            <p:cNvSpPr/>
            <p:nvPr/>
          </p:nvSpPr>
          <p:spPr>
            <a:xfrm>
              <a:off x="3312031" y="2189765"/>
              <a:ext cx="24773" cy="37117"/>
            </a:xfrm>
            <a:custGeom>
              <a:avLst/>
              <a:gdLst/>
              <a:ahLst/>
              <a:cxnLst/>
              <a:rect l="l" t="t" r="r" b="b"/>
              <a:pathLst>
                <a:path w="287" h="430" extrusionOk="0">
                  <a:moveTo>
                    <a:pt x="29" y="0"/>
                  </a:moveTo>
                  <a:cubicBezTo>
                    <a:pt x="1" y="29"/>
                    <a:pt x="29" y="115"/>
                    <a:pt x="86" y="229"/>
                  </a:cubicBezTo>
                  <a:cubicBezTo>
                    <a:pt x="144" y="344"/>
                    <a:pt x="201" y="430"/>
                    <a:pt x="230" y="430"/>
                  </a:cubicBezTo>
                  <a:cubicBezTo>
                    <a:pt x="287" y="401"/>
                    <a:pt x="258" y="287"/>
                    <a:pt x="201" y="172"/>
                  </a:cubicBezTo>
                  <a:cubicBezTo>
                    <a:pt x="144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6;p45">
              <a:extLst>
                <a:ext uri="{FF2B5EF4-FFF2-40B4-BE49-F238E27FC236}">
                  <a16:creationId xmlns:a16="http://schemas.microsoft.com/office/drawing/2014/main" id="{11ADD014-B491-2AAE-3B98-44792DDE4305}"/>
                </a:ext>
              </a:extLst>
            </p:cNvPr>
            <p:cNvSpPr/>
            <p:nvPr/>
          </p:nvSpPr>
          <p:spPr>
            <a:xfrm>
              <a:off x="3316951" y="2186658"/>
              <a:ext cx="34700" cy="26327"/>
            </a:xfrm>
            <a:custGeom>
              <a:avLst/>
              <a:gdLst/>
              <a:ahLst/>
              <a:cxnLst/>
              <a:rect l="l" t="t" r="r" b="b"/>
              <a:pathLst>
                <a:path w="402" h="305" extrusionOk="0">
                  <a:moveTo>
                    <a:pt x="39" y="0"/>
                  </a:moveTo>
                  <a:cubicBezTo>
                    <a:pt x="33" y="0"/>
                    <a:pt x="29" y="3"/>
                    <a:pt x="29" y="8"/>
                  </a:cubicBezTo>
                  <a:cubicBezTo>
                    <a:pt x="1" y="36"/>
                    <a:pt x="58" y="122"/>
                    <a:pt x="144" y="208"/>
                  </a:cubicBezTo>
                  <a:cubicBezTo>
                    <a:pt x="230" y="272"/>
                    <a:pt x="300" y="305"/>
                    <a:pt x="341" y="305"/>
                  </a:cubicBezTo>
                  <a:cubicBezTo>
                    <a:pt x="355" y="305"/>
                    <a:pt x="366" y="301"/>
                    <a:pt x="373" y="294"/>
                  </a:cubicBezTo>
                  <a:cubicBezTo>
                    <a:pt x="401" y="294"/>
                    <a:pt x="344" y="208"/>
                    <a:pt x="230" y="122"/>
                  </a:cubicBezTo>
                  <a:cubicBezTo>
                    <a:pt x="159" y="52"/>
                    <a:pt x="69" y="0"/>
                    <a:pt x="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;p45">
              <a:extLst>
                <a:ext uri="{FF2B5EF4-FFF2-40B4-BE49-F238E27FC236}">
                  <a16:creationId xmlns:a16="http://schemas.microsoft.com/office/drawing/2014/main" id="{FF56CBF4-0760-DBC8-FEB3-91FE49910C9A}"/>
                </a:ext>
              </a:extLst>
            </p:cNvPr>
            <p:cNvSpPr/>
            <p:nvPr/>
          </p:nvSpPr>
          <p:spPr>
            <a:xfrm>
              <a:off x="3319454" y="2181134"/>
              <a:ext cx="42037" cy="15537"/>
            </a:xfrm>
            <a:custGeom>
              <a:avLst/>
              <a:gdLst/>
              <a:ahLst/>
              <a:cxnLst/>
              <a:rect l="l" t="t" r="r" b="b"/>
              <a:pathLst>
                <a:path w="487" h="180" extrusionOk="0">
                  <a:moveTo>
                    <a:pt x="101" y="0"/>
                  </a:moveTo>
                  <a:cubicBezTo>
                    <a:pt x="58" y="0"/>
                    <a:pt x="29" y="14"/>
                    <a:pt x="29" y="43"/>
                  </a:cubicBezTo>
                  <a:cubicBezTo>
                    <a:pt x="0" y="72"/>
                    <a:pt x="86" y="129"/>
                    <a:pt x="229" y="158"/>
                  </a:cubicBezTo>
                  <a:cubicBezTo>
                    <a:pt x="287" y="172"/>
                    <a:pt x="344" y="179"/>
                    <a:pt x="387" y="179"/>
                  </a:cubicBezTo>
                  <a:cubicBezTo>
                    <a:pt x="430" y="179"/>
                    <a:pt x="458" y="172"/>
                    <a:pt x="458" y="158"/>
                  </a:cubicBezTo>
                  <a:cubicBezTo>
                    <a:pt x="487" y="100"/>
                    <a:pt x="372" y="72"/>
                    <a:pt x="258" y="43"/>
                  </a:cubicBezTo>
                  <a:cubicBezTo>
                    <a:pt x="201" y="14"/>
                    <a:pt x="144" y="0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8;p45">
              <a:extLst>
                <a:ext uri="{FF2B5EF4-FFF2-40B4-BE49-F238E27FC236}">
                  <a16:creationId xmlns:a16="http://schemas.microsoft.com/office/drawing/2014/main" id="{1697AADD-B473-DE83-1A57-7829CEC47A92}"/>
                </a:ext>
              </a:extLst>
            </p:cNvPr>
            <p:cNvSpPr/>
            <p:nvPr/>
          </p:nvSpPr>
          <p:spPr>
            <a:xfrm>
              <a:off x="3321957" y="2169999"/>
              <a:ext cx="39533" cy="11567"/>
            </a:xfrm>
            <a:custGeom>
              <a:avLst/>
              <a:gdLst/>
              <a:ahLst/>
              <a:cxnLst/>
              <a:rect l="l" t="t" r="r" b="b"/>
              <a:pathLst>
                <a:path w="458" h="134" extrusionOk="0">
                  <a:moveTo>
                    <a:pt x="229" y="0"/>
                  </a:moveTo>
                  <a:cubicBezTo>
                    <a:pt x="86" y="29"/>
                    <a:pt x="0" y="58"/>
                    <a:pt x="0" y="86"/>
                  </a:cubicBezTo>
                  <a:cubicBezTo>
                    <a:pt x="0" y="120"/>
                    <a:pt x="39" y="134"/>
                    <a:pt x="95" y="134"/>
                  </a:cubicBezTo>
                  <a:cubicBezTo>
                    <a:pt x="134" y="134"/>
                    <a:pt x="182" y="127"/>
                    <a:pt x="229" y="115"/>
                  </a:cubicBezTo>
                  <a:cubicBezTo>
                    <a:pt x="343" y="115"/>
                    <a:pt x="458" y="86"/>
                    <a:pt x="458" y="29"/>
                  </a:cubicBezTo>
                  <a:cubicBezTo>
                    <a:pt x="458" y="0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9;p45">
              <a:extLst>
                <a:ext uri="{FF2B5EF4-FFF2-40B4-BE49-F238E27FC236}">
                  <a16:creationId xmlns:a16="http://schemas.microsoft.com/office/drawing/2014/main" id="{F87087CA-A5FE-DCE1-ADC2-0B8D817E76DF}"/>
                </a:ext>
              </a:extLst>
            </p:cNvPr>
            <p:cNvSpPr/>
            <p:nvPr/>
          </p:nvSpPr>
          <p:spPr>
            <a:xfrm>
              <a:off x="3319454" y="2152045"/>
              <a:ext cx="37117" cy="23910"/>
            </a:xfrm>
            <a:custGeom>
              <a:avLst/>
              <a:gdLst/>
              <a:ahLst/>
              <a:cxnLst/>
              <a:rect l="l" t="t" r="r" b="b"/>
              <a:pathLst>
                <a:path w="430" h="277" extrusionOk="0">
                  <a:moveTo>
                    <a:pt x="380" y="0"/>
                  </a:moveTo>
                  <a:cubicBezTo>
                    <a:pt x="340" y="0"/>
                    <a:pt x="266" y="47"/>
                    <a:pt x="172" y="94"/>
                  </a:cubicBezTo>
                  <a:cubicBezTo>
                    <a:pt x="58" y="151"/>
                    <a:pt x="0" y="237"/>
                    <a:pt x="0" y="266"/>
                  </a:cubicBezTo>
                  <a:cubicBezTo>
                    <a:pt x="8" y="273"/>
                    <a:pt x="18" y="276"/>
                    <a:pt x="32" y="276"/>
                  </a:cubicBezTo>
                  <a:cubicBezTo>
                    <a:pt x="74" y="276"/>
                    <a:pt x="144" y="244"/>
                    <a:pt x="229" y="180"/>
                  </a:cubicBezTo>
                  <a:cubicBezTo>
                    <a:pt x="344" y="123"/>
                    <a:pt x="430" y="37"/>
                    <a:pt x="401" y="8"/>
                  </a:cubicBezTo>
                  <a:cubicBezTo>
                    <a:pt x="396" y="3"/>
                    <a:pt x="389" y="0"/>
                    <a:pt x="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0;p45">
              <a:extLst>
                <a:ext uri="{FF2B5EF4-FFF2-40B4-BE49-F238E27FC236}">
                  <a16:creationId xmlns:a16="http://schemas.microsoft.com/office/drawing/2014/main" id="{4D09AE8D-A3E2-AC2F-8508-AD6D5F0A7A6B}"/>
                </a:ext>
              </a:extLst>
            </p:cNvPr>
            <p:cNvSpPr/>
            <p:nvPr/>
          </p:nvSpPr>
          <p:spPr>
            <a:xfrm>
              <a:off x="3314534" y="2137371"/>
              <a:ext cx="27276" cy="33146"/>
            </a:xfrm>
            <a:custGeom>
              <a:avLst/>
              <a:gdLst/>
              <a:ahLst/>
              <a:cxnLst/>
              <a:rect l="l" t="t" r="r" b="b"/>
              <a:pathLst>
                <a:path w="316" h="384" extrusionOk="0">
                  <a:moveTo>
                    <a:pt x="272" y="1"/>
                  </a:moveTo>
                  <a:cubicBezTo>
                    <a:pt x="235" y="1"/>
                    <a:pt x="164" y="75"/>
                    <a:pt x="115" y="149"/>
                  </a:cubicBezTo>
                  <a:cubicBezTo>
                    <a:pt x="29" y="264"/>
                    <a:pt x="0" y="350"/>
                    <a:pt x="29" y="378"/>
                  </a:cubicBezTo>
                  <a:cubicBezTo>
                    <a:pt x="33" y="382"/>
                    <a:pt x="38" y="384"/>
                    <a:pt x="43" y="384"/>
                  </a:cubicBezTo>
                  <a:cubicBezTo>
                    <a:pt x="80" y="384"/>
                    <a:pt x="151" y="310"/>
                    <a:pt x="201" y="235"/>
                  </a:cubicBezTo>
                  <a:cubicBezTo>
                    <a:pt x="286" y="121"/>
                    <a:pt x="315" y="6"/>
                    <a:pt x="286" y="6"/>
                  </a:cubicBezTo>
                  <a:cubicBezTo>
                    <a:pt x="283" y="2"/>
                    <a:pt x="278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11;p45">
              <a:extLst>
                <a:ext uri="{FF2B5EF4-FFF2-40B4-BE49-F238E27FC236}">
                  <a16:creationId xmlns:a16="http://schemas.microsoft.com/office/drawing/2014/main" id="{92407610-33F8-F179-1576-8261C0CE3C49}"/>
                </a:ext>
              </a:extLst>
            </p:cNvPr>
            <p:cNvSpPr/>
            <p:nvPr/>
          </p:nvSpPr>
          <p:spPr>
            <a:xfrm>
              <a:off x="3309528" y="2130466"/>
              <a:ext cx="12516" cy="39620"/>
            </a:xfrm>
            <a:custGeom>
              <a:avLst/>
              <a:gdLst/>
              <a:ahLst/>
              <a:cxnLst/>
              <a:rect l="l" t="t" r="r" b="b"/>
              <a:pathLst>
                <a:path w="145" h="459" extrusionOk="0">
                  <a:moveTo>
                    <a:pt x="115" y="0"/>
                  </a:moveTo>
                  <a:cubicBezTo>
                    <a:pt x="115" y="0"/>
                    <a:pt x="58" y="86"/>
                    <a:pt x="30" y="201"/>
                  </a:cubicBezTo>
                  <a:cubicBezTo>
                    <a:pt x="1" y="344"/>
                    <a:pt x="1" y="458"/>
                    <a:pt x="30" y="458"/>
                  </a:cubicBezTo>
                  <a:cubicBezTo>
                    <a:pt x="58" y="458"/>
                    <a:pt x="115" y="373"/>
                    <a:pt x="115" y="229"/>
                  </a:cubicBezTo>
                  <a:cubicBezTo>
                    <a:pt x="144" y="115"/>
                    <a:pt x="144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12;p45">
              <a:extLst>
                <a:ext uri="{FF2B5EF4-FFF2-40B4-BE49-F238E27FC236}">
                  <a16:creationId xmlns:a16="http://schemas.microsoft.com/office/drawing/2014/main" id="{FA2755EC-3DCC-6F58-D773-5DA3DA1BE84F}"/>
                </a:ext>
              </a:extLst>
            </p:cNvPr>
            <p:cNvSpPr/>
            <p:nvPr/>
          </p:nvSpPr>
          <p:spPr>
            <a:xfrm>
              <a:off x="3294768" y="2130466"/>
              <a:ext cx="17350" cy="39620"/>
            </a:xfrm>
            <a:custGeom>
              <a:avLst/>
              <a:gdLst/>
              <a:ahLst/>
              <a:cxnLst/>
              <a:rect l="l" t="t" r="r" b="b"/>
              <a:pathLst>
                <a:path w="201" h="459" extrusionOk="0">
                  <a:moveTo>
                    <a:pt x="57" y="0"/>
                  </a:moveTo>
                  <a:cubicBezTo>
                    <a:pt x="29" y="0"/>
                    <a:pt x="0" y="115"/>
                    <a:pt x="57" y="229"/>
                  </a:cubicBezTo>
                  <a:cubicBezTo>
                    <a:pt x="86" y="373"/>
                    <a:pt x="115" y="458"/>
                    <a:pt x="143" y="458"/>
                  </a:cubicBezTo>
                  <a:cubicBezTo>
                    <a:pt x="201" y="458"/>
                    <a:pt x="201" y="344"/>
                    <a:pt x="143" y="201"/>
                  </a:cubicBezTo>
                  <a:cubicBezTo>
                    <a:pt x="115" y="86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13;p45">
              <a:extLst>
                <a:ext uri="{FF2B5EF4-FFF2-40B4-BE49-F238E27FC236}">
                  <a16:creationId xmlns:a16="http://schemas.microsoft.com/office/drawing/2014/main" id="{EE7EB789-55B9-40C1-3F99-4DF62EC9C1A4}"/>
                </a:ext>
              </a:extLst>
            </p:cNvPr>
            <p:cNvSpPr/>
            <p:nvPr/>
          </p:nvSpPr>
          <p:spPr>
            <a:xfrm>
              <a:off x="3277418" y="2137889"/>
              <a:ext cx="29780" cy="34613"/>
            </a:xfrm>
            <a:custGeom>
              <a:avLst/>
              <a:gdLst/>
              <a:ahLst/>
              <a:cxnLst/>
              <a:rect l="l" t="t" r="r" b="b"/>
              <a:pathLst>
                <a:path w="345" h="401" extrusionOk="0">
                  <a:moveTo>
                    <a:pt x="30" y="0"/>
                  </a:moveTo>
                  <a:cubicBezTo>
                    <a:pt x="1" y="29"/>
                    <a:pt x="58" y="143"/>
                    <a:pt x="115" y="229"/>
                  </a:cubicBezTo>
                  <a:cubicBezTo>
                    <a:pt x="201" y="344"/>
                    <a:pt x="287" y="401"/>
                    <a:pt x="316" y="401"/>
                  </a:cubicBezTo>
                  <a:cubicBezTo>
                    <a:pt x="344" y="372"/>
                    <a:pt x="316" y="258"/>
                    <a:pt x="230" y="172"/>
                  </a:cubicBezTo>
                  <a:cubicBezTo>
                    <a:pt x="115" y="58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14;p45">
              <a:extLst>
                <a:ext uri="{FF2B5EF4-FFF2-40B4-BE49-F238E27FC236}">
                  <a16:creationId xmlns:a16="http://schemas.microsoft.com/office/drawing/2014/main" id="{1D66084B-F5D5-D8FE-D853-A4B435D70524}"/>
                </a:ext>
              </a:extLst>
            </p:cNvPr>
            <p:cNvSpPr/>
            <p:nvPr/>
          </p:nvSpPr>
          <p:spPr>
            <a:xfrm>
              <a:off x="3270081" y="2145312"/>
              <a:ext cx="34613" cy="27881"/>
            </a:xfrm>
            <a:custGeom>
              <a:avLst/>
              <a:gdLst/>
              <a:ahLst/>
              <a:cxnLst/>
              <a:rect l="l" t="t" r="r" b="b"/>
              <a:pathLst>
                <a:path w="401" h="323" extrusionOk="0">
                  <a:moveTo>
                    <a:pt x="29" y="0"/>
                  </a:moveTo>
                  <a:cubicBezTo>
                    <a:pt x="0" y="29"/>
                    <a:pt x="57" y="115"/>
                    <a:pt x="172" y="201"/>
                  </a:cubicBezTo>
                  <a:cubicBezTo>
                    <a:pt x="242" y="271"/>
                    <a:pt x="313" y="322"/>
                    <a:pt x="352" y="322"/>
                  </a:cubicBezTo>
                  <a:cubicBezTo>
                    <a:pt x="360" y="322"/>
                    <a:pt x="367" y="320"/>
                    <a:pt x="372" y="315"/>
                  </a:cubicBezTo>
                  <a:cubicBezTo>
                    <a:pt x="401" y="315"/>
                    <a:pt x="343" y="201"/>
                    <a:pt x="229" y="115"/>
                  </a:cubicBezTo>
                  <a:cubicBezTo>
                    <a:pt x="143" y="29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15;p45">
              <a:extLst>
                <a:ext uri="{FF2B5EF4-FFF2-40B4-BE49-F238E27FC236}">
                  <a16:creationId xmlns:a16="http://schemas.microsoft.com/office/drawing/2014/main" id="{63C01244-A874-B1FC-9412-77DA3A7CBEBE}"/>
                </a:ext>
              </a:extLst>
            </p:cNvPr>
            <p:cNvSpPr/>
            <p:nvPr/>
          </p:nvSpPr>
          <p:spPr>
            <a:xfrm>
              <a:off x="3260154" y="2161540"/>
              <a:ext cx="42123" cy="17177"/>
            </a:xfrm>
            <a:custGeom>
              <a:avLst/>
              <a:gdLst/>
              <a:ahLst/>
              <a:cxnLst/>
              <a:rect l="l" t="t" r="r" b="b"/>
              <a:pathLst>
                <a:path w="488" h="199" extrusionOk="0">
                  <a:moveTo>
                    <a:pt x="56" y="1"/>
                  </a:moveTo>
                  <a:cubicBezTo>
                    <a:pt x="39" y="1"/>
                    <a:pt x="29" y="4"/>
                    <a:pt x="29" y="13"/>
                  </a:cubicBezTo>
                  <a:cubicBezTo>
                    <a:pt x="1" y="41"/>
                    <a:pt x="115" y="127"/>
                    <a:pt x="230" y="156"/>
                  </a:cubicBezTo>
                  <a:cubicBezTo>
                    <a:pt x="287" y="184"/>
                    <a:pt x="344" y="199"/>
                    <a:pt x="387" y="199"/>
                  </a:cubicBezTo>
                  <a:cubicBezTo>
                    <a:pt x="430" y="199"/>
                    <a:pt x="458" y="184"/>
                    <a:pt x="458" y="156"/>
                  </a:cubicBezTo>
                  <a:cubicBezTo>
                    <a:pt x="487" y="127"/>
                    <a:pt x="373" y="70"/>
                    <a:pt x="258" y="41"/>
                  </a:cubicBezTo>
                  <a:cubicBezTo>
                    <a:pt x="177" y="21"/>
                    <a:pt x="96" y="1"/>
                    <a:pt x="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16;p45">
              <a:extLst>
                <a:ext uri="{FF2B5EF4-FFF2-40B4-BE49-F238E27FC236}">
                  <a16:creationId xmlns:a16="http://schemas.microsoft.com/office/drawing/2014/main" id="{04ACA2C0-43F2-8A4A-05F8-B2BD7C0C05E2}"/>
                </a:ext>
              </a:extLst>
            </p:cNvPr>
            <p:cNvSpPr/>
            <p:nvPr/>
          </p:nvSpPr>
          <p:spPr>
            <a:xfrm>
              <a:off x="3260154" y="2177422"/>
              <a:ext cx="39620" cy="12430"/>
            </a:xfrm>
            <a:custGeom>
              <a:avLst/>
              <a:gdLst/>
              <a:ahLst/>
              <a:cxnLst/>
              <a:rect l="l" t="t" r="r" b="b"/>
              <a:pathLst>
                <a:path w="459" h="144" extrusionOk="0">
                  <a:moveTo>
                    <a:pt x="230" y="0"/>
                  </a:moveTo>
                  <a:cubicBezTo>
                    <a:pt x="86" y="29"/>
                    <a:pt x="1" y="57"/>
                    <a:pt x="1" y="86"/>
                  </a:cubicBezTo>
                  <a:cubicBezTo>
                    <a:pt x="1" y="115"/>
                    <a:pt x="115" y="143"/>
                    <a:pt x="230" y="143"/>
                  </a:cubicBezTo>
                  <a:cubicBezTo>
                    <a:pt x="373" y="143"/>
                    <a:pt x="458" y="86"/>
                    <a:pt x="458" y="57"/>
                  </a:cubicBezTo>
                  <a:cubicBezTo>
                    <a:pt x="458" y="29"/>
                    <a:pt x="344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17;p45">
              <a:extLst>
                <a:ext uri="{FF2B5EF4-FFF2-40B4-BE49-F238E27FC236}">
                  <a16:creationId xmlns:a16="http://schemas.microsoft.com/office/drawing/2014/main" id="{9652C00C-2FC1-08AA-1868-96DAE1B3B66F}"/>
                </a:ext>
              </a:extLst>
            </p:cNvPr>
            <p:cNvSpPr/>
            <p:nvPr/>
          </p:nvSpPr>
          <p:spPr>
            <a:xfrm>
              <a:off x="3265074" y="2183896"/>
              <a:ext cx="37203" cy="21752"/>
            </a:xfrm>
            <a:custGeom>
              <a:avLst/>
              <a:gdLst/>
              <a:ahLst/>
              <a:cxnLst/>
              <a:rect l="l" t="t" r="r" b="b"/>
              <a:pathLst>
                <a:path w="431" h="252" extrusionOk="0">
                  <a:moveTo>
                    <a:pt x="394" y="0"/>
                  </a:moveTo>
                  <a:cubicBezTo>
                    <a:pt x="346" y="0"/>
                    <a:pt x="266" y="33"/>
                    <a:pt x="201" y="97"/>
                  </a:cubicBezTo>
                  <a:cubicBezTo>
                    <a:pt x="87" y="154"/>
                    <a:pt x="1" y="211"/>
                    <a:pt x="1" y="240"/>
                  </a:cubicBezTo>
                  <a:cubicBezTo>
                    <a:pt x="8" y="248"/>
                    <a:pt x="22" y="251"/>
                    <a:pt x="41" y="251"/>
                  </a:cubicBezTo>
                  <a:cubicBezTo>
                    <a:pt x="91" y="251"/>
                    <a:pt x="175" y="225"/>
                    <a:pt x="258" y="183"/>
                  </a:cubicBezTo>
                  <a:cubicBezTo>
                    <a:pt x="344" y="126"/>
                    <a:pt x="430" y="40"/>
                    <a:pt x="430" y="11"/>
                  </a:cubicBezTo>
                  <a:cubicBezTo>
                    <a:pt x="423" y="4"/>
                    <a:pt x="410" y="0"/>
                    <a:pt x="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18;p45">
              <a:extLst>
                <a:ext uri="{FF2B5EF4-FFF2-40B4-BE49-F238E27FC236}">
                  <a16:creationId xmlns:a16="http://schemas.microsoft.com/office/drawing/2014/main" id="{5B26F6F3-CC2D-951C-7E1A-05A13ADF809B}"/>
                </a:ext>
              </a:extLst>
            </p:cNvPr>
            <p:cNvSpPr/>
            <p:nvPr/>
          </p:nvSpPr>
          <p:spPr>
            <a:xfrm>
              <a:off x="3277418" y="2189161"/>
              <a:ext cx="27276" cy="33232"/>
            </a:xfrm>
            <a:custGeom>
              <a:avLst/>
              <a:gdLst/>
              <a:ahLst/>
              <a:cxnLst/>
              <a:rect l="l" t="t" r="r" b="b"/>
              <a:pathLst>
                <a:path w="316" h="385" extrusionOk="0">
                  <a:moveTo>
                    <a:pt x="270" y="0"/>
                  </a:moveTo>
                  <a:cubicBezTo>
                    <a:pt x="238" y="0"/>
                    <a:pt x="187" y="56"/>
                    <a:pt x="115" y="150"/>
                  </a:cubicBezTo>
                  <a:cubicBezTo>
                    <a:pt x="30" y="265"/>
                    <a:pt x="1" y="351"/>
                    <a:pt x="30" y="379"/>
                  </a:cubicBezTo>
                  <a:cubicBezTo>
                    <a:pt x="30" y="383"/>
                    <a:pt x="32" y="385"/>
                    <a:pt x="35" y="385"/>
                  </a:cubicBezTo>
                  <a:cubicBezTo>
                    <a:pt x="59" y="385"/>
                    <a:pt x="152" y="307"/>
                    <a:pt x="201" y="208"/>
                  </a:cubicBezTo>
                  <a:cubicBezTo>
                    <a:pt x="287" y="122"/>
                    <a:pt x="316" y="7"/>
                    <a:pt x="287" y="7"/>
                  </a:cubicBezTo>
                  <a:cubicBezTo>
                    <a:pt x="282" y="2"/>
                    <a:pt x="276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19;p45">
              <a:extLst>
                <a:ext uri="{FF2B5EF4-FFF2-40B4-BE49-F238E27FC236}">
                  <a16:creationId xmlns:a16="http://schemas.microsoft.com/office/drawing/2014/main" id="{68E768F6-7AE7-9987-1EF9-09EAEB24328B}"/>
                </a:ext>
              </a:extLst>
            </p:cNvPr>
            <p:cNvSpPr/>
            <p:nvPr/>
          </p:nvSpPr>
          <p:spPr>
            <a:xfrm>
              <a:off x="3297184" y="2192182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144" y="1"/>
                  </a:moveTo>
                  <a:cubicBezTo>
                    <a:pt x="115" y="1"/>
                    <a:pt x="58" y="87"/>
                    <a:pt x="29" y="201"/>
                  </a:cubicBezTo>
                  <a:cubicBezTo>
                    <a:pt x="1" y="344"/>
                    <a:pt x="1" y="459"/>
                    <a:pt x="29" y="459"/>
                  </a:cubicBezTo>
                  <a:cubicBezTo>
                    <a:pt x="58" y="459"/>
                    <a:pt x="115" y="344"/>
                    <a:pt x="144" y="230"/>
                  </a:cubicBezTo>
                  <a:cubicBezTo>
                    <a:pt x="173" y="115"/>
                    <a:pt x="173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20;p45">
              <a:extLst>
                <a:ext uri="{FF2B5EF4-FFF2-40B4-BE49-F238E27FC236}">
                  <a16:creationId xmlns:a16="http://schemas.microsoft.com/office/drawing/2014/main" id="{1C2DAC89-E307-8225-7EBA-E9BA86743EF9}"/>
                </a:ext>
              </a:extLst>
            </p:cNvPr>
            <p:cNvSpPr/>
            <p:nvPr/>
          </p:nvSpPr>
          <p:spPr>
            <a:xfrm>
              <a:off x="3309528" y="2189765"/>
              <a:ext cx="14933" cy="39965"/>
            </a:xfrm>
            <a:custGeom>
              <a:avLst/>
              <a:gdLst/>
              <a:ahLst/>
              <a:cxnLst/>
              <a:rect l="l" t="t" r="r" b="b"/>
              <a:pathLst>
                <a:path w="173" h="463" extrusionOk="0">
                  <a:moveTo>
                    <a:pt x="30" y="0"/>
                  </a:moveTo>
                  <a:cubicBezTo>
                    <a:pt x="1" y="29"/>
                    <a:pt x="1" y="115"/>
                    <a:pt x="30" y="258"/>
                  </a:cubicBezTo>
                  <a:cubicBezTo>
                    <a:pt x="81" y="360"/>
                    <a:pt x="109" y="463"/>
                    <a:pt x="135" y="463"/>
                  </a:cubicBezTo>
                  <a:cubicBezTo>
                    <a:pt x="138" y="463"/>
                    <a:pt x="141" y="461"/>
                    <a:pt x="144" y="458"/>
                  </a:cubicBezTo>
                  <a:cubicBezTo>
                    <a:pt x="173" y="458"/>
                    <a:pt x="173" y="344"/>
                    <a:pt x="144" y="229"/>
                  </a:cubicBezTo>
                  <a:cubicBezTo>
                    <a:pt x="115" y="115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21;p45">
              <a:extLst>
                <a:ext uri="{FF2B5EF4-FFF2-40B4-BE49-F238E27FC236}">
                  <a16:creationId xmlns:a16="http://schemas.microsoft.com/office/drawing/2014/main" id="{AC25A05C-F391-13A5-A9CF-53382AEAFE04}"/>
                </a:ext>
              </a:extLst>
            </p:cNvPr>
            <p:cNvSpPr/>
            <p:nvPr/>
          </p:nvSpPr>
          <p:spPr>
            <a:xfrm>
              <a:off x="3314534" y="2189161"/>
              <a:ext cx="27276" cy="33232"/>
            </a:xfrm>
            <a:custGeom>
              <a:avLst/>
              <a:gdLst/>
              <a:ahLst/>
              <a:cxnLst/>
              <a:rect l="l" t="t" r="r" b="b"/>
              <a:pathLst>
                <a:path w="316" h="385" extrusionOk="0">
                  <a:moveTo>
                    <a:pt x="48" y="0"/>
                  </a:moveTo>
                  <a:cubicBezTo>
                    <a:pt x="40" y="0"/>
                    <a:pt x="34" y="2"/>
                    <a:pt x="29" y="7"/>
                  </a:cubicBezTo>
                  <a:cubicBezTo>
                    <a:pt x="0" y="7"/>
                    <a:pt x="29" y="122"/>
                    <a:pt x="115" y="236"/>
                  </a:cubicBezTo>
                  <a:cubicBezTo>
                    <a:pt x="189" y="311"/>
                    <a:pt x="242" y="385"/>
                    <a:pt x="273" y="385"/>
                  </a:cubicBezTo>
                  <a:cubicBezTo>
                    <a:pt x="278" y="385"/>
                    <a:pt x="283" y="383"/>
                    <a:pt x="286" y="379"/>
                  </a:cubicBezTo>
                  <a:cubicBezTo>
                    <a:pt x="315" y="351"/>
                    <a:pt x="286" y="265"/>
                    <a:pt x="201" y="150"/>
                  </a:cubicBezTo>
                  <a:cubicBezTo>
                    <a:pt x="153" y="56"/>
                    <a:pt x="86" y="0"/>
                    <a:pt x="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022;p45">
              <a:extLst>
                <a:ext uri="{FF2B5EF4-FFF2-40B4-BE49-F238E27FC236}">
                  <a16:creationId xmlns:a16="http://schemas.microsoft.com/office/drawing/2014/main" id="{7479DDF7-A2C3-D0A7-26DC-5DB95CF1CAC1}"/>
                </a:ext>
              </a:extLst>
            </p:cNvPr>
            <p:cNvSpPr/>
            <p:nvPr/>
          </p:nvSpPr>
          <p:spPr>
            <a:xfrm>
              <a:off x="3319454" y="2183896"/>
              <a:ext cx="37117" cy="24169"/>
            </a:xfrm>
            <a:custGeom>
              <a:avLst/>
              <a:gdLst/>
              <a:ahLst/>
              <a:cxnLst/>
              <a:rect l="l" t="t" r="r" b="b"/>
              <a:pathLst>
                <a:path w="430" h="280" extrusionOk="0">
                  <a:moveTo>
                    <a:pt x="32" y="0"/>
                  </a:moveTo>
                  <a:cubicBezTo>
                    <a:pt x="18" y="0"/>
                    <a:pt x="8" y="4"/>
                    <a:pt x="0" y="11"/>
                  </a:cubicBezTo>
                  <a:cubicBezTo>
                    <a:pt x="0" y="40"/>
                    <a:pt x="58" y="126"/>
                    <a:pt x="172" y="183"/>
                  </a:cubicBezTo>
                  <a:cubicBezTo>
                    <a:pt x="258" y="247"/>
                    <a:pt x="328" y="279"/>
                    <a:pt x="369" y="279"/>
                  </a:cubicBezTo>
                  <a:cubicBezTo>
                    <a:pt x="383" y="279"/>
                    <a:pt x="394" y="276"/>
                    <a:pt x="401" y="269"/>
                  </a:cubicBezTo>
                  <a:cubicBezTo>
                    <a:pt x="430" y="240"/>
                    <a:pt x="344" y="154"/>
                    <a:pt x="229" y="97"/>
                  </a:cubicBezTo>
                  <a:cubicBezTo>
                    <a:pt x="144" y="33"/>
                    <a:pt x="74" y="0"/>
                    <a:pt x="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023;p45">
              <a:extLst>
                <a:ext uri="{FF2B5EF4-FFF2-40B4-BE49-F238E27FC236}">
                  <a16:creationId xmlns:a16="http://schemas.microsoft.com/office/drawing/2014/main" id="{83F7C0DD-922F-3628-D35F-4B0A18AFC829}"/>
                </a:ext>
              </a:extLst>
            </p:cNvPr>
            <p:cNvSpPr/>
            <p:nvPr/>
          </p:nvSpPr>
          <p:spPr>
            <a:xfrm>
              <a:off x="3321957" y="2179839"/>
              <a:ext cx="39533" cy="10013"/>
            </a:xfrm>
            <a:custGeom>
              <a:avLst/>
              <a:gdLst/>
              <a:ahLst/>
              <a:cxnLst/>
              <a:rect l="l" t="t" r="r" b="b"/>
              <a:pathLst>
                <a:path w="458" h="116" extrusionOk="0">
                  <a:moveTo>
                    <a:pt x="229" y="1"/>
                  </a:moveTo>
                  <a:cubicBezTo>
                    <a:pt x="86" y="1"/>
                    <a:pt x="0" y="1"/>
                    <a:pt x="0" y="29"/>
                  </a:cubicBezTo>
                  <a:cubicBezTo>
                    <a:pt x="0" y="58"/>
                    <a:pt x="86" y="87"/>
                    <a:pt x="229" y="115"/>
                  </a:cubicBezTo>
                  <a:cubicBezTo>
                    <a:pt x="343" y="115"/>
                    <a:pt x="458" y="115"/>
                    <a:pt x="458" y="87"/>
                  </a:cubicBezTo>
                  <a:cubicBezTo>
                    <a:pt x="458" y="58"/>
                    <a:pt x="343" y="29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024;p45">
              <a:extLst>
                <a:ext uri="{FF2B5EF4-FFF2-40B4-BE49-F238E27FC236}">
                  <a16:creationId xmlns:a16="http://schemas.microsoft.com/office/drawing/2014/main" id="{EA229BD0-B7E6-026B-ACA5-09C02E178F75}"/>
                </a:ext>
              </a:extLst>
            </p:cNvPr>
            <p:cNvSpPr/>
            <p:nvPr/>
          </p:nvSpPr>
          <p:spPr>
            <a:xfrm>
              <a:off x="3319454" y="2163784"/>
              <a:ext cx="39620" cy="15537"/>
            </a:xfrm>
            <a:custGeom>
              <a:avLst/>
              <a:gdLst/>
              <a:ahLst/>
              <a:cxnLst/>
              <a:rect l="l" t="t" r="r" b="b"/>
              <a:pathLst>
                <a:path w="459" h="180" extrusionOk="0">
                  <a:moveTo>
                    <a:pt x="387" y="1"/>
                  </a:moveTo>
                  <a:cubicBezTo>
                    <a:pt x="344" y="1"/>
                    <a:pt x="287" y="15"/>
                    <a:pt x="229" y="44"/>
                  </a:cubicBezTo>
                  <a:cubicBezTo>
                    <a:pt x="86" y="72"/>
                    <a:pt x="0" y="130"/>
                    <a:pt x="0" y="158"/>
                  </a:cubicBezTo>
                  <a:cubicBezTo>
                    <a:pt x="15" y="173"/>
                    <a:pt x="43" y="180"/>
                    <a:pt x="86" y="180"/>
                  </a:cubicBezTo>
                  <a:cubicBezTo>
                    <a:pt x="129" y="180"/>
                    <a:pt x="186" y="173"/>
                    <a:pt x="258" y="158"/>
                  </a:cubicBezTo>
                  <a:cubicBezTo>
                    <a:pt x="372" y="130"/>
                    <a:pt x="458" y="72"/>
                    <a:pt x="458" y="44"/>
                  </a:cubicBezTo>
                  <a:cubicBezTo>
                    <a:pt x="458" y="15"/>
                    <a:pt x="430" y="1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025;p45">
              <a:extLst>
                <a:ext uri="{FF2B5EF4-FFF2-40B4-BE49-F238E27FC236}">
                  <a16:creationId xmlns:a16="http://schemas.microsoft.com/office/drawing/2014/main" id="{9ADC347B-087F-8ABE-71B4-0A28182071F1}"/>
                </a:ext>
              </a:extLst>
            </p:cNvPr>
            <p:cNvSpPr/>
            <p:nvPr/>
          </p:nvSpPr>
          <p:spPr>
            <a:xfrm>
              <a:off x="3316951" y="2147125"/>
              <a:ext cx="34700" cy="26068"/>
            </a:xfrm>
            <a:custGeom>
              <a:avLst/>
              <a:gdLst/>
              <a:ahLst/>
              <a:cxnLst/>
              <a:rect l="l" t="t" r="r" b="b"/>
              <a:pathLst>
                <a:path w="402" h="302" extrusionOk="0">
                  <a:moveTo>
                    <a:pt x="352" y="0"/>
                  </a:moveTo>
                  <a:cubicBezTo>
                    <a:pt x="313" y="0"/>
                    <a:pt x="243" y="47"/>
                    <a:pt x="173" y="94"/>
                  </a:cubicBezTo>
                  <a:cubicBezTo>
                    <a:pt x="58" y="180"/>
                    <a:pt x="1" y="265"/>
                    <a:pt x="29" y="294"/>
                  </a:cubicBezTo>
                  <a:cubicBezTo>
                    <a:pt x="29" y="299"/>
                    <a:pt x="33" y="302"/>
                    <a:pt x="40" y="302"/>
                  </a:cubicBezTo>
                  <a:cubicBezTo>
                    <a:pt x="70" y="302"/>
                    <a:pt x="160" y="255"/>
                    <a:pt x="230" y="208"/>
                  </a:cubicBezTo>
                  <a:cubicBezTo>
                    <a:pt x="344" y="122"/>
                    <a:pt x="401" y="36"/>
                    <a:pt x="373" y="8"/>
                  </a:cubicBezTo>
                  <a:cubicBezTo>
                    <a:pt x="368" y="3"/>
                    <a:pt x="360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026;p45">
              <a:extLst>
                <a:ext uri="{FF2B5EF4-FFF2-40B4-BE49-F238E27FC236}">
                  <a16:creationId xmlns:a16="http://schemas.microsoft.com/office/drawing/2014/main" id="{246E061C-7479-A6C0-D12C-600CA5784C1B}"/>
                </a:ext>
              </a:extLst>
            </p:cNvPr>
            <p:cNvSpPr/>
            <p:nvPr/>
          </p:nvSpPr>
          <p:spPr>
            <a:xfrm>
              <a:off x="3312031" y="2134954"/>
              <a:ext cx="22356" cy="37548"/>
            </a:xfrm>
            <a:custGeom>
              <a:avLst/>
              <a:gdLst/>
              <a:ahLst/>
              <a:cxnLst/>
              <a:rect l="l" t="t" r="r" b="b"/>
              <a:pathLst>
                <a:path w="259" h="435" extrusionOk="0">
                  <a:moveTo>
                    <a:pt x="217" y="0"/>
                  </a:moveTo>
                  <a:cubicBezTo>
                    <a:pt x="186" y="0"/>
                    <a:pt x="136" y="78"/>
                    <a:pt x="86" y="177"/>
                  </a:cubicBezTo>
                  <a:cubicBezTo>
                    <a:pt x="29" y="292"/>
                    <a:pt x="1" y="406"/>
                    <a:pt x="29" y="435"/>
                  </a:cubicBezTo>
                  <a:cubicBezTo>
                    <a:pt x="58" y="435"/>
                    <a:pt x="144" y="349"/>
                    <a:pt x="201" y="235"/>
                  </a:cubicBezTo>
                  <a:cubicBezTo>
                    <a:pt x="230" y="120"/>
                    <a:pt x="258" y="6"/>
                    <a:pt x="230" y="6"/>
                  </a:cubicBezTo>
                  <a:cubicBezTo>
                    <a:pt x="226" y="2"/>
                    <a:pt x="222" y="0"/>
                    <a:pt x="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027;p45">
              <a:extLst>
                <a:ext uri="{FF2B5EF4-FFF2-40B4-BE49-F238E27FC236}">
                  <a16:creationId xmlns:a16="http://schemas.microsoft.com/office/drawing/2014/main" id="{1FAFA8B0-4124-67F4-C39A-3C6EF5719DCC}"/>
                </a:ext>
              </a:extLst>
            </p:cNvPr>
            <p:cNvSpPr/>
            <p:nvPr/>
          </p:nvSpPr>
          <p:spPr>
            <a:xfrm>
              <a:off x="3307111" y="2130466"/>
              <a:ext cx="9927" cy="39620"/>
            </a:xfrm>
            <a:custGeom>
              <a:avLst/>
              <a:gdLst/>
              <a:ahLst/>
              <a:cxnLst/>
              <a:rect l="l" t="t" r="r" b="b"/>
              <a:pathLst>
                <a:path w="115" h="459" extrusionOk="0">
                  <a:moveTo>
                    <a:pt x="58" y="0"/>
                  </a:moveTo>
                  <a:cubicBezTo>
                    <a:pt x="29" y="0"/>
                    <a:pt x="0" y="86"/>
                    <a:pt x="0" y="229"/>
                  </a:cubicBezTo>
                  <a:cubicBezTo>
                    <a:pt x="0" y="344"/>
                    <a:pt x="0" y="458"/>
                    <a:pt x="29" y="458"/>
                  </a:cubicBezTo>
                  <a:cubicBezTo>
                    <a:pt x="86" y="458"/>
                    <a:pt x="115" y="344"/>
                    <a:pt x="115" y="229"/>
                  </a:cubicBezTo>
                  <a:cubicBezTo>
                    <a:pt x="115" y="86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028;p45">
              <a:extLst>
                <a:ext uri="{FF2B5EF4-FFF2-40B4-BE49-F238E27FC236}">
                  <a16:creationId xmlns:a16="http://schemas.microsoft.com/office/drawing/2014/main" id="{49377E63-C7FF-756E-E928-6E2A30DAA396}"/>
                </a:ext>
              </a:extLst>
            </p:cNvPr>
            <p:cNvSpPr/>
            <p:nvPr/>
          </p:nvSpPr>
          <p:spPr>
            <a:xfrm>
              <a:off x="3289847" y="2132969"/>
              <a:ext cx="19767" cy="37462"/>
            </a:xfrm>
            <a:custGeom>
              <a:avLst/>
              <a:gdLst/>
              <a:ahLst/>
              <a:cxnLst/>
              <a:rect l="l" t="t" r="r" b="b"/>
              <a:pathLst>
                <a:path w="229" h="434" extrusionOk="0">
                  <a:moveTo>
                    <a:pt x="29" y="0"/>
                  </a:moveTo>
                  <a:cubicBezTo>
                    <a:pt x="0" y="0"/>
                    <a:pt x="0" y="115"/>
                    <a:pt x="57" y="229"/>
                  </a:cubicBezTo>
                  <a:cubicBezTo>
                    <a:pt x="108" y="331"/>
                    <a:pt x="160" y="434"/>
                    <a:pt x="190" y="434"/>
                  </a:cubicBezTo>
                  <a:cubicBezTo>
                    <a:pt x="194" y="434"/>
                    <a:pt x="197" y="432"/>
                    <a:pt x="200" y="429"/>
                  </a:cubicBezTo>
                  <a:cubicBezTo>
                    <a:pt x="229" y="429"/>
                    <a:pt x="200" y="315"/>
                    <a:pt x="172" y="200"/>
                  </a:cubicBezTo>
                  <a:cubicBezTo>
                    <a:pt x="143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029;p45">
              <a:extLst>
                <a:ext uri="{FF2B5EF4-FFF2-40B4-BE49-F238E27FC236}">
                  <a16:creationId xmlns:a16="http://schemas.microsoft.com/office/drawing/2014/main" id="{0E1C1777-0B1E-E2EC-D955-454D49D65DDA}"/>
                </a:ext>
              </a:extLst>
            </p:cNvPr>
            <p:cNvSpPr/>
            <p:nvPr/>
          </p:nvSpPr>
          <p:spPr>
            <a:xfrm>
              <a:off x="3306593" y="2164302"/>
              <a:ext cx="22788" cy="29607"/>
            </a:xfrm>
            <a:custGeom>
              <a:avLst/>
              <a:gdLst/>
              <a:ahLst/>
              <a:cxnLst/>
              <a:rect l="l" t="t" r="r" b="b"/>
              <a:pathLst>
                <a:path w="264" h="343" extrusionOk="0">
                  <a:moveTo>
                    <a:pt x="110" y="1"/>
                  </a:moveTo>
                  <a:cubicBezTo>
                    <a:pt x="3" y="1"/>
                    <a:pt x="0" y="343"/>
                    <a:pt x="103" y="343"/>
                  </a:cubicBezTo>
                  <a:cubicBezTo>
                    <a:pt x="124" y="343"/>
                    <a:pt x="149" y="329"/>
                    <a:pt x="178" y="295"/>
                  </a:cubicBezTo>
                  <a:cubicBezTo>
                    <a:pt x="264" y="238"/>
                    <a:pt x="264" y="124"/>
                    <a:pt x="178" y="38"/>
                  </a:cubicBezTo>
                  <a:cubicBezTo>
                    <a:pt x="152" y="12"/>
                    <a:pt x="129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030;p45">
              <a:extLst>
                <a:ext uri="{FF2B5EF4-FFF2-40B4-BE49-F238E27FC236}">
                  <a16:creationId xmlns:a16="http://schemas.microsoft.com/office/drawing/2014/main" id="{B951A61C-5923-43AD-19BD-CE4B7D0FA4E2}"/>
                </a:ext>
              </a:extLst>
            </p:cNvPr>
            <p:cNvSpPr/>
            <p:nvPr/>
          </p:nvSpPr>
          <p:spPr>
            <a:xfrm>
              <a:off x="3294768" y="2169999"/>
              <a:ext cx="36858" cy="26154"/>
            </a:xfrm>
            <a:custGeom>
              <a:avLst/>
              <a:gdLst/>
              <a:ahLst/>
              <a:cxnLst/>
              <a:rect l="l" t="t" r="r" b="b"/>
              <a:pathLst>
                <a:path w="427" h="303" extrusionOk="0">
                  <a:moveTo>
                    <a:pt x="315" y="0"/>
                  </a:moveTo>
                  <a:cubicBezTo>
                    <a:pt x="315" y="58"/>
                    <a:pt x="286" y="115"/>
                    <a:pt x="258" y="143"/>
                  </a:cubicBezTo>
                  <a:cubicBezTo>
                    <a:pt x="229" y="172"/>
                    <a:pt x="186" y="186"/>
                    <a:pt x="140" y="186"/>
                  </a:cubicBezTo>
                  <a:cubicBezTo>
                    <a:pt x="93" y="186"/>
                    <a:pt x="43" y="172"/>
                    <a:pt x="0" y="143"/>
                  </a:cubicBezTo>
                  <a:lnTo>
                    <a:pt x="0" y="143"/>
                  </a:lnTo>
                  <a:cubicBezTo>
                    <a:pt x="0" y="172"/>
                    <a:pt x="29" y="229"/>
                    <a:pt x="57" y="258"/>
                  </a:cubicBezTo>
                  <a:cubicBezTo>
                    <a:pt x="95" y="289"/>
                    <a:pt x="136" y="303"/>
                    <a:pt x="175" y="303"/>
                  </a:cubicBezTo>
                  <a:cubicBezTo>
                    <a:pt x="312" y="303"/>
                    <a:pt x="427" y="134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031;p45">
              <a:extLst>
                <a:ext uri="{FF2B5EF4-FFF2-40B4-BE49-F238E27FC236}">
                  <a16:creationId xmlns:a16="http://schemas.microsoft.com/office/drawing/2014/main" id="{E7D318CD-3305-57EC-B215-6537C080D255}"/>
                </a:ext>
              </a:extLst>
            </p:cNvPr>
            <p:cNvSpPr/>
            <p:nvPr/>
          </p:nvSpPr>
          <p:spPr>
            <a:xfrm>
              <a:off x="3262658" y="1873586"/>
              <a:ext cx="32196" cy="29693"/>
            </a:xfrm>
            <a:custGeom>
              <a:avLst/>
              <a:gdLst/>
              <a:ahLst/>
              <a:cxnLst/>
              <a:rect l="l" t="t" r="r" b="b"/>
              <a:pathLst>
                <a:path w="373" h="344" extrusionOk="0">
                  <a:moveTo>
                    <a:pt x="344" y="0"/>
                  </a:moveTo>
                  <a:cubicBezTo>
                    <a:pt x="344" y="0"/>
                    <a:pt x="229" y="29"/>
                    <a:pt x="143" y="143"/>
                  </a:cubicBezTo>
                  <a:cubicBezTo>
                    <a:pt x="57" y="229"/>
                    <a:pt x="0" y="315"/>
                    <a:pt x="29" y="343"/>
                  </a:cubicBezTo>
                  <a:cubicBezTo>
                    <a:pt x="57" y="343"/>
                    <a:pt x="143" y="315"/>
                    <a:pt x="229" y="229"/>
                  </a:cubicBezTo>
                  <a:cubicBezTo>
                    <a:pt x="315" y="115"/>
                    <a:pt x="372" y="29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032;p45">
              <a:extLst>
                <a:ext uri="{FF2B5EF4-FFF2-40B4-BE49-F238E27FC236}">
                  <a16:creationId xmlns:a16="http://schemas.microsoft.com/office/drawing/2014/main" id="{1D4501BC-9CFA-57C6-9E83-5FFF2F372A94}"/>
                </a:ext>
              </a:extLst>
            </p:cNvPr>
            <p:cNvSpPr/>
            <p:nvPr/>
          </p:nvSpPr>
          <p:spPr>
            <a:xfrm>
              <a:off x="3255234" y="1842944"/>
              <a:ext cx="37117" cy="19853"/>
            </a:xfrm>
            <a:custGeom>
              <a:avLst/>
              <a:gdLst/>
              <a:ahLst/>
              <a:cxnLst/>
              <a:rect l="l" t="t" r="r" b="b"/>
              <a:pathLst>
                <a:path w="430" h="230" extrusionOk="0">
                  <a:moveTo>
                    <a:pt x="35" y="0"/>
                  </a:moveTo>
                  <a:cubicBezTo>
                    <a:pt x="20" y="0"/>
                    <a:pt x="8" y="4"/>
                    <a:pt x="0" y="12"/>
                  </a:cubicBezTo>
                  <a:cubicBezTo>
                    <a:pt x="0" y="40"/>
                    <a:pt x="86" y="97"/>
                    <a:pt x="201" y="155"/>
                  </a:cubicBezTo>
                  <a:cubicBezTo>
                    <a:pt x="255" y="209"/>
                    <a:pt x="321" y="229"/>
                    <a:pt x="369" y="229"/>
                  </a:cubicBezTo>
                  <a:cubicBezTo>
                    <a:pt x="397" y="229"/>
                    <a:pt x="419" y="222"/>
                    <a:pt x="430" y="212"/>
                  </a:cubicBezTo>
                  <a:cubicBezTo>
                    <a:pt x="430" y="183"/>
                    <a:pt x="344" y="126"/>
                    <a:pt x="229" y="69"/>
                  </a:cubicBezTo>
                  <a:cubicBezTo>
                    <a:pt x="145" y="27"/>
                    <a:pt x="77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33;p45">
              <a:extLst>
                <a:ext uri="{FF2B5EF4-FFF2-40B4-BE49-F238E27FC236}">
                  <a16:creationId xmlns:a16="http://schemas.microsoft.com/office/drawing/2014/main" id="{F6877221-EE77-2B87-25B0-9A99A0769160}"/>
                </a:ext>
              </a:extLst>
            </p:cNvPr>
            <p:cNvSpPr/>
            <p:nvPr/>
          </p:nvSpPr>
          <p:spPr>
            <a:xfrm>
              <a:off x="3250314" y="1860207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131" y="0"/>
                  </a:moveTo>
                  <a:cubicBezTo>
                    <a:pt x="57" y="0"/>
                    <a:pt x="0" y="20"/>
                    <a:pt x="0" y="41"/>
                  </a:cubicBezTo>
                  <a:cubicBezTo>
                    <a:pt x="0" y="98"/>
                    <a:pt x="86" y="98"/>
                    <a:pt x="229" y="126"/>
                  </a:cubicBezTo>
                  <a:cubicBezTo>
                    <a:pt x="344" y="126"/>
                    <a:pt x="458" y="126"/>
                    <a:pt x="458" y="69"/>
                  </a:cubicBezTo>
                  <a:cubicBezTo>
                    <a:pt x="458" y="12"/>
                    <a:pt x="372" y="12"/>
                    <a:pt x="229" y="12"/>
                  </a:cubicBezTo>
                  <a:cubicBezTo>
                    <a:pt x="196" y="4"/>
                    <a:pt x="162" y="0"/>
                    <a:pt x="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34;p45">
              <a:extLst>
                <a:ext uri="{FF2B5EF4-FFF2-40B4-BE49-F238E27FC236}">
                  <a16:creationId xmlns:a16="http://schemas.microsoft.com/office/drawing/2014/main" id="{42BC6090-E2B4-DA5E-EE89-A387B2E3109B}"/>
                </a:ext>
              </a:extLst>
            </p:cNvPr>
            <p:cNvSpPr/>
            <p:nvPr/>
          </p:nvSpPr>
          <p:spPr>
            <a:xfrm>
              <a:off x="3252731" y="1869443"/>
              <a:ext cx="39620" cy="17522"/>
            </a:xfrm>
            <a:custGeom>
              <a:avLst/>
              <a:gdLst/>
              <a:ahLst/>
              <a:cxnLst/>
              <a:rect l="l" t="t" r="r" b="b"/>
              <a:pathLst>
                <a:path w="459" h="203" extrusionOk="0">
                  <a:moveTo>
                    <a:pt x="385" y="1"/>
                  </a:moveTo>
                  <a:cubicBezTo>
                    <a:pt x="335" y="1"/>
                    <a:pt x="268" y="15"/>
                    <a:pt x="201" y="48"/>
                  </a:cubicBezTo>
                  <a:cubicBezTo>
                    <a:pt x="87" y="77"/>
                    <a:pt x="1" y="134"/>
                    <a:pt x="1" y="191"/>
                  </a:cubicBezTo>
                  <a:cubicBezTo>
                    <a:pt x="9" y="200"/>
                    <a:pt x="25" y="203"/>
                    <a:pt x="46" y="203"/>
                  </a:cubicBezTo>
                  <a:cubicBezTo>
                    <a:pt x="96" y="203"/>
                    <a:pt x="177" y="183"/>
                    <a:pt x="258" y="163"/>
                  </a:cubicBezTo>
                  <a:cubicBezTo>
                    <a:pt x="373" y="105"/>
                    <a:pt x="459" y="48"/>
                    <a:pt x="459" y="19"/>
                  </a:cubicBezTo>
                  <a:cubicBezTo>
                    <a:pt x="447" y="8"/>
                    <a:pt x="420" y="1"/>
                    <a:pt x="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35;p45">
              <a:extLst>
                <a:ext uri="{FF2B5EF4-FFF2-40B4-BE49-F238E27FC236}">
                  <a16:creationId xmlns:a16="http://schemas.microsoft.com/office/drawing/2014/main" id="{5D51E085-B783-6B74-B545-58A223805966}"/>
                </a:ext>
              </a:extLst>
            </p:cNvPr>
            <p:cNvSpPr/>
            <p:nvPr/>
          </p:nvSpPr>
          <p:spPr>
            <a:xfrm>
              <a:off x="3279921" y="1876003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201" y="1"/>
                  </a:moveTo>
                  <a:cubicBezTo>
                    <a:pt x="172" y="1"/>
                    <a:pt x="115" y="87"/>
                    <a:pt x="58" y="201"/>
                  </a:cubicBezTo>
                  <a:cubicBezTo>
                    <a:pt x="29" y="315"/>
                    <a:pt x="1" y="430"/>
                    <a:pt x="29" y="430"/>
                  </a:cubicBezTo>
                  <a:cubicBezTo>
                    <a:pt x="33" y="434"/>
                    <a:pt x="37" y="436"/>
                    <a:pt x="42" y="436"/>
                  </a:cubicBezTo>
                  <a:cubicBezTo>
                    <a:pt x="73" y="436"/>
                    <a:pt x="123" y="358"/>
                    <a:pt x="172" y="258"/>
                  </a:cubicBezTo>
                  <a:cubicBezTo>
                    <a:pt x="229" y="144"/>
                    <a:pt x="229" y="29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36;p45">
              <a:extLst>
                <a:ext uri="{FF2B5EF4-FFF2-40B4-BE49-F238E27FC236}">
                  <a16:creationId xmlns:a16="http://schemas.microsoft.com/office/drawing/2014/main" id="{AF13EC2D-025C-15E1-2F22-59853657788C}"/>
                </a:ext>
              </a:extLst>
            </p:cNvPr>
            <p:cNvSpPr/>
            <p:nvPr/>
          </p:nvSpPr>
          <p:spPr>
            <a:xfrm>
              <a:off x="3297184" y="1878506"/>
              <a:ext cx="10013" cy="39620"/>
            </a:xfrm>
            <a:custGeom>
              <a:avLst/>
              <a:gdLst/>
              <a:ahLst/>
              <a:cxnLst/>
              <a:rect l="l" t="t" r="r" b="b"/>
              <a:pathLst>
                <a:path w="116" h="459" extrusionOk="0">
                  <a:moveTo>
                    <a:pt x="58" y="0"/>
                  </a:moveTo>
                  <a:cubicBezTo>
                    <a:pt x="29" y="0"/>
                    <a:pt x="1" y="86"/>
                    <a:pt x="1" y="229"/>
                  </a:cubicBezTo>
                  <a:cubicBezTo>
                    <a:pt x="1" y="344"/>
                    <a:pt x="29" y="458"/>
                    <a:pt x="58" y="458"/>
                  </a:cubicBezTo>
                  <a:cubicBezTo>
                    <a:pt x="87" y="458"/>
                    <a:pt x="115" y="344"/>
                    <a:pt x="115" y="229"/>
                  </a:cubicBezTo>
                  <a:cubicBezTo>
                    <a:pt x="115" y="86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37;p45">
              <a:extLst>
                <a:ext uri="{FF2B5EF4-FFF2-40B4-BE49-F238E27FC236}">
                  <a16:creationId xmlns:a16="http://schemas.microsoft.com/office/drawing/2014/main" id="{C2F04359-9802-47E7-9B76-A785D0069F7B}"/>
                </a:ext>
              </a:extLst>
            </p:cNvPr>
            <p:cNvSpPr/>
            <p:nvPr/>
          </p:nvSpPr>
          <p:spPr>
            <a:xfrm>
              <a:off x="3302191" y="1876003"/>
              <a:ext cx="24773" cy="37117"/>
            </a:xfrm>
            <a:custGeom>
              <a:avLst/>
              <a:gdLst/>
              <a:ahLst/>
              <a:cxnLst/>
              <a:rect l="l" t="t" r="r" b="b"/>
              <a:pathLst>
                <a:path w="287" h="430" extrusionOk="0">
                  <a:moveTo>
                    <a:pt x="57" y="1"/>
                  </a:moveTo>
                  <a:cubicBezTo>
                    <a:pt x="0" y="29"/>
                    <a:pt x="57" y="115"/>
                    <a:pt x="86" y="230"/>
                  </a:cubicBezTo>
                  <a:cubicBezTo>
                    <a:pt x="143" y="344"/>
                    <a:pt x="200" y="430"/>
                    <a:pt x="258" y="430"/>
                  </a:cubicBezTo>
                  <a:cubicBezTo>
                    <a:pt x="286" y="401"/>
                    <a:pt x="258" y="315"/>
                    <a:pt x="200" y="201"/>
                  </a:cubicBezTo>
                  <a:cubicBezTo>
                    <a:pt x="143" y="87"/>
                    <a:pt x="86" y="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38;p45">
              <a:extLst>
                <a:ext uri="{FF2B5EF4-FFF2-40B4-BE49-F238E27FC236}">
                  <a16:creationId xmlns:a16="http://schemas.microsoft.com/office/drawing/2014/main" id="{9508055A-0805-1074-0A1A-5D169A67B0B5}"/>
                </a:ext>
              </a:extLst>
            </p:cNvPr>
            <p:cNvSpPr/>
            <p:nvPr/>
          </p:nvSpPr>
          <p:spPr>
            <a:xfrm>
              <a:off x="3307111" y="1872896"/>
              <a:ext cx="34700" cy="28571"/>
            </a:xfrm>
            <a:custGeom>
              <a:avLst/>
              <a:gdLst/>
              <a:ahLst/>
              <a:cxnLst/>
              <a:rect l="l" t="t" r="r" b="b"/>
              <a:pathLst>
                <a:path w="402" h="331" extrusionOk="0">
                  <a:moveTo>
                    <a:pt x="49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0" y="37"/>
                    <a:pt x="58" y="123"/>
                    <a:pt x="172" y="208"/>
                  </a:cubicBezTo>
                  <a:cubicBezTo>
                    <a:pt x="243" y="279"/>
                    <a:pt x="313" y="330"/>
                    <a:pt x="352" y="330"/>
                  </a:cubicBezTo>
                  <a:cubicBezTo>
                    <a:pt x="360" y="330"/>
                    <a:pt x="367" y="328"/>
                    <a:pt x="372" y="323"/>
                  </a:cubicBezTo>
                  <a:cubicBezTo>
                    <a:pt x="401" y="294"/>
                    <a:pt x="344" y="208"/>
                    <a:pt x="229" y="123"/>
                  </a:cubicBezTo>
                  <a:cubicBezTo>
                    <a:pt x="159" y="52"/>
                    <a:pt x="88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39;p45">
              <a:extLst>
                <a:ext uri="{FF2B5EF4-FFF2-40B4-BE49-F238E27FC236}">
                  <a16:creationId xmlns:a16="http://schemas.microsoft.com/office/drawing/2014/main" id="{1F50E568-AEE7-6036-CF1F-23BE50285345}"/>
                </a:ext>
              </a:extLst>
            </p:cNvPr>
            <p:cNvSpPr/>
            <p:nvPr/>
          </p:nvSpPr>
          <p:spPr>
            <a:xfrm>
              <a:off x="3312031" y="1868235"/>
              <a:ext cx="37117" cy="15623"/>
            </a:xfrm>
            <a:custGeom>
              <a:avLst/>
              <a:gdLst/>
              <a:ahLst/>
              <a:cxnLst/>
              <a:rect l="l" t="t" r="r" b="b"/>
              <a:pathLst>
                <a:path w="430" h="181" extrusionOk="0">
                  <a:moveTo>
                    <a:pt x="53" y="0"/>
                  </a:moveTo>
                  <a:cubicBezTo>
                    <a:pt x="21" y="0"/>
                    <a:pt x="1" y="9"/>
                    <a:pt x="1" y="33"/>
                  </a:cubicBezTo>
                  <a:cubicBezTo>
                    <a:pt x="1" y="62"/>
                    <a:pt x="86" y="119"/>
                    <a:pt x="201" y="148"/>
                  </a:cubicBezTo>
                  <a:cubicBezTo>
                    <a:pt x="267" y="164"/>
                    <a:pt x="333" y="181"/>
                    <a:pt x="377" y="181"/>
                  </a:cubicBezTo>
                  <a:cubicBezTo>
                    <a:pt x="409" y="181"/>
                    <a:pt x="430" y="172"/>
                    <a:pt x="430" y="148"/>
                  </a:cubicBezTo>
                  <a:cubicBezTo>
                    <a:pt x="430" y="119"/>
                    <a:pt x="344" y="62"/>
                    <a:pt x="230" y="33"/>
                  </a:cubicBezTo>
                  <a:cubicBezTo>
                    <a:pt x="163" y="17"/>
                    <a:pt x="97" y="0"/>
                    <a:pt x="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40;p45">
              <a:extLst>
                <a:ext uri="{FF2B5EF4-FFF2-40B4-BE49-F238E27FC236}">
                  <a16:creationId xmlns:a16="http://schemas.microsoft.com/office/drawing/2014/main" id="{15F201A0-32AF-39C7-D80D-9F5EEBEE46DD}"/>
                </a:ext>
              </a:extLst>
            </p:cNvPr>
            <p:cNvSpPr/>
            <p:nvPr/>
          </p:nvSpPr>
          <p:spPr>
            <a:xfrm>
              <a:off x="3312031" y="1857100"/>
              <a:ext cx="39620" cy="11567"/>
            </a:xfrm>
            <a:custGeom>
              <a:avLst/>
              <a:gdLst/>
              <a:ahLst/>
              <a:cxnLst/>
              <a:rect l="l" t="t" r="r" b="b"/>
              <a:pathLst>
                <a:path w="459" h="134" extrusionOk="0">
                  <a:moveTo>
                    <a:pt x="364" y="1"/>
                  </a:moveTo>
                  <a:cubicBezTo>
                    <a:pt x="324" y="1"/>
                    <a:pt x="277" y="7"/>
                    <a:pt x="230" y="19"/>
                  </a:cubicBezTo>
                  <a:cubicBezTo>
                    <a:pt x="86" y="19"/>
                    <a:pt x="1" y="77"/>
                    <a:pt x="1" y="105"/>
                  </a:cubicBezTo>
                  <a:cubicBezTo>
                    <a:pt x="1" y="134"/>
                    <a:pt x="115" y="134"/>
                    <a:pt x="230" y="134"/>
                  </a:cubicBezTo>
                  <a:cubicBezTo>
                    <a:pt x="344" y="105"/>
                    <a:pt x="458" y="77"/>
                    <a:pt x="458" y="48"/>
                  </a:cubicBezTo>
                  <a:cubicBezTo>
                    <a:pt x="458" y="14"/>
                    <a:pt x="419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41;p45">
              <a:extLst>
                <a:ext uri="{FF2B5EF4-FFF2-40B4-BE49-F238E27FC236}">
                  <a16:creationId xmlns:a16="http://schemas.microsoft.com/office/drawing/2014/main" id="{6787EB8C-6B05-D94E-F64C-98885F169527}"/>
                </a:ext>
              </a:extLst>
            </p:cNvPr>
            <p:cNvSpPr/>
            <p:nvPr/>
          </p:nvSpPr>
          <p:spPr>
            <a:xfrm>
              <a:off x="3309528" y="1840440"/>
              <a:ext cx="37203" cy="21838"/>
            </a:xfrm>
            <a:custGeom>
              <a:avLst/>
              <a:gdLst/>
              <a:ahLst/>
              <a:cxnLst/>
              <a:rect l="l" t="t" r="r" b="b"/>
              <a:pathLst>
                <a:path w="431" h="253" extrusionOk="0">
                  <a:moveTo>
                    <a:pt x="391" y="1"/>
                  </a:moveTo>
                  <a:cubicBezTo>
                    <a:pt x="342" y="1"/>
                    <a:pt x="264" y="27"/>
                    <a:pt x="201" y="69"/>
                  </a:cubicBezTo>
                  <a:cubicBezTo>
                    <a:pt x="87" y="126"/>
                    <a:pt x="1" y="212"/>
                    <a:pt x="30" y="241"/>
                  </a:cubicBezTo>
                  <a:cubicBezTo>
                    <a:pt x="30" y="249"/>
                    <a:pt x="38" y="252"/>
                    <a:pt x="52" y="252"/>
                  </a:cubicBezTo>
                  <a:cubicBezTo>
                    <a:pt x="91" y="252"/>
                    <a:pt x="175" y="226"/>
                    <a:pt x="259" y="184"/>
                  </a:cubicBezTo>
                  <a:cubicBezTo>
                    <a:pt x="373" y="98"/>
                    <a:pt x="430" y="41"/>
                    <a:pt x="430" y="12"/>
                  </a:cubicBezTo>
                  <a:cubicBezTo>
                    <a:pt x="423" y="4"/>
                    <a:pt x="409" y="1"/>
                    <a:pt x="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42;p45">
              <a:extLst>
                <a:ext uri="{FF2B5EF4-FFF2-40B4-BE49-F238E27FC236}">
                  <a16:creationId xmlns:a16="http://schemas.microsoft.com/office/drawing/2014/main" id="{5458A579-A674-57B7-DA3F-AB6D718926AC}"/>
                </a:ext>
              </a:extLst>
            </p:cNvPr>
            <p:cNvSpPr/>
            <p:nvPr/>
          </p:nvSpPr>
          <p:spPr>
            <a:xfrm>
              <a:off x="3304608" y="1824127"/>
              <a:ext cx="27276" cy="34700"/>
            </a:xfrm>
            <a:custGeom>
              <a:avLst/>
              <a:gdLst/>
              <a:ahLst/>
              <a:cxnLst/>
              <a:rect l="l" t="t" r="r" b="b"/>
              <a:pathLst>
                <a:path w="316" h="402" extrusionOk="0">
                  <a:moveTo>
                    <a:pt x="287" y="1"/>
                  </a:moveTo>
                  <a:cubicBezTo>
                    <a:pt x="287" y="1"/>
                    <a:pt x="201" y="58"/>
                    <a:pt x="115" y="172"/>
                  </a:cubicBezTo>
                  <a:cubicBezTo>
                    <a:pt x="29" y="287"/>
                    <a:pt x="1" y="373"/>
                    <a:pt x="29" y="401"/>
                  </a:cubicBezTo>
                  <a:cubicBezTo>
                    <a:pt x="58" y="401"/>
                    <a:pt x="144" y="344"/>
                    <a:pt x="201" y="230"/>
                  </a:cubicBezTo>
                  <a:cubicBezTo>
                    <a:pt x="287" y="144"/>
                    <a:pt x="316" y="29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43;p45">
              <a:extLst>
                <a:ext uri="{FF2B5EF4-FFF2-40B4-BE49-F238E27FC236}">
                  <a16:creationId xmlns:a16="http://schemas.microsoft.com/office/drawing/2014/main" id="{27555B61-6074-F0D4-D11C-2FD094D27083}"/>
                </a:ext>
              </a:extLst>
            </p:cNvPr>
            <p:cNvSpPr/>
            <p:nvPr/>
          </p:nvSpPr>
          <p:spPr>
            <a:xfrm>
              <a:off x="3299688" y="1816703"/>
              <a:ext cx="12430" cy="39620"/>
            </a:xfrm>
            <a:custGeom>
              <a:avLst/>
              <a:gdLst/>
              <a:ahLst/>
              <a:cxnLst/>
              <a:rect l="l" t="t" r="r" b="b"/>
              <a:pathLst>
                <a:path w="144" h="459" extrusionOk="0">
                  <a:moveTo>
                    <a:pt x="115" y="1"/>
                  </a:moveTo>
                  <a:cubicBezTo>
                    <a:pt x="115" y="1"/>
                    <a:pt x="58" y="87"/>
                    <a:pt x="29" y="230"/>
                  </a:cubicBezTo>
                  <a:cubicBezTo>
                    <a:pt x="0" y="344"/>
                    <a:pt x="0" y="459"/>
                    <a:pt x="29" y="459"/>
                  </a:cubicBezTo>
                  <a:cubicBezTo>
                    <a:pt x="58" y="459"/>
                    <a:pt x="115" y="373"/>
                    <a:pt x="115" y="230"/>
                  </a:cubicBezTo>
                  <a:cubicBezTo>
                    <a:pt x="144" y="115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44;p45">
              <a:extLst>
                <a:ext uri="{FF2B5EF4-FFF2-40B4-BE49-F238E27FC236}">
                  <a16:creationId xmlns:a16="http://schemas.microsoft.com/office/drawing/2014/main" id="{229D4A59-69F4-02BC-47D7-E5BDE71388EE}"/>
                </a:ext>
              </a:extLst>
            </p:cNvPr>
            <p:cNvSpPr/>
            <p:nvPr/>
          </p:nvSpPr>
          <p:spPr>
            <a:xfrm>
              <a:off x="3287344" y="1816703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29" y="1"/>
                  </a:moveTo>
                  <a:cubicBezTo>
                    <a:pt x="0" y="1"/>
                    <a:pt x="0" y="115"/>
                    <a:pt x="29" y="258"/>
                  </a:cubicBezTo>
                  <a:cubicBezTo>
                    <a:pt x="58" y="373"/>
                    <a:pt x="86" y="459"/>
                    <a:pt x="143" y="459"/>
                  </a:cubicBezTo>
                  <a:cubicBezTo>
                    <a:pt x="172" y="459"/>
                    <a:pt x="172" y="344"/>
                    <a:pt x="143" y="230"/>
                  </a:cubicBezTo>
                  <a:cubicBezTo>
                    <a:pt x="86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45;p45">
              <a:extLst>
                <a:ext uri="{FF2B5EF4-FFF2-40B4-BE49-F238E27FC236}">
                  <a16:creationId xmlns:a16="http://schemas.microsoft.com/office/drawing/2014/main" id="{D61C0196-CAD0-2265-70C2-0CDACB836584}"/>
                </a:ext>
              </a:extLst>
            </p:cNvPr>
            <p:cNvSpPr/>
            <p:nvPr/>
          </p:nvSpPr>
          <p:spPr>
            <a:xfrm>
              <a:off x="3267578" y="1826026"/>
              <a:ext cx="29693" cy="33232"/>
            </a:xfrm>
            <a:custGeom>
              <a:avLst/>
              <a:gdLst/>
              <a:ahLst/>
              <a:cxnLst/>
              <a:rect l="l" t="t" r="r" b="b"/>
              <a:pathLst>
                <a:path w="344" h="385" extrusionOk="0">
                  <a:moveTo>
                    <a:pt x="49" y="0"/>
                  </a:moveTo>
                  <a:cubicBezTo>
                    <a:pt x="41" y="0"/>
                    <a:pt x="34" y="2"/>
                    <a:pt x="29" y="7"/>
                  </a:cubicBezTo>
                  <a:cubicBezTo>
                    <a:pt x="0" y="7"/>
                    <a:pt x="58" y="122"/>
                    <a:pt x="115" y="208"/>
                  </a:cubicBezTo>
                  <a:cubicBezTo>
                    <a:pt x="189" y="307"/>
                    <a:pt x="264" y="385"/>
                    <a:pt x="301" y="385"/>
                  </a:cubicBezTo>
                  <a:cubicBezTo>
                    <a:pt x="307" y="385"/>
                    <a:pt x="311" y="383"/>
                    <a:pt x="315" y="379"/>
                  </a:cubicBezTo>
                  <a:cubicBezTo>
                    <a:pt x="344" y="351"/>
                    <a:pt x="315" y="265"/>
                    <a:pt x="229" y="150"/>
                  </a:cubicBezTo>
                  <a:cubicBezTo>
                    <a:pt x="158" y="56"/>
                    <a:pt x="87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46;p45">
              <a:extLst>
                <a:ext uri="{FF2B5EF4-FFF2-40B4-BE49-F238E27FC236}">
                  <a16:creationId xmlns:a16="http://schemas.microsoft.com/office/drawing/2014/main" id="{8B66273B-8AEC-C21A-F655-62E088B47033}"/>
                </a:ext>
              </a:extLst>
            </p:cNvPr>
            <p:cNvSpPr/>
            <p:nvPr/>
          </p:nvSpPr>
          <p:spPr>
            <a:xfrm>
              <a:off x="3260154" y="1833362"/>
              <a:ext cx="34700" cy="26413"/>
            </a:xfrm>
            <a:custGeom>
              <a:avLst/>
              <a:gdLst/>
              <a:ahLst/>
              <a:cxnLst/>
              <a:rect l="l" t="t" r="r" b="b"/>
              <a:pathLst>
                <a:path w="402" h="306" extrusionOk="0">
                  <a:moveTo>
                    <a:pt x="50" y="1"/>
                  </a:moveTo>
                  <a:cubicBezTo>
                    <a:pt x="41" y="1"/>
                    <a:pt x="34" y="3"/>
                    <a:pt x="29" y="8"/>
                  </a:cubicBezTo>
                  <a:cubicBezTo>
                    <a:pt x="1" y="37"/>
                    <a:pt x="58" y="94"/>
                    <a:pt x="172" y="208"/>
                  </a:cubicBezTo>
                  <a:cubicBezTo>
                    <a:pt x="237" y="273"/>
                    <a:pt x="317" y="305"/>
                    <a:pt x="353" y="305"/>
                  </a:cubicBezTo>
                  <a:cubicBezTo>
                    <a:pt x="365" y="305"/>
                    <a:pt x="373" y="302"/>
                    <a:pt x="373" y="294"/>
                  </a:cubicBezTo>
                  <a:cubicBezTo>
                    <a:pt x="401" y="294"/>
                    <a:pt x="344" y="208"/>
                    <a:pt x="258" y="123"/>
                  </a:cubicBezTo>
                  <a:cubicBezTo>
                    <a:pt x="164" y="52"/>
                    <a:pt x="89" y="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047;p45">
              <a:extLst>
                <a:ext uri="{FF2B5EF4-FFF2-40B4-BE49-F238E27FC236}">
                  <a16:creationId xmlns:a16="http://schemas.microsoft.com/office/drawing/2014/main" id="{BAA17DBD-777C-9507-43C2-AB6F923C4915}"/>
                </a:ext>
              </a:extLst>
            </p:cNvPr>
            <p:cNvSpPr/>
            <p:nvPr/>
          </p:nvSpPr>
          <p:spPr>
            <a:xfrm>
              <a:off x="3252731" y="1849504"/>
              <a:ext cx="39620" cy="16141"/>
            </a:xfrm>
            <a:custGeom>
              <a:avLst/>
              <a:gdLst/>
              <a:ahLst/>
              <a:cxnLst/>
              <a:rect l="l" t="t" r="r" b="b"/>
              <a:pathLst>
                <a:path w="459" h="187" extrusionOk="0">
                  <a:moveTo>
                    <a:pt x="72" y="0"/>
                  </a:moveTo>
                  <a:cubicBezTo>
                    <a:pt x="29" y="0"/>
                    <a:pt x="1" y="7"/>
                    <a:pt x="1" y="21"/>
                  </a:cubicBezTo>
                  <a:cubicBezTo>
                    <a:pt x="1" y="50"/>
                    <a:pt x="87" y="107"/>
                    <a:pt x="201" y="165"/>
                  </a:cubicBezTo>
                  <a:cubicBezTo>
                    <a:pt x="258" y="179"/>
                    <a:pt x="316" y="186"/>
                    <a:pt x="358" y="186"/>
                  </a:cubicBezTo>
                  <a:cubicBezTo>
                    <a:pt x="401" y="186"/>
                    <a:pt x="430" y="179"/>
                    <a:pt x="430" y="165"/>
                  </a:cubicBezTo>
                  <a:cubicBezTo>
                    <a:pt x="459" y="107"/>
                    <a:pt x="373" y="79"/>
                    <a:pt x="230" y="21"/>
                  </a:cubicBezTo>
                  <a:cubicBezTo>
                    <a:pt x="172" y="7"/>
                    <a:pt x="115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048;p45">
              <a:extLst>
                <a:ext uri="{FF2B5EF4-FFF2-40B4-BE49-F238E27FC236}">
                  <a16:creationId xmlns:a16="http://schemas.microsoft.com/office/drawing/2014/main" id="{879F030B-817E-0825-0908-30C28DF65531}"/>
                </a:ext>
              </a:extLst>
            </p:cNvPr>
            <p:cNvSpPr/>
            <p:nvPr/>
          </p:nvSpPr>
          <p:spPr>
            <a:xfrm>
              <a:off x="3250314" y="1865127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327" y="0"/>
                  </a:moveTo>
                  <a:cubicBezTo>
                    <a:pt x="296" y="0"/>
                    <a:pt x="263" y="4"/>
                    <a:pt x="229" y="12"/>
                  </a:cubicBezTo>
                  <a:cubicBezTo>
                    <a:pt x="86" y="12"/>
                    <a:pt x="0" y="41"/>
                    <a:pt x="0" y="98"/>
                  </a:cubicBezTo>
                  <a:cubicBezTo>
                    <a:pt x="0" y="127"/>
                    <a:pt x="115" y="127"/>
                    <a:pt x="229" y="127"/>
                  </a:cubicBezTo>
                  <a:cubicBezTo>
                    <a:pt x="372" y="127"/>
                    <a:pt x="458" y="69"/>
                    <a:pt x="458" y="41"/>
                  </a:cubicBezTo>
                  <a:cubicBezTo>
                    <a:pt x="458" y="21"/>
                    <a:pt x="401" y="0"/>
                    <a:pt x="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049;p45">
              <a:extLst>
                <a:ext uri="{FF2B5EF4-FFF2-40B4-BE49-F238E27FC236}">
                  <a16:creationId xmlns:a16="http://schemas.microsoft.com/office/drawing/2014/main" id="{BA8B4FFA-ACBB-9222-1DF4-A58DB50D43B8}"/>
                </a:ext>
              </a:extLst>
            </p:cNvPr>
            <p:cNvSpPr/>
            <p:nvPr/>
          </p:nvSpPr>
          <p:spPr>
            <a:xfrm>
              <a:off x="3255234" y="1871515"/>
              <a:ext cx="37117" cy="22788"/>
            </a:xfrm>
            <a:custGeom>
              <a:avLst/>
              <a:gdLst/>
              <a:ahLst/>
              <a:cxnLst/>
              <a:rect l="l" t="t" r="r" b="b"/>
              <a:pathLst>
                <a:path w="430" h="264" extrusionOk="0">
                  <a:moveTo>
                    <a:pt x="385" y="0"/>
                  </a:moveTo>
                  <a:cubicBezTo>
                    <a:pt x="336" y="0"/>
                    <a:pt x="261" y="41"/>
                    <a:pt x="201" y="81"/>
                  </a:cubicBezTo>
                  <a:cubicBezTo>
                    <a:pt x="86" y="139"/>
                    <a:pt x="0" y="224"/>
                    <a:pt x="29" y="253"/>
                  </a:cubicBezTo>
                  <a:cubicBezTo>
                    <a:pt x="29" y="260"/>
                    <a:pt x="36" y="264"/>
                    <a:pt x="49" y="264"/>
                  </a:cubicBezTo>
                  <a:cubicBezTo>
                    <a:pt x="86" y="264"/>
                    <a:pt x="172" y="232"/>
                    <a:pt x="258" y="167"/>
                  </a:cubicBezTo>
                  <a:cubicBezTo>
                    <a:pt x="372" y="110"/>
                    <a:pt x="430" y="53"/>
                    <a:pt x="430" y="24"/>
                  </a:cubicBezTo>
                  <a:cubicBezTo>
                    <a:pt x="421" y="7"/>
                    <a:pt x="406" y="0"/>
                    <a:pt x="3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050;p45">
              <a:extLst>
                <a:ext uri="{FF2B5EF4-FFF2-40B4-BE49-F238E27FC236}">
                  <a16:creationId xmlns:a16="http://schemas.microsoft.com/office/drawing/2014/main" id="{D452A3EA-D84F-242B-0217-87AA45933F30}"/>
                </a:ext>
              </a:extLst>
            </p:cNvPr>
            <p:cNvSpPr/>
            <p:nvPr/>
          </p:nvSpPr>
          <p:spPr>
            <a:xfrm>
              <a:off x="3267578" y="1875571"/>
              <a:ext cx="29693" cy="33146"/>
            </a:xfrm>
            <a:custGeom>
              <a:avLst/>
              <a:gdLst/>
              <a:ahLst/>
              <a:cxnLst/>
              <a:rect l="l" t="t" r="r" b="b"/>
              <a:pathLst>
                <a:path w="344" h="384" extrusionOk="0">
                  <a:moveTo>
                    <a:pt x="301" y="0"/>
                  </a:moveTo>
                  <a:cubicBezTo>
                    <a:pt x="264" y="0"/>
                    <a:pt x="189" y="74"/>
                    <a:pt x="115" y="149"/>
                  </a:cubicBezTo>
                  <a:cubicBezTo>
                    <a:pt x="58" y="263"/>
                    <a:pt x="0" y="349"/>
                    <a:pt x="29" y="378"/>
                  </a:cubicBezTo>
                  <a:cubicBezTo>
                    <a:pt x="33" y="382"/>
                    <a:pt x="38" y="383"/>
                    <a:pt x="44" y="383"/>
                  </a:cubicBezTo>
                  <a:cubicBezTo>
                    <a:pt x="81" y="383"/>
                    <a:pt x="155" y="309"/>
                    <a:pt x="229" y="235"/>
                  </a:cubicBezTo>
                  <a:cubicBezTo>
                    <a:pt x="315" y="120"/>
                    <a:pt x="344" y="34"/>
                    <a:pt x="315" y="6"/>
                  </a:cubicBezTo>
                  <a:cubicBezTo>
                    <a:pt x="311" y="2"/>
                    <a:pt x="307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051;p45">
              <a:extLst>
                <a:ext uri="{FF2B5EF4-FFF2-40B4-BE49-F238E27FC236}">
                  <a16:creationId xmlns:a16="http://schemas.microsoft.com/office/drawing/2014/main" id="{7D9D654C-C509-4166-F3F2-A17526AD29B9}"/>
                </a:ext>
              </a:extLst>
            </p:cNvPr>
            <p:cNvSpPr/>
            <p:nvPr/>
          </p:nvSpPr>
          <p:spPr>
            <a:xfrm>
              <a:off x="3287344" y="1878075"/>
              <a:ext cx="14933" cy="40051"/>
            </a:xfrm>
            <a:custGeom>
              <a:avLst/>
              <a:gdLst/>
              <a:ahLst/>
              <a:cxnLst/>
              <a:rect l="l" t="t" r="r" b="b"/>
              <a:pathLst>
                <a:path w="173" h="464" extrusionOk="0">
                  <a:moveTo>
                    <a:pt x="134" y="1"/>
                  </a:moveTo>
                  <a:cubicBezTo>
                    <a:pt x="103" y="1"/>
                    <a:pt x="55" y="103"/>
                    <a:pt x="29" y="206"/>
                  </a:cubicBezTo>
                  <a:cubicBezTo>
                    <a:pt x="0" y="349"/>
                    <a:pt x="0" y="435"/>
                    <a:pt x="29" y="463"/>
                  </a:cubicBezTo>
                  <a:cubicBezTo>
                    <a:pt x="58" y="463"/>
                    <a:pt x="115" y="349"/>
                    <a:pt x="143" y="234"/>
                  </a:cubicBezTo>
                  <a:cubicBezTo>
                    <a:pt x="172" y="120"/>
                    <a:pt x="172" y="5"/>
                    <a:pt x="143" y="5"/>
                  </a:cubicBezTo>
                  <a:cubicBezTo>
                    <a:pt x="140" y="2"/>
                    <a:pt x="137" y="1"/>
                    <a:pt x="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52;p45">
              <a:extLst>
                <a:ext uri="{FF2B5EF4-FFF2-40B4-BE49-F238E27FC236}">
                  <a16:creationId xmlns:a16="http://schemas.microsoft.com/office/drawing/2014/main" id="{33EB4458-7E7A-3D27-0864-F34EDCE00EC4}"/>
                </a:ext>
              </a:extLst>
            </p:cNvPr>
            <p:cNvSpPr/>
            <p:nvPr/>
          </p:nvSpPr>
          <p:spPr>
            <a:xfrm>
              <a:off x="3299688" y="1878075"/>
              <a:ext cx="14933" cy="40051"/>
            </a:xfrm>
            <a:custGeom>
              <a:avLst/>
              <a:gdLst/>
              <a:ahLst/>
              <a:cxnLst/>
              <a:rect l="l" t="t" r="r" b="b"/>
              <a:pathLst>
                <a:path w="173" h="464" extrusionOk="0">
                  <a:moveTo>
                    <a:pt x="46" y="1"/>
                  </a:moveTo>
                  <a:cubicBezTo>
                    <a:pt x="41" y="1"/>
                    <a:pt x="35" y="2"/>
                    <a:pt x="29" y="5"/>
                  </a:cubicBezTo>
                  <a:cubicBezTo>
                    <a:pt x="0" y="5"/>
                    <a:pt x="0" y="120"/>
                    <a:pt x="29" y="234"/>
                  </a:cubicBezTo>
                  <a:cubicBezTo>
                    <a:pt x="86" y="377"/>
                    <a:pt x="115" y="463"/>
                    <a:pt x="144" y="463"/>
                  </a:cubicBezTo>
                  <a:cubicBezTo>
                    <a:pt x="172" y="435"/>
                    <a:pt x="172" y="349"/>
                    <a:pt x="144" y="206"/>
                  </a:cubicBezTo>
                  <a:cubicBezTo>
                    <a:pt x="118" y="103"/>
                    <a:pt x="92" y="1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53;p45">
              <a:extLst>
                <a:ext uri="{FF2B5EF4-FFF2-40B4-BE49-F238E27FC236}">
                  <a16:creationId xmlns:a16="http://schemas.microsoft.com/office/drawing/2014/main" id="{DD234C46-1EAD-2691-15F1-BF61C26675B2}"/>
                </a:ext>
              </a:extLst>
            </p:cNvPr>
            <p:cNvSpPr/>
            <p:nvPr/>
          </p:nvSpPr>
          <p:spPr>
            <a:xfrm>
              <a:off x="3304608" y="1875571"/>
              <a:ext cx="27276" cy="33146"/>
            </a:xfrm>
            <a:custGeom>
              <a:avLst/>
              <a:gdLst/>
              <a:ahLst/>
              <a:cxnLst/>
              <a:rect l="l" t="t" r="r" b="b"/>
              <a:pathLst>
                <a:path w="316" h="384" extrusionOk="0">
                  <a:moveTo>
                    <a:pt x="44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34"/>
                    <a:pt x="29" y="120"/>
                    <a:pt x="115" y="235"/>
                  </a:cubicBezTo>
                  <a:cubicBezTo>
                    <a:pt x="190" y="309"/>
                    <a:pt x="264" y="383"/>
                    <a:pt x="283" y="383"/>
                  </a:cubicBezTo>
                  <a:cubicBezTo>
                    <a:pt x="285" y="383"/>
                    <a:pt x="287" y="382"/>
                    <a:pt x="287" y="378"/>
                  </a:cubicBezTo>
                  <a:cubicBezTo>
                    <a:pt x="316" y="378"/>
                    <a:pt x="287" y="263"/>
                    <a:pt x="201" y="149"/>
                  </a:cubicBezTo>
                  <a:cubicBezTo>
                    <a:pt x="151" y="74"/>
                    <a:pt x="80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54;p45">
              <a:extLst>
                <a:ext uri="{FF2B5EF4-FFF2-40B4-BE49-F238E27FC236}">
                  <a16:creationId xmlns:a16="http://schemas.microsoft.com/office/drawing/2014/main" id="{1A699000-2F1A-6520-B86B-A66BE59A2027}"/>
                </a:ext>
              </a:extLst>
            </p:cNvPr>
            <p:cNvSpPr/>
            <p:nvPr/>
          </p:nvSpPr>
          <p:spPr>
            <a:xfrm>
              <a:off x="3309528" y="1872550"/>
              <a:ext cx="37203" cy="21838"/>
            </a:xfrm>
            <a:custGeom>
              <a:avLst/>
              <a:gdLst/>
              <a:ahLst/>
              <a:cxnLst/>
              <a:rect l="l" t="t" r="r" b="b"/>
              <a:pathLst>
                <a:path w="431" h="253" extrusionOk="0">
                  <a:moveTo>
                    <a:pt x="36" y="1"/>
                  </a:moveTo>
                  <a:cubicBezTo>
                    <a:pt x="20" y="1"/>
                    <a:pt x="9" y="4"/>
                    <a:pt x="1" y="12"/>
                  </a:cubicBezTo>
                  <a:cubicBezTo>
                    <a:pt x="1" y="41"/>
                    <a:pt x="58" y="98"/>
                    <a:pt x="173" y="184"/>
                  </a:cubicBezTo>
                  <a:cubicBezTo>
                    <a:pt x="256" y="226"/>
                    <a:pt x="340" y="252"/>
                    <a:pt x="379" y="252"/>
                  </a:cubicBezTo>
                  <a:cubicBezTo>
                    <a:pt x="393" y="252"/>
                    <a:pt x="402" y="249"/>
                    <a:pt x="402" y="241"/>
                  </a:cubicBezTo>
                  <a:cubicBezTo>
                    <a:pt x="430" y="212"/>
                    <a:pt x="344" y="127"/>
                    <a:pt x="230" y="69"/>
                  </a:cubicBezTo>
                  <a:cubicBezTo>
                    <a:pt x="146" y="27"/>
                    <a:pt x="78" y="1"/>
                    <a:pt x="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55;p45">
              <a:extLst>
                <a:ext uri="{FF2B5EF4-FFF2-40B4-BE49-F238E27FC236}">
                  <a16:creationId xmlns:a16="http://schemas.microsoft.com/office/drawing/2014/main" id="{D720A180-797E-5D82-AD85-CCF3A5A83783}"/>
                </a:ext>
              </a:extLst>
            </p:cNvPr>
            <p:cNvSpPr/>
            <p:nvPr/>
          </p:nvSpPr>
          <p:spPr>
            <a:xfrm>
              <a:off x="3312031" y="1866163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230" y="0"/>
                  </a:moveTo>
                  <a:cubicBezTo>
                    <a:pt x="115" y="0"/>
                    <a:pt x="1" y="0"/>
                    <a:pt x="1" y="29"/>
                  </a:cubicBezTo>
                  <a:cubicBezTo>
                    <a:pt x="1" y="57"/>
                    <a:pt x="86" y="86"/>
                    <a:pt x="230" y="115"/>
                  </a:cubicBezTo>
                  <a:cubicBezTo>
                    <a:pt x="263" y="123"/>
                    <a:pt x="297" y="127"/>
                    <a:pt x="327" y="127"/>
                  </a:cubicBezTo>
                  <a:cubicBezTo>
                    <a:pt x="401" y="127"/>
                    <a:pt x="458" y="106"/>
                    <a:pt x="458" y="86"/>
                  </a:cubicBezTo>
                  <a:cubicBezTo>
                    <a:pt x="458" y="57"/>
                    <a:pt x="373" y="0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56;p45">
              <a:extLst>
                <a:ext uri="{FF2B5EF4-FFF2-40B4-BE49-F238E27FC236}">
                  <a16:creationId xmlns:a16="http://schemas.microsoft.com/office/drawing/2014/main" id="{5EA3DEE9-F67C-F524-244F-DDDC48FCB4CA}"/>
                </a:ext>
              </a:extLst>
            </p:cNvPr>
            <p:cNvSpPr/>
            <p:nvPr/>
          </p:nvSpPr>
          <p:spPr>
            <a:xfrm>
              <a:off x="3309528" y="1851921"/>
              <a:ext cx="42123" cy="13724"/>
            </a:xfrm>
            <a:custGeom>
              <a:avLst/>
              <a:gdLst/>
              <a:ahLst/>
              <a:cxnLst/>
              <a:rect l="l" t="t" r="r" b="b"/>
              <a:pathLst>
                <a:path w="488" h="159" extrusionOk="0">
                  <a:moveTo>
                    <a:pt x="387" y="1"/>
                  </a:moveTo>
                  <a:cubicBezTo>
                    <a:pt x="344" y="1"/>
                    <a:pt x="287" y="8"/>
                    <a:pt x="230" y="22"/>
                  </a:cubicBezTo>
                  <a:cubicBezTo>
                    <a:pt x="115" y="51"/>
                    <a:pt x="1" y="108"/>
                    <a:pt x="30" y="137"/>
                  </a:cubicBezTo>
                  <a:cubicBezTo>
                    <a:pt x="30" y="151"/>
                    <a:pt x="58" y="158"/>
                    <a:pt x="101" y="158"/>
                  </a:cubicBezTo>
                  <a:cubicBezTo>
                    <a:pt x="144" y="158"/>
                    <a:pt x="201" y="151"/>
                    <a:pt x="259" y="137"/>
                  </a:cubicBezTo>
                  <a:cubicBezTo>
                    <a:pt x="373" y="108"/>
                    <a:pt x="487" y="51"/>
                    <a:pt x="459" y="22"/>
                  </a:cubicBezTo>
                  <a:cubicBezTo>
                    <a:pt x="459" y="8"/>
                    <a:pt x="430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57;p45">
              <a:extLst>
                <a:ext uri="{FF2B5EF4-FFF2-40B4-BE49-F238E27FC236}">
                  <a16:creationId xmlns:a16="http://schemas.microsoft.com/office/drawing/2014/main" id="{3D7BA586-AAE6-BD20-863B-54EC3E0D00E5}"/>
                </a:ext>
              </a:extLst>
            </p:cNvPr>
            <p:cNvSpPr/>
            <p:nvPr/>
          </p:nvSpPr>
          <p:spPr>
            <a:xfrm>
              <a:off x="3307111" y="1833362"/>
              <a:ext cx="34700" cy="26068"/>
            </a:xfrm>
            <a:custGeom>
              <a:avLst/>
              <a:gdLst/>
              <a:ahLst/>
              <a:cxnLst/>
              <a:rect l="l" t="t" r="r" b="b"/>
              <a:pathLst>
                <a:path w="402" h="302" extrusionOk="0">
                  <a:moveTo>
                    <a:pt x="351" y="1"/>
                  </a:moveTo>
                  <a:cubicBezTo>
                    <a:pt x="312" y="1"/>
                    <a:pt x="242" y="47"/>
                    <a:pt x="172" y="94"/>
                  </a:cubicBezTo>
                  <a:cubicBezTo>
                    <a:pt x="58" y="180"/>
                    <a:pt x="0" y="266"/>
                    <a:pt x="29" y="294"/>
                  </a:cubicBezTo>
                  <a:cubicBezTo>
                    <a:pt x="29" y="299"/>
                    <a:pt x="33" y="302"/>
                    <a:pt x="39" y="302"/>
                  </a:cubicBezTo>
                  <a:cubicBezTo>
                    <a:pt x="69" y="302"/>
                    <a:pt x="159" y="251"/>
                    <a:pt x="229" y="180"/>
                  </a:cubicBezTo>
                  <a:cubicBezTo>
                    <a:pt x="344" y="123"/>
                    <a:pt x="401" y="8"/>
                    <a:pt x="372" y="8"/>
                  </a:cubicBezTo>
                  <a:cubicBezTo>
                    <a:pt x="367" y="3"/>
                    <a:pt x="360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58;p45">
              <a:extLst>
                <a:ext uri="{FF2B5EF4-FFF2-40B4-BE49-F238E27FC236}">
                  <a16:creationId xmlns:a16="http://schemas.microsoft.com/office/drawing/2014/main" id="{32F776FA-BBF0-04A5-7914-2515955BB3F6}"/>
                </a:ext>
              </a:extLst>
            </p:cNvPr>
            <p:cNvSpPr/>
            <p:nvPr/>
          </p:nvSpPr>
          <p:spPr>
            <a:xfrm>
              <a:off x="3302191" y="1821192"/>
              <a:ext cx="24773" cy="35649"/>
            </a:xfrm>
            <a:custGeom>
              <a:avLst/>
              <a:gdLst/>
              <a:ahLst/>
              <a:cxnLst/>
              <a:rect l="l" t="t" r="r" b="b"/>
              <a:pathLst>
                <a:path w="287" h="413" extrusionOk="0">
                  <a:moveTo>
                    <a:pt x="216" y="1"/>
                  </a:moveTo>
                  <a:cubicBezTo>
                    <a:pt x="185" y="1"/>
                    <a:pt x="136" y="78"/>
                    <a:pt x="86" y="178"/>
                  </a:cubicBezTo>
                  <a:cubicBezTo>
                    <a:pt x="29" y="292"/>
                    <a:pt x="0" y="407"/>
                    <a:pt x="29" y="407"/>
                  </a:cubicBezTo>
                  <a:cubicBezTo>
                    <a:pt x="32" y="410"/>
                    <a:pt x="37" y="412"/>
                    <a:pt x="43" y="412"/>
                  </a:cubicBezTo>
                  <a:cubicBezTo>
                    <a:pt x="79" y="412"/>
                    <a:pt x="151" y="334"/>
                    <a:pt x="200" y="235"/>
                  </a:cubicBezTo>
                  <a:cubicBezTo>
                    <a:pt x="258" y="121"/>
                    <a:pt x="286" y="6"/>
                    <a:pt x="229" y="6"/>
                  </a:cubicBezTo>
                  <a:cubicBezTo>
                    <a:pt x="225" y="2"/>
                    <a:pt x="221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059;p45">
              <a:extLst>
                <a:ext uri="{FF2B5EF4-FFF2-40B4-BE49-F238E27FC236}">
                  <a16:creationId xmlns:a16="http://schemas.microsoft.com/office/drawing/2014/main" id="{0EE16851-9C7E-9AAE-1958-8F888931EDA7}"/>
                </a:ext>
              </a:extLst>
            </p:cNvPr>
            <p:cNvSpPr/>
            <p:nvPr/>
          </p:nvSpPr>
          <p:spPr>
            <a:xfrm>
              <a:off x="3297184" y="1816358"/>
              <a:ext cx="10013" cy="3996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42" y="0"/>
                  </a:moveTo>
                  <a:cubicBezTo>
                    <a:pt x="1" y="0"/>
                    <a:pt x="1" y="106"/>
                    <a:pt x="1" y="234"/>
                  </a:cubicBezTo>
                  <a:cubicBezTo>
                    <a:pt x="1" y="348"/>
                    <a:pt x="29" y="463"/>
                    <a:pt x="58" y="463"/>
                  </a:cubicBezTo>
                  <a:cubicBezTo>
                    <a:pt x="87" y="463"/>
                    <a:pt x="115" y="348"/>
                    <a:pt x="115" y="234"/>
                  </a:cubicBezTo>
                  <a:cubicBezTo>
                    <a:pt x="115" y="91"/>
                    <a:pt x="115" y="5"/>
                    <a:pt x="58" y="5"/>
                  </a:cubicBezTo>
                  <a:cubicBezTo>
                    <a:pt x="52" y="2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60;p45">
              <a:extLst>
                <a:ext uri="{FF2B5EF4-FFF2-40B4-BE49-F238E27FC236}">
                  <a16:creationId xmlns:a16="http://schemas.microsoft.com/office/drawing/2014/main" id="{5FFF1EB3-17BD-8A38-5C10-A6ACB6D7CE15}"/>
                </a:ext>
              </a:extLst>
            </p:cNvPr>
            <p:cNvSpPr/>
            <p:nvPr/>
          </p:nvSpPr>
          <p:spPr>
            <a:xfrm>
              <a:off x="3279921" y="1819206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29" y="0"/>
                  </a:moveTo>
                  <a:cubicBezTo>
                    <a:pt x="1" y="29"/>
                    <a:pt x="1" y="115"/>
                    <a:pt x="58" y="258"/>
                  </a:cubicBezTo>
                  <a:cubicBezTo>
                    <a:pt x="107" y="357"/>
                    <a:pt x="157" y="435"/>
                    <a:pt x="188" y="435"/>
                  </a:cubicBezTo>
                  <a:cubicBezTo>
                    <a:pt x="193" y="435"/>
                    <a:pt x="197" y="433"/>
                    <a:pt x="201" y="430"/>
                  </a:cubicBezTo>
                  <a:cubicBezTo>
                    <a:pt x="229" y="430"/>
                    <a:pt x="201" y="315"/>
                    <a:pt x="172" y="201"/>
                  </a:cubicBezTo>
                  <a:cubicBezTo>
                    <a:pt x="144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061;p45">
              <a:extLst>
                <a:ext uri="{FF2B5EF4-FFF2-40B4-BE49-F238E27FC236}">
                  <a16:creationId xmlns:a16="http://schemas.microsoft.com/office/drawing/2014/main" id="{C432EB74-55B5-30BD-39B5-F0C0F5F9B219}"/>
                </a:ext>
              </a:extLst>
            </p:cNvPr>
            <p:cNvSpPr/>
            <p:nvPr/>
          </p:nvSpPr>
          <p:spPr>
            <a:xfrm>
              <a:off x="3296667" y="1852180"/>
              <a:ext cx="22874" cy="29607"/>
            </a:xfrm>
            <a:custGeom>
              <a:avLst/>
              <a:gdLst/>
              <a:ahLst/>
              <a:cxnLst/>
              <a:rect l="l" t="t" r="r" b="b"/>
              <a:pathLst>
                <a:path w="265" h="343" extrusionOk="0">
                  <a:moveTo>
                    <a:pt x="104" y="0"/>
                  </a:moveTo>
                  <a:cubicBezTo>
                    <a:pt x="1" y="0"/>
                    <a:pt x="3" y="342"/>
                    <a:pt x="111" y="342"/>
                  </a:cubicBezTo>
                  <a:cubicBezTo>
                    <a:pt x="130" y="342"/>
                    <a:pt x="153" y="331"/>
                    <a:pt x="179" y="305"/>
                  </a:cubicBezTo>
                  <a:cubicBezTo>
                    <a:pt x="264" y="219"/>
                    <a:pt x="264" y="105"/>
                    <a:pt x="179" y="48"/>
                  </a:cubicBezTo>
                  <a:cubicBezTo>
                    <a:pt x="149" y="1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062;p45">
              <a:extLst>
                <a:ext uri="{FF2B5EF4-FFF2-40B4-BE49-F238E27FC236}">
                  <a16:creationId xmlns:a16="http://schemas.microsoft.com/office/drawing/2014/main" id="{2B7AD57C-BD15-5489-F43B-DAD51E569204}"/>
                </a:ext>
              </a:extLst>
            </p:cNvPr>
            <p:cNvSpPr/>
            <p:nvPr/>
          </p:nvSpPr>
          <p:spPr>
            <a:xfrm>
              <a:off x="3284841" y="1858740"/>
              <a:ext cx="36944" cy="19508"/>
            </a:xfrm>
            <a:custGeom>
              <a:avLst/>
              <a:gdLst/>
              <a:ahLst/>
              <a:cxnLst/>
              <a:rect l="l" t="t" r="r" b="b"/>
              <a:pathLst>
                <a:path w="428" h="226" extrusionOk="0">
                  <a:moveTo>
                    <a:pt x="316" y="0"/>
                  </a:moveTo>
                  <a:cubicBezTo>
                    <a:pt x="316" y="29"/>
                    <a:pt x="316" y="86"/>
                    <a:pt x="287" y="115"/>
                  </a:cubicBezTo>
                  <a:cubicBezTo>
                    <a:pt x="244" y="143"/>
                    <a:pt x="194" y="158"/>
                    <a:pt x="147" y="158"/>
                  </a:cubicBezTo>
                  <a:cubicBezTo>
                    <a:pt x="101" y="158"/>
                    <a:pt x="58" y="143"/>
                    <a:pt x="29" y="115"/>
                  </a:cubicBezTo>
                  <a:lnTo>
                    <a:pt x="29" y="86"/>
                  </a:lnTo>
                  <a:lnTo>
                    <a:pt x="1" y="115"/>
                  </a:lnTo>
                  <a:cubicBezTo>
                    <a:pt x="1" y="194"/>
                    <a:pt x="59" y="225"/>
                    <a:pt x="128" y="225"/>
                  </a:cubicBezTo>
                  <a:cubicBezTo>
                    <a:pt x="258" y="225"/>
                    <a:pt x="428" y="113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063;p45">
              <a:extLst>
                <a:ext uri="{FF2B5EF4-FFF2-40B4-BE49-F238E27FC236}">
                  <a16:creationId xmlns:a16="http://schemas.microsoft.com/office/drawing/2014/main" id="{18857F07-A807-F934-B8E6-68D6EB91C629}"/>
                </a:ext>
              </a:extLst>
            </p:cNvPr>
            <p:cNvSpPr/>
            <p:nvPr/>
          </p:nvSpPr>
          <p:spPr>
            <a:xfrm>
              <a:off x="3741890" y="1834053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229" y="0"/>
                  </a:moveTo>
                  <a:cubicBezTo>
                    <a:pt x="229" y="0"/>
                    <a:pt x="143" y="29"/>
                    <a:pt x="86" y="86"/>
                  </a:cubicBezTo>
                  <a:cubicBezTo>
                    <a:pt x="29" y="143"/>
                    <a:pt x="0" y="229"/>
                    <a:pt x="0" y="229"/>
                  </a:cubicBezTo>
                  <a:cubicBezTo>
                    <a:pt x="6" y="234"/>
                    <a:pt x="12" y="237"/>
                    <a:pt x="19" y="237"/>
                  </a:cubicBezTo>
                  <a:cubicBezTo>
                    <a:pt x="50" y="237"/>
                    <a:pt x="97" y="190"/>
                    <a:pt x="143" y="143"/>
                  </a:cubicBezTo>
                  <a:cubicBezTo>
                    <a:pt x="201" y="86"/>
                    <a:pt x="258" y="29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64;p45">
              <a:extLst>
                <a:ext uri="{FF2B5EF4-FFF2-40B4-BE49-F238E27FC236}">
                  <a16:creationId xmlns:a16="http://schemas.microsoft.com/office/drawing/2014/main" id="{831BBA3B-F8FE-7265-089E-05E2509FABBE}"/>
                </a:ext>
              </a:extLst>
            </p:cNvPr>
            <p:cNvSpPr/>
            <p:nvPr/>
          </p:nvSpPr>
          <p:spPr>
            <a:xfrm>
              <a:off x="3734466" y="1812646"/>
              <a:ext cx="27276" cy="14070"/>
            </a:xfrm>
            <a:custGeom>
              <a:avLst/>
              <a:gdLst/>
              <a:ahLst/>
              <a:cxnLst/>
              <a:rect l="l" t="t" r="r" b="b"/>
              <a:pathLst>
                <a:path w="316" h="163" extrusionOk="0">
                  <a:moveTo>
                    <a:pt x="65" y="0"/>
                  </a:moveTo>
                  <a:cubicBezTo>
                    <a:pt x="44" y="0"/>
                    <a:pt x="29" y="7"/>
                    <a:pt x="29" y="19"/>
                  </a:cubicBezTo>
                  <a:cubicBezTo>
                    <a:pt x="0" y="19"/>
                    <a:pt x="58" y="76"/>
                    <a:pt x="144" y="105"/>
                  </a:cubicBezTo>
                  <a:cubicBezTo>
                    <a:pt x="229" y="162"/>
                    <a:pt x="287" y="162"/>
                    <a:pt x="315" y="162"/>
                  </a:cubicBezTo>
                  <a:cubicBezTo>
                    <a:pt x="315" y="134"/>
                    <a:pt x="258" y="76"/>
                    <a:pt x="172" y="48"/>
                  </a:cubicBezTo>
                  <a:cubicBezTo>
                    <a:pt x="139" y="14"/>
                    <a:pt x="95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65;p45">
              <a:extLst>
                <a:ext uri="{FF2B5EF4-FFF2-40B4-BE49-F238E27FC236}">
                  <a16:creationId xmlns:a16="http://schemas.microsoft.com/office/drawing/2014/main" id="{23B9DA11-C945-94E4-9BD8-02F96E9A78FF}"/>
                </a:ext>
              </a:extLst>
            </p:cNvPr>
            <p:cNvSpPr/>
            <p:nvPr/>
          </p:nvSpPr>
          <p:spPr>
            <a:xfrm>
              <a:off x="3731963" y="1824127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3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58"/>
                    <a:pt x="87" y="87"/>
                    <a:pt x="173" y="87"/>
                  </a:cubicBezTo>
                  <a:cubicBezTo>
                    <a:pt x="258" y="87"/>
                    <a:pt x="316" y="87"/>
                    <a:pt x="316" y="58"/>
                  </a:cubicBezTo>
                  <a:cubicBezTo>
                    <a:pt x="316" y="29"/>
                    <a:pt x="258" y="1"/>
                    <a:pt x="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66;p45">
              <a:extLst>
                <a:ext uri="{FF2B5EF4-FFF2-40B4-BE49-F238E27FC236}">
                  <a16:creationId xmlns:a16="http://schemas.microsoft.com/office/drawing/2014/main" id="{EC88F922-967E-A99A-E7C5-B6A202FAB55B}"/>
                </a:ext>
              </a:extLst>
            </p:cNvPr>
            <p:cNvSpPr/>
            <p:nvPr/>
          </p:nvSpPr>
          <p:spPr>
            <a:xfrm>
              <a:off x="3734466" y="1830514"/>
              <a:ext cx="27276" cy="12084"/>
            </a:xfrm>
            <a:custGeom>
              <a:avLst/>
              <a:gdLst/>
              <a:ahLst/>
              <a:cxnLst/>
              <a:rect l="l" t="t" r="r" b="b"/>
              <a:pathLst>
                <a:path w="316" h="140" extrusionOk="0">
                  <a:moveTo>
                    <a:pt x="273" y="1"/>
                  </a:moveTo>
                  <a:cubicBezTo>
                    <a:pt x="251" y="1"/>
                    <a:pt x="204" y="21"/>
                    <a:pt x="144" y="41"/>
                  </a:cubicBezTo>
                  <a:cubicBezTo>
                    <a:pt x="58" y="41"/>
                    <a:pt x="0" y="98"/>
                    <a:pt x="0" y="127"/>
                  </a:cubicBezTo>
                  <a:cubicBezTo>
                    <a:pt x="0" y="137"/>
                    <a:pt x="10" y="140"/>
                    <a:pt x="26" y="140"/>
                  </a:cubicBezTo>
                  <a:cubicBezTo>
                    <a:pt x="58" y="140"/>
                    <a:pt x="115" y="127"/>
                    <a:pt x="172" y="127"/>
                  </a:cubicBezTo>
                  <a:cubicBezTo>
                    <a:pt x="258" y="70"/>
                    <a:pt x="315" y="41"/>
                    <a:pt x="287" y="13"/>
                  </a:cubicBezTo>
                  <a:cubicBezTo>
                    <a:pt x="287" y="4"/>
                    <a:pt x="282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67;p45">
              <a:extLst>
                <a:ext uri="{FF2B5EF4-FFF2-40B4-BE49-F238E27FC236}">
                  <a16:creationId xmlns:a16="http://schemas.microsoft.com/office/drawing/2014/main" id="{AF079074-CE5A-1897-00CD-890791F9A655}"/>
                </a:ext>
              </a:extLst>
            </p:cNvPr>
            <p:cNvSpPr/>
            <p:nvPr/>
          </p:nvSpPr>
          <p:spPr>
            <a:xfrm>
              <a:off x="3751730" y="1836470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144" y="1"/>
                  </a:moveTo>
                  <a:cubicBezTo>
                    <a:pt x="115" y="1"/>
                    <a:pt x="87" y="58"/>
                    <a:pt x="58" y="144"/>
                  </a:cubicBezTo>
                  <a:cubicBezTo>
                    <a:pt x="29" y="230"/>
                    <a:pt x="1" y="287"/>
                    <a:pt x="29" y="287"/>
                  </a:cubicBezTo>
                  <a:cubicBezTo>
                    <a:pt x="34" y="292"/>
                    <a:pt x="40" y="294"/>
                    <a:pt x="45" y="294"/>
                  </a:cubicBezTo>
                  <a:cubicBezTo>
                    <a:pt x="68" y="294"/>
                    <a:pt x="92" y="243"/>
                    <a:pt x="115" y="172"/>
                  </a:cubicBezTo>
                  <a:cubicBezTo>
                    <a:pt x="173" y="87"/>
                    <a:pt x="173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68;p45">
              <a:extLst>
                <a:ext uri="{FF2B5EF4-FFF2-40B4-BE49-F238E27FC236}">
                  <a16:creationId xmlns:a16="http://schemas.microsoft.com/office/drawing/2014/main" id="{AD57E80C-D4C9-936E-B3E8-2EA74E64BEAC}"/>
                </a:ext>
              </a:extLst>
            </p:cNvPr>
            <p:cNvSpPr/>
            <p:nvPr/>
          </p:nvSpPr>
          <p:spPr>
            <a:xfrm>
              <a:off x="3764073" y="1836470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30" y="1"/>
                  </a:moveTo>
                  <a:cubicBezTo>
                    <a:pt x="30" y="1"/>
                    <a:pt x="1" y="87"/>
                    <a:pt x="1" y="172"/>
                  </a:cubicBezTo>
                  <a:cubicBezTo>
                    <a:pt x="1" y="258"/>
                    <a:pt x="30" y="316"/>
                    <a:pt x="58" y="316"/>
                  </a:cubicBezTo>
                  <a:cubicBezTo>
                    <a:pt x="87" y="316"/>
                    <a:pt x="87" y="258"/>
                    <a:pt x="87" y="172"/>
                  </a:cubicBezTo>
                  <a:cubicBezTo>
                    <a:pt x="87" y="87"/>
                    <a:pt x="58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69;p45">
              <a:extLst>
                <a:ext uri="{FF2B5EF4-FFF2-40B4-BE49-F238E27FC236}">
                  <a16:creationId xmlns:a16="http://schemas.microsoft.com/office/drawing/2014/main" id="{6B9FD190-1F8C-2E26-A42C-1F3957C716BF}"/>
                </a:ext>
              </a:extLst>
            </p:cNvPr>
            <p:cNvSpPr/>
            <p:nvPr/>
          </p:nvSpPr>
          <p:spPr>
            <a:xfrm>
              <a:off x="3769079" y="1836470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29" y="1"/>
                  </a:moveTo>
                  <a:cubicBezTo>
                    <a:pt x="0" y="1"/>
                    <a:pt x="29" y="87"/>
                    <a:pt x="57" y="172"/>
                  </a:cubicBezTo>
                  <a:cubicBezTo>
                    <a:pt x="86" y="230"/>
                    <a:pt x="143" y="287"/>
                    <a:pt x="172" y="287"/>
                  </a:cubicBezTo>
                  <a:cubicBezTo>
                    <a:pt x="172" y="287"/>
                    <a:pt x="172" y="201"/>
                    <a:pt x="115" y="115"/>
                  </a:cubicBezTo>
                  <a:cubicBezTo>
                    <a:pt x="86" y="58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70;p45">
              <a:extLst>
                <a:ext uri="{FF2B5EF4-FFF2-40B4-BE49-F238E27FC236}">
                  <a16:creationId xmlns:a16="http://schemas.microsoft.com/office/drawing/2014/main" id="{495F7366-816E-5F3C-D153-9C74C696F94E}"/>
                </a:ext>
              </a:extLst>
            </p:cNvPr>
            <p:cNvSpPr/>
            <p:nvPr/>
          </p:nvSpPr>
          <p:spPr>
            <a:xfrm>
              <a:off x="3771496" y="1835520"/>
              <a:ext cx="24773" cy="18990"/>
            </a:xfrm>
            <a:custGeom>
              <a:avLst/>
              <a:gdLst/>
              <a:ahLst/>
              <a:cxnLst/>
              <a:rect l="l" t="t" r="r" b="b"/>
              <a:pathLst>
                <a:path w="287" h="220" extrusionOk="0">
                  <a:moveTo>
                    <a:pt x="41" y="1"/>
                  </a:moveTo>
                  <a:cubicBezTo>
                    <a:pt x="33" y="1"/>
                    <a:pt x="29" y="4"/>
                    <a:pt x="29" y="12"/>
                  </a:cubicBezTo>
                  <a:cubicBezTo>
                    <a:pt x="1" y="12"/>
                    <a:pt x="29" y="69"/>
                    <a:pt x="115" y="126"/>
                  </a:cubicBezTo>
                  <a:cubicBezTo>
                    <a:pt x="162" y="173"/>
                    <a:pt x="228" y="220"/>
                    <a:pt x="250" y="220"/>
                  </a:cubicBezTo>
                  <a:cubicBezTo>
                    <a:pt x="255" y="220"/>
                    <a:pt x="258" y="217"/>
                    <a:pt x="258" y="212"/>
                  </a:cubicBezTo>
                  <a:cubicBezTo>
                    <a:pt x="287" y="183"/>
                    <a:pt x="230" y="126"/>
                    <a:pt x="172" y="69"/>
                  </a:cubicBezTo>
                  <a:cubicBezTo>
                    <a:pt x="110" y="27"/>
                    <a:pt x="62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71;p45">
              <a:extLst>
                <a:ext uri="{FF2B5EF4-FFF2-40B4-BE49-F238E27FC236}">
                  <a16:creationId xmlns:a16="http://schemas.microsoft.com/office/drawing/2014/main" id="{9758B7E1-0E5D-D119-B723-6EBC79BD3FBB}"/>
                </a:ext>
              </a:extLst>
            </p:cNvPr>
            <p:cNvSpPr/>
            <p:nvPr/>
          </p:nvSpPr>
          <p:spPr>
            <a:xfrm>
              <a:off x="3773999" y="1829737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65" y="0"/>
                  </a:moveTo>
                  <a:cubicBezTo>
                    <a:pt x="36" y="0"/>
                    <a:pt x="15" y="7"/>
                    <a:pt x="0" y="22"/>
                  </a:cubicBezTo>
                  <a:cubicBezTo>
                    <a:pt x="0" y="50"/>
                    <a:pt x="58" y="79"/>
                    <a:pt x="143" y="107"/>
                  </a:cubicBezTo>
                  <a:cubicBezTo>
                    <a:pt x="186" y="122"/>
                    <a:pt x="229" y="129"/>
                    <a:pt x="262" y="129"/>
                  </a:cubicBezTo>
                  <a:cubicBezTo>
                    <a:pt x="294" y="129"/>
                    <a:pt x="315" y="122"/>
                    <a:pt x="315" y="107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72;p45">
              <a:extLst>
                <a:ext uri="{FF2B5EF4-FFF2-40B4-BE49-F238E27FC236}">
                  <a16:creationId xmlns:a16="http://schemas.microsoft.com/office/drawing/2014/main" id="{187634D2-2C3A-FC05-3DC8-84C735C9DE83}"/>
                </a:ext>
              </a:extLst>
            </p:cNvPr>
            <p:cNvSpPr/>
            <p:nvPr/>
          </p:nvSpPr>
          <p:spPr>
            <a:xfrm>
              <a:off x="3776416" y="1823004"/>
              <a:ext cx="27276" cy="7251"/>
            </a:xfrm>
            <a:custGeom>
              <a:avLst/>
              <a:gdLst/>
              <a:ahLst/>
              <a:cxnLst/>
              <a:rect l="l" t="t" r="r" b="b"/>
              <a:pathLst>
                <a:path w="316" h="84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71"/>
                    <a:pt x="26" y="84"/>
                    <a:pt x="77" y="84"/>
                  </a:cubicBezTo>
                  <a:cubicBezTo>
                    <a:pt x="103" y="84"/>
                    <a:pt x="135" y="80"/>
                    <a:pt x="173" y="71"/>
                  </a:cubicBezTo>
                  <a:cubicBezTo>
                    <a:pt x="259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73;p45">
              <a:extLst>
                <a:ext uri="{FF2B5EF4-FFF2-40B4-BE49-F238E27FC236}">
                  <a16:creationId xmlns:a16="http://schemas.microsoft.com/office/drawing/2014/main" id="{73DFEB6B-6CA2-47DA-A292-FB430FE9A16A}"/>
                </a:ext>
              </a:extLst>
            </p:cNvPr>
            <p:cNvSpPr/>
            <p:nvPr/>
          </p:nvSpPr>
          <p:spPr>
            <a:xfrm>
              <a:off x="3771496" y="1810747"/>
              <a:ext cx="27276" cy="15969"/>
            </a:xfrm>
            <a:custGeom>
              <a:avLst/>
              <a:gdLst/>
              <a:ahLst/>
              <a:cxnLst/>
              <a:rect l="l" t="t" r="r" b="b"/>
              <a:pathLst>
                <a:path w="316" h="185" extrusionOk="0">
                  <a:moveTo>
                    <a:pt x="268" y="1"/>
                  </a:moveTo>
                  <a:cubicBezTo>
                    <a:pt x="239" y="1"/>
                    <a:pt x="184" y="21"/>
                    <a:pt x="144" y="41"/>
                  </a:cubicBezTo>
                  <a:cubicBezTo>
                    <a:pt x="58" y="98"/>
                    <a:pt x="1" y="156"/>
                    <a:pt x="29" y="184"/>
                  </a:cubicBezTo>
                  <a:cubicBezTo>
                    <a:pt x="29" y="184"/>
                    <a:pt x="115" y="184"/>
                    <a:pt x="172" y="127"/>
                  </a:cubicBezTo>
                  <a:cubicBezTo>
                    <a:pt x="258" y="70"/>
                    <a:pt x="316" y="13"/>
                    <a:pt x="287" y="13"/>
                  </a:cubicBezTo>
                  <a:cubicBezTo>
                    <a:pt x="287" y="4"/>
                    <a:pt x="280" y="1"/>
                    <a:pt x="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74;p45">
              <a:extLst>
                <a:ext uri="{FF2B5EF4-FFF2-40B4-BE49-F238E27FC236}">
                  <a16:creationId xmlns:a16="http://schemas.microsoft.com/office/drawing/2014/main" id="{1966A874-1E47-3975-B3CD-BD64DE426CDC}"/>
                </a:ext>
              </a:extLst>
            </p:cNvPr>
            <p:cNvSpPr/>
            <p:nvPr/>
          </p:nvSpPr>
          <p:spPr>
            <a:xfrm>
              <a:off x="3769079" y="180194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00" y="0"/>
                  </a:moveTo>
                  <a:cubicBezTo>
                    <a:pt x="200" y="0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34" y="263"/>
                    <a:pt x="40" y="265"/>
                    <a:pt x="46" y="265"/>
                  </a:cubicBezTo>
                  <a:cubicBezTo>
                    <a:pt x="77" y="265"/>
                    <a:pt x="120" y="214"/>
                    <a:pt x="143" y="143"/>
                  </a:cubicBezTo>
                  <a:cubicBezTo>
                    <a:pt x="200" y="86"/>
                    <a:pt x="229" y="0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75;p45">
              <a:extLst>
                <a:ext uri="{FF2B5EF4-FFF2-40B4-BE49-F238E27FC236}">
                  <a16:creationId xmlns:a16="http://schemas.microsoft.com/office/drawing/2014/main" id="{CCBF54D2-47AF-C521-B74E-E0D47A7547FA}"/>
                </a:ext>
              </a:extLst>
            </p:cNvPr>
            <p:cNvSpPr/>
            <p:nvPr/>
          </p:nvSpPr>
          <p:spPr>
            <a:xfrm>
              <a:off x="3766576" y="1794520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86" y="0"/>
                  </a:moveTo>
                  <a:cubicBezTo>
                    <a:pt x="86" y="0"/>
                    <a:pt x="29" y="57"/>
                    <a:pt x="29" y="143"/>
                  </a:cubicBezTo>
                  <a:cubicBezTo>
                    <a:pt x="1" y="229"/>
                    <a:pt x="29" y="315"/>
                    <a:pt x="29" y="315"/>
                  </a:cubicBezTo>
                  <a:cubicBezTo>
                    <a:pt x="29" y="315"/>
                    <a:pt x="58" y="258"/>
                    <a:pt x="86" y="172"/>
                  </a:cubicBezTo>
                  <a:cubicBezTo>
                    <a:pt x="115" y="86"/>
                    <a:pt x="86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76;p45">
              <a:extLst>
                <a:ext uri="{FF2B5EF4-FFF2-40B4-BE49-F238E27FC236}">
                  <a16:creationId xmlns:a16="http://schemas.microsoft.com/office/drawing/2014/main" id="{668EC11E-E098-73A8-6744-E0F22580C429}"/>
                </a:ext>
              </a:extLst>
            </p:cNvPr>
            <p:cNvSpPr/>
            <p:nvPr/>
          </p:nvSpPr>
          <p:spPr>
            <a:xfrm>
              <a:off x="3756736" y="1794520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0"/>
                  </a:moveTo>
                  <a:cubicBezTo>
                    <a:pt x="0" y="29"/>
                    <a:pt x="29" y="86"/>
                    <a:pt x="29" y="172"/>
                  </a:cubicBezTo>
                  <a:cubicBezTo>
                    <a:pt x="29" y="258"/>
                    <a:pt x="57" y="315"/>
                    <a:pt x="86" y="315"/>
                  </a:cubicBezTo>
                  <a:cubicBezTo>
                    <a:pt x="115" y="315"/>
                    <a:pt x="115" y="229"/>
                    <a:pt x="86" y="143"/>
                  </a:cubicBezTo>
                  <a:cubicBezTo>
                    <a:pt x="86" y="57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77;p45">
              <a:extLst>
                <a:ext uri="{FF2B5EF4-FFF2-40B4-BE49-F238E27FC236}">
                  <a16:creationId xmlns:a16="http://schemas.microsoft.com/office/drawing/2014/main" id="{998843F6-F4BB-077B-3B2C-4BD7E2637D55}"/>
                </a:ext>
              </a:extLst>
            </p:cNvPr>
            <p:cNvSpPr/>
            <p:nvPr/>
          </p:nvSpPr>
          <p:spPr>
            <a:xfrm>
              <a:off x="3744306" y="180125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35" y="0"/>
                  </a:moveTo>
                  <a:cubicBezTo>
                    <a:pt x="31" y="0"/>
                    <a:pt x="30" y="3"/>
                    <a:pt x="30" y="8"/>
                  </a:cubicBezTo>
                  <a:cubicBezTo>
                    <a:pt x="1" y="8"/>
                    <a:pt x="30" y="94"/>
                    <a:pt x="87" y="151"/>
                  </a:cubicBezTo>
                  <a:cubicBezTo>
                    <a:pt x="144" y="237"/>
                    <a:pt x="201" y="266"/>
                    <a:pt x="230" y="266"/>
                  </a:cubicBezTo>
                  <a:cubicBezTo>
                    <a:pt x="230" y="237"/>
                    <a:pt x="230" y="180"/>
                    <a:pt x="144" y="94"/>
                  </a:cubicBezTo>
                  <a:cubicBezTo>
                    <a:pt x="97" y="47"/>
                    <a:pt x="51" y="0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78;p45">
              <a:extLst>
                <a:ext uri="{FF2B5EF4-FFF2-40B4-BE49-F238E27FC236}">
                  <a16:creationId xmlns:a16="http://schemas.microsoft.com/office/drawing/2014/main" id="{6F4AC59A-CB2B-87EC-9665-C9903A952C34}"/>
                </a:ext>
              </a:extLst>
            </p:cNvPr>
            <p:cNvSpPr/>
            <p:nvPr/>
          </p:nvSpPr>
          <p:spPr>
            <a:xfrm>
              <a:off x="3739386" y="1805914"/>
              <a:ext cx="22356" cy="19249"/>
            </a:xfrm>
            <a:custGeom>
              <a:avLst/>
              <a:gdLst/>
              <a:ahLst/>
              <a:cxnLst/>
              <a:rect l="l" t="t" r="r" b="b"/>
              <a:pathLst>
                <a:path w="259" h="223" extrusionOk="0">
                  <a:moveTo>
                    <a:pt x="46" y="0"/>
                  </a:moveTo>
                  <a:cubicBezTo>
                    <a:pt x="35" y="0"/>
                    <a:pt x="29" y="4"/>
                    <a:pt x="29" y="11"/>
                  </a:cubicBezTo>
                  <a:cubicBezTo>
                    <a:pt x="1" y="11"/>
                    <a:pt x="58" y="69"/>
                    <a:pt x="115" y="154"/>
                  </a:cubicBezTo>
                  <a:cubicBezTo>
                    <a:pt x="157" y="196"/>
                    <a:pt x="214" y="223"/>
                    <a:pt x="242" y="223"/>
                  </a:cubicBezTo>
                  <a:cubicBezTo>
                    <a:pt x="252" y="223"/>
                    <a:pt x="258" y="219"/>
                    <a:pt x="258" y="212"/>
                  </a:cubicBezTo>
                  <a:cubicBezTo>
                    <a:pt x="258" y="212"/>
                    <a:pt x="230" y="126"/>
                    <a:pt x="172" y="69"/>
                  </a:cubicBezTo>
                  <a:cubicBezTo>
                    <a:pt x="131" y="27"/>
                    <a:pt x="73" y="0"/>
                    <a:pt x="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79;p45">
              <a:extLst>
                <a:ext uri="{FF2B5EF4-FFF2-40B4-BE49-F238E27FC236}">
                  <a16:creationId xmlns:a16="http://schemas.microsoft.com/office/drawing/2014/main" id="{1AE83A03-9946-A16B-9624-C4A5E8DFD8A3}"/>
                </a:ext>
              </a:extLst>
            </p:cNvPr>
            <p:cNvSpPr/>
            <p:nvPr/>
          </p:nvSpPr>
          <p:spPr>
            <a:xfrm>
              <a:off x="3734466" y="1817308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4" y="108"/>
                  </a:cubicBezTo>
                  <a:cubicBezTo>
                    <a:pt x="172" y="123"/>
                    <a:pt x="208" y="130"/>
                    <a:pt x="237" y="130"/>
                  </a:cubicBezTo>
                  <a:cubicBezTo>
                    <a:pt x="265" y="130"/>
                    <a:pt x="287" y="123"/>
                    <a:pt x="287" y="108"/>
                  </a:cubicBezTo>
                  <a:cubicBezTo>
                    <a:pt x="315" y="80"/>
                    <a:pt x="229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80;p45">
              <a:extLst>
                <a:ext uri="{FF2B5EF4-FFF2-40B4-BE49-F238E27FC236}">
                  <a16:creationId xmlns:a16="http://schemas.microsoft.com/office/drawing/2014/main" id="{3D3E3C79-D9C0-0301-7575-B1C5A86942CE}"/>
                </a:ext>
              </a:extLst>
            </p:cNvPr>
            <p:cNvSpPr/>
            <p:nvPr/>
          </p:nvSpPr>
          <p:spPr>
            <a:xfrm>
              <a:off x="3731963" y="1828097"/>
              <a:ext cx="27276" cy="8459"/>
            </a:xfrm>
            <a:custGeom>
              <a:avLst/>
              <a:gdLst/>
              <a:ahLst/>
              <a:cxnLst/>
              <a:rect l="l" t="t" r="r" b="b"/>
              <a:pathLst>
                <a:path w="316" h="98" extrusionOk="0">
                  <a:moveTo>
                    <a:pt x="240" y="0"/>
                  </a:moveTo>
                  <a:cubicBezTo>
                    <a:pt x="220" y="0"/>
                    <a:pt x="198" y="4"/>
                    <a:pt x="173" y="12"/>
                  </a:cubicBezTo>
                  <a:cubicBezTo>
                    <a:pt x="58" y="12"/>
                    <a:pt x="1" y="41"/>
                    <a:pt x="1" y="69"/>
                  </a:cubicBezTo>
                  <a:cubicBezTo>
                    <a:pt x="1" y="69"/>
                    <a:pt x="87" y="98"/>
                    <a:pt x="173" y="98"/>
                  </a:cubicBezTo>
                  <a:cubicBezTo>
                    <a:pt x="258" y="98"/>
                    <a:pt x="316" y="41"/>
                    <a:pt x="316" y="41"/>
                  </a:cubicBezTo>
                  <a:cubicBezTo>
                    <a:pt x="316" y="20"/>
                    <a:pt x="287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81;p45">
              <a:extLst>
                <a:ext uri="{FF2B5EF4-FFF2-40B4-BE49-F238E27FC236}">
                  <a16:creationId xmlns:a16="http://schemas.microsoft.com/office/drawing/2014/main" id="{7EC16F40-A221-CABF-088D-224B8C128A44}"/>
                </a:ext>
              </a:extLst>
            </p:cNvPr>
            <p:cNvSpPr/>
            <p:nvPr/>
          </p:nvSpPr>
          <p:spPr>
            <a:xfrm>
              <a:off x="3736969" y="1831550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286" y="1"/>
                  </a:moveTo>
                  <a:cubicBezTo>
                    <a:pt x="258" y="1"/>
                    <a:pt x="200" y="1"/>
                    <a:pt x="115" y="58"/>
                  </a:cubicBezTo>
                  <a:cubicBezTo>
                    <a:pt x="57" y="115"/>
                    <a:pt x="0" y="144"/>
                    <a:pt x="0" y="172"/>
                  </a:cubicBezTo>
                  <a:cubicBezTo>
                    <a:pt x="0" y="180"/>
                    <a:pt x="6" y="183"/>
                    <a:pt x="17" y="183"/>
                  </a:cubicBezTo>
                  <a:cubicBezTo>
                    <a:pt x="46" y="183"/>
                    <a:pt x="109" y="157"/>
                    <a:pt x="172" y="115"/>
                  </a:cubicBezTo>
                  <a:cubicBezTo>
                    <a:pt x="229" y="86"/>
                    <a:pt x="286" y="29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82;p45">
              <a:extLst>
                <a:ext uri="{FF2B5EF4-FFF2-40B4-BE49-F238E27FC236}">
                  <a16:creationId xmlns:a16="http://schemas.microsoft.com/office/drawing/2014/main" id="{D7D36052-2947-F67A-D46C-85D8B82D6A54}"/>
                </a:ext>
              </a:extLst>
            </p:cNvPr>
            <p:cNvSpPr/>
            <p:nvPr/>
          </p:nvSpPr>
          <p:spPr>
            <a:xfrm>
              <a:off x="3746810" y="1835866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2" y="0"/>
                  </a:moveTo>
                  <a:cubicBezTo>
                    <a:pt x="151" y="0"/>
                    <a:pt x="105" y="47"/>
                    <a:pt x="58" y="94"/>
                  </a:cubicBezTo>
                  <a:cubicBezTo>
                    <a:pt x="29" y="179"/>
                    <a:pt x="1" y="237"/>
                    <a:pt x="1" y="265"/>
                  </a:cubicBezTo>
                  <a:cubicBezTo>
                    <a:pt x="29" y="265"/>
                    <a:pt x="86" y="208"/>
                    <a:pt x="144" y="151"/>
                  </a:cubicBezTo>
                  <a:cubicBezTo>
                    <a:pt x="201" y="65"/>
                    <a:pt x="230" y="8"/>
                    <a:pt x="201" y="8"/>
                  </a:cubicBezTo>
                  <a:cubicBezTo>
                    <a:pt x="196" y="3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83;p45">
              <a:extLst>
                <a:ext uri="{FF2B5EF4-FFF2-40B4-BE49-F238E27FC236}">
                  <a16:creationId xmlns:a16="http://schemas.microsoft.com/office/drawing/2014/main" id="{37DC53D8-4637-07D2-7135-C0888CC41108}"/>
                </a:ext>
              </a:extLst>
            </p:cNvPr>
            <p:cNvSpPr/>
            <p:nvPr/>
          </p:nvSpPr>
          <p:spPr>
            <a:xfrm>
              <a:off x="3756736" y="1836470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115" y="1"/>
                  </a:moveTo>
                  <a:cubicBezTo>
                    <a:pt x="86" y="1"/>
                    <a:pt x="57" y="58"/>
                    <a:pt x="29" y="144"/>
                  </a:cubicBezTo>
                  <a:cubicBezTo>
                    <a:pt x="0" y="230"/>
                    <a:pt x="0" y="316"/>
                    <a:pt x="29" y="316"/>
                  </a:cubicBezTo>
                  <a:cubicBezTo>
                    <a:pt x="57" y="316"/>
                    <a:pt x="86" y="258"/>
                    <a:pt x="115" y="172"/>
                  </a:cubicBezTo>
                  <a:cubicBezTo>
                    <a:pt x="143" y="87"/>
                    <a:pt x="115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84;p45">
              <a:extLst>
                <a:ext uri="{FF2B5EF4-FFF2-40B4-BE49-F238E27FC236}">
                  <a16:creationId xmlns:a16="http://schemas.microsoft.com/office/drawing/2014/main" id="{9F1EFEF0-98D2-9548-889F-536D08F44CAF}"/>
                </a:ext>
              </a:extLst>
            </p:cNvPr>
            <p:cNvSpPr/>
            <p:nvPr/>
          </p:nvSpPr>
          <p:spPr>
            <a:xfrm>
              <a:off x="3766576" y="1836470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1"/>
                  </a:moveTo>
                  <a:cubicBezTo>
                    <a:pt x="1" y="1"/>
                    <a:pt x="1" y="87"/>
                    <a:pt x="29" y="172"/>
                  </a:cubicBezTo>
                  <a:cubicBezTo>
                    <a:pt x="58" y="258"/>
                    <a:pt x="86" y="316"/>
                    <a:pt x="86" y="316"/>
                  </a:cubicBezTo>
                  <a:cubicBezTo>
                    <a:pt x="115" y="316"/>
                    <a:pt x="115" y="230"/>
                    <a:pt x="86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85;p45">
              <a:extLst>
                <a:ext uri="{FF2B5EF4-FFF2-40B4-BE49-F238E27FC236}">
                  <a16:creationId xmlns:a16="http://schemas.microsoft.com/office/drawing/2014/main" id="{71C1334C-67E4-0165-24F7-3909DF27CE6F}"/>
                </a:ext>
              </a:extLst>
            </p:cNvPr>
            <p:cNvSpPr/>
            <p:nvPr/>
          </p:nvSpPr>
          <p:spPr>
            <a:xfrm>
              <a:off x="3769079" y="1835866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47" y="0"/>
                  </a:moveTo>
                  <a:cubicBezTo>
                    <a:pt x="40" y="0"/>
                    <a:pt x="34" y="3"/>
                    <a:pt x="29" y="8"/>
                  </a:cubicBezTo>
                  <a:cubicBezTo>
                    <a:pt x="0" y="8"/>
                    <a:pt x="29" y="65"/>
                    <a:pt x="86" y="151"/>
                  </a:cubicBezTo>
                  <a:cubicBezTo>
                    <a:pt x="143" y="237"/>
                    <a:pt x="200" y="265"/>
                    <a:pt x="229" y="265"/>
                  </a:cubicBezTo>
                  <a:cubicBezTo>
                    <a:pt x="229" y="237"/>
                    <a:pt x="200" y="179"/>
                    <a:pt x="143" y="94"/>
                  </a:cubicBezTo>
                  <a:cubicBezTo>
                    <a:pt x="120" y="47"/>
                    <a:pt x="77" y="0"/>
                    <a:pt x="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86;p45">
              <a:extLst>
                <a:ext uri="{FF2B5EF4-FFF2-40B4-BE49-F238E27FC236}">
                  <a16:creationId xmlns:a16="http://schemas.microsoft.com/office/drawing/2014/main" id="{045EBF38-36B8-F3AB-91AA-7F6A54F35C55}"/>
                </a:ext>
              </a:extLst>
            </p:cNvPr>
            <p:cNvSpPr/>
            <p:nvPr/>
          </p:nvSpPr>
          <p:spPr>
            <a:xfrm>
              <a:off x="3773999" y="1833017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0" y="0"/>
                  </a:moveTo>
                  <a:cubicBezTo>
                    <a:pt x="8" y="0"/>
                    <a:pt x="0" y="4"/>
                    <a:pt x="0" y="12"/>
                  </a:cubicBezTo>
                  <a:cubicBezTo>
                    <a:pt x="0" y="12"/>
                    <a:pt x="29" y="69"/>
                    <a:pt x="115" y="127"/>
                  </a:cubicBezTo>
                  <a:cubicBezTo>
                    <a:pt x="155" y="147"/>
                    <a:pt x="210" y="167"/>
                    <a:pt x="239" y="167"/>
                  </a:cubicBezTo>
                  <a:cubicBezTo>
                    <a:pt x="251" y="167"/>
                    <a:pt x="258" y="164"/>
                    <a:pt x="258" y="155"/>
                  </a:cubicBezTo>
                  <a:cubicBezTo>
                    <a:pt x="287" y="155"/>
                    <a:pt x="229" y="98"/>
                    <a:pt x="143" y="41"/>
                  </a:cubicBezTo>
                  <a:cubicBezTo>
                    <a:pt x="103" y="21"/>
                    <a:pt x="48" y="0"/>
                    <a:pt x="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87;p45">
              <a:extLst>
                <a:ext uri="{FF2B5EF4-FFF2-40B4-BE49-F238E27FC236}">
                  <a16:creationId xmlns:a16="http://schemas.microsoft.com/office/drawing/2014/main" id="{56FDE9D5-2B71-10BB-33E8-EE3ECEC89780}"/>
                </a:ext>
              </a:extLst>
            </p:cNvPr>
            <p:cNvSpPr/>
            <p:nvPr/>
          </p:nvSpPr>
          <p:spPr>
            <a:xfrm>
              <a:off x="3773999" y="1829047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29" y="1"/>
                    <a:pt x="0" y="30"/>
                  </a:cubicBezTo>
                  <a:cubicBezTo>
                    <a:pt x="0" y="30"/>
                    <a:pt x="86" y="58"/>
                    <a:pt x="172" y="87"/>
                  </a:cubicBezTo>
                  <a:cubicBezTo>
                    <a:pt x="258" y="87"/>
                    <a:pt x="315" y="87"/>
                    <a:pt x="344" y="58"/>
                  </a:cubicBezTo>
                  <a:cubicBezTo>
                    <a:pt x="344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88;p45">
              <a:extLst>
                <a:ext uri="{FF2B5EF4-FFF2-40B4-BE49-F238E27FC236}">
                  <a16:creationId xmlns:a16="http://schemas.microsoft.com/office/drawing/2014/main" id="{1E7A5046-3A8A-868B-78EF-A2A06F5DC37B}"/>
                </a:ext>
              </a:extLst>
            </p:cNvPr>
            <p:cNvSpPr/>
            <p:nvPr/>
          </p:nvSpPr>
          <p:spPr>
            <a:xfrm>
              <a:off x="3773999" y="1818084"/>
              <a:ext cx="27276" cy="10444"/>
            </a:xfrm>
            <a:custGeom>
              <a:avLst/>
              <a:gdLst/>
              <a:ahLst/>
              <a:cxnLst/>
              <a:rect l="l" t="t" r="r" b="b"/>
              <a:pathLst>
                <a:path w="316" h="121" extrusionOk="0">
                  <a:moveTo>
                    <a:pt x="226" y="1"/>
                  </a:moveTo>
                  <a:cubicBezTo>
                    <a:pt x="201" y="1"/>
                    <a:pt x="172" y="4"/>
                    <a:pt x="143" y="13"/>
                  </a:cubicBezTo>
                  <a:cubicBezTo>
                    <a:pt x="58" y="42"/>
                    <a:pt x="0" y="99"/>
                    <a:pt x="0" y="99"/>
                  </a:cubicBezTo>
                  <a:cubicBezTo>
                    <a:pt x="0" y="114"/>
                    <a:pt x="22" y="121"/>
                    <a:pt x="54" y="121"/>
                  </a:cubicBezTo>
                  <a:cubicBezTo>
                    <a:pt x="86" y="121"/>
                    <a:pt x="129" y="114"/>
                    <a:pt x="172" y="99"/>
                  </a:cubicBezTo>
                  <a:cubicBezTo>
                    <a:pt x="258" y="99"/>
                    <a:pt x="315" y="42"/>
                    <a:pt x="315" y="13"/>
                  </a:cubicBezTo>
                  <a:cubicBezTo>
                    <a:pt x="315" y="13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89;p45">
              <a:extLst>
                <a:ext uri="{FF2B5EF4-FFF2-40B4-BE49-F238E27FC236}">
                  <a16:creationId xmlns:a16="http://schemas.microsoft.com/office/drawing/2014/main" id="{256FDA0C-3E39-2DF7-A5FE-EA2531DE6040}"/>
                </a:ext>
              </a:extLst>
            </p:cNvPr>
            <p:cNvSpPr/>
            <p:nvPr/>
          </p:nvSpPr>
          <p:spPr>
            <a:xfrm>
              <a:off x="3771496" y="1805914"/>
              <a:ext cx="24773" cy="19249"/>
            </a:xfrm>
            <a:custGeom>
              <a:avLst/>
              <a:gdLst/>
              <a:ahLst/>
              <a:cxnLst/>
              <a:rect l="l" t="t" r="r" b="b"/>
              <a:pathLst>
                <a:path w="287" h="223" extrusionOk="0">
                  <a:moveTo>
                    <a:pt x="232" y="1"/>
                  </a:moveTo>
                  <a:cubicBezTo>
                    <a:pt x="201" y="1"/>
                    <a:pt x="158" y="33"/>
                    <a:pt x="115" y="97"/>
                  </a:cubicBezTo>
                  <a:cubicBezTo>
                    <a:pt x="58" y="154"/>
                    <a:pt x="1" y="212"/>
                    <a:pt x="29" y="212"/>
                  </a:cubicBezTo>
                  <a:cubicBezTo>
                    <a:pt x="29" y="219"/>
                    <a:pt x="33" y="223"/>
                    <a:pt x="41" y="223"/>
                  </a:cubicBezTo>
                  <a:cubicBezTo>
                    <a:pt x="62" y="223"/>
                    <a:pt x="110" y="196"/>
                    <a:pt x="172" y="154"/>
                  </a:cubicBezTo>
                  <a:cubicBezTo>
                    <a:pt x="230" y="69"/>
                    <a:pt x="287" y="40"/>
                    <a:pt x="258" y="11"/>
                  </a:cubicBezTo>
                  <a:cubicBezTo>
                    <a:pt x="251" y="4"/>
                    <a:pt x="242" y="1"/>
                    <a:pt x="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90;p45">
              <a:extLst>
                <a:ext uri="{FF2B5EF4-FFF2-40B4-BE49-F238E27FC236}">
                  <a16:creationId xmlns:a16="http://schemas.microsoft.com/office/drawing/2014/main" id="{777E2F6B-BB74-184D-D3EA-10ABFCB7C574}"/>
                </a:ext>
              </a:extLst>
            </p:cNvPr>
            <p:cNvSpPr/>
            <p:nvPr/>
          </p:nvSpPr>
          <p:spPr>
            <a:xfrm>
              <a:off x="3769079" y="1796937"/>
              <a:ext cx="14847" cy="25464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43" y="1"/>
                  </a:moveTo>
                  <a:cubicBezTo>
                    <a:pt x="143" y="1"/>
                    <a:pt x="86" y="58"/>
                    <a:pt x="57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5"/>
                    <a:pt x="18" y="295"/>
                  </a:cubicBezTo>
                  <a:cubicBezTo>
                    <a:pt x="48" y="295"/>
                    <a:pt x="91" y="243"/>
                    <a:pt x="115" y="173"/>
                  </a:cubicBezTo>
                  <a:cubicBezTo>
                    <a:pt x="172" y="87"/>
                    <a:pt x="172" y="29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91;p45">
              <a:extLst>
                <a:ext uri="{FF2B5EF4-FFF2-40B4-BE49-F238E27FC236}">
                  <a16:creationId xmlns:a16="http://schemas.microsoft.com/office/drawing/2014/main" id="{F054B706-F427-A720-C287-095EA768B7DE}"/>
                </a:ext>
              </a:extLst>
            </p:cNvPr>
            <p:cNvSpPr/>
            <p:nvPr/>
          </p:nvSpPr>
          <p:spPr>
            <a:xfrm>
              <a:off x="3764073" y="1794520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58" y="0"/>
                  </a:moveTo>
                  <a:cubicBezTo>
                    <a:pt x="1" y="0"/>
                    <a:pt x="1" y="57"/>
                    <a:pt x="1" y="172"/>
                  </a:cubicBezTo>
                  <a:cubicBezTo>
                    <a:pt x="1" y="258"/>
                    <a:pt x="1" y="315"/>
                    <a:pt x="30" y="315"/>
                  </a:cubicBezTo>
                  <a:cubicBezTo>
                    <a:pt x="58" y="315"/>
                    <a:pt x="87" y="258"/>
                    <a:pt x="87" y="172"/>
                  </a:cubicBezTo>
                  <a:cubicBezTo>
                    <a:pt x="87" y="57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92;p45">
              <a:extLst>
                <a:ext uri="{FF2B5EF4-FFF2-40B4-BE49-F238E27FC236}">
                  <a16:creationId xmlns:a16="http://schemas.microsoft.com/office/drawing/2014/main" id="{C0C1A090-C0D4-5A7E-EE2B-EDD8D2781593}"/>
                </a:ext>
              </a:extLst>
            </p:cNvPr>
            <p:cNvSpPr/>
            <p:nvPr/>
          </p:nvSpPr>
          <p:spPr>
            <a:xfrm>
              <a:off x="3751730" y="1796937"/>
              <a:ext cx="14933" cy="27276"/>
            </a:xfrm>
            <a:custGeom>
              <a:avLst/>
              <a:gdLst/>
              <a:ahLst/>
              <a:cxnLst/>
              <a:rect l="l" t="t" r="r" b="b"/>
              <a:pathLst>
                <a:path w="173" h="316" extrusionOk="0">
                  <a:moveTo>
                    <a:pt x="29" y="1"/>
                  </a:moveTo>
                  <a:cubicBezTo>
                    <a:pt x="1" y="29"/>
                    <a:pt x="29" y="87"/>
                    <a:pt x="58" y="173"/>
                  </a:cubicBezTo>
                  <a:cubicBezTo>
                    <a:pt x="87" y="258"/>
                    <a:pt x="115" y="316"/>
                    <a:pt x="144" y="316"/>
                  </a:cubicBezTo>
                  <a:cubicBezTo>
                    <a:pt x="173" y="287"/>
                    <a:pt x="144" y="230"/>
                    <a:pt x="115" y="144"/>
                  </a:cubicBezTo>
                  <a:cubicBezTo>
                    <a:pt x="87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93;p45">
              <a:extLst>
                <a:ext uri="{FF2B5EF4-FFF2-40B4-BE49-F238E27FC236}">
                  <a16:creationId xmlns:a16="http://schemas.microsoft.com/office/drawing/2014/main" id="{E8AC3737-47A0-E7C8-381E-87E75441A55E}"/>
                </a:ext>
              </a:extLst>
            </p:cNvPr>
            <p:cNvSpPr/>
            <p:nvPr/>
          </p:nvSpPr>
          <p:spPr>
            <a:xfrm>
              <a:off x="3756736" y="1817998"/>
              <a:ext cx="24600" cy="20544"/>
            </a:xfrm>
            <a:custGeom>
              <a:avLst/>
              <a:gdLst/>
              <a:ahLst/>
              <a:cxnLst/>
              <a:rect l="l" t="t" r="r" b="b"/>
              <a:pathLst>
                <a:path w="285" h="238" extrusionOk="0">
                  <a:moveTo>
                    <a:pt x="129" y="0"/>
                  </a:moveTo>
                  <a:cubicBezTo>
                    <a:pt x="93" y="0"/>
                    <a:pt x="57" y="14"/>
                    <a:pt x="29" y="43"/>
                  </a:cubicBezTo>
                  <a:cubicBezTo>
                    <a:pt x="0" y="100"/>
                    <a:pt x="0" y="158"/>
                    <a:pt x="29" y="215"/>
                  </a:cubicBezTo>
                  <a:cubicBezTo>
                    <a:pt x="56" y="231"/>
                    <a:pt x="83" y="238"/>
                    <a:pt x="108" y="238"/>
                  </a:cubicBezTo>
                  <a:cubicBezTo>
                    <a:pt x="211" y="238"/>
                    <a:pt x="285" y="121"/>
                    <a:pt x="214" y="30"/>
                  </a:cubicBezTo>
                  <a:lnTo>
                    <a:pt x="214" y="30"/>
                  </a:lnTo>
                  <a:cubicBezTo>
                    <a:pt x="219" y="34"/>
                    <a:pt x="224" y="38"/>
                    <a:pt x="229" y="43"/>
                  </a:cubicBezTo>
                  <a:lnTo>
                    <a:pt x="200" y="14"/>
                  </a:lnTo>
                  <a:lnTo>
                    <a:pt x="200" y="14"/>
                  </a:lnTo>
                  <a:cubicBezTo>
                    <a:pt x="205" y="20"/>
                    <a:pt x="210" y="25"/>
                    <a:pt x="214" y="30"/>
                  </a:cubicBezTo>
                  <a:lnTo>
                    <a:pt x="214" y="30"/>
                  </a:lnTo>
                  <a:cubicBezTo>
                    <a:pt x="188" y="10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94;p45">
              <a:extLst>
                <a:ext uri="{FF2B5EF4-FFF2-40B4-BE49-F238E27FC236}">
                  <a16:creationId xmlns:a16="http://schemas.microsoft.com/office/drawing/2014/main" id="{1FA63976-29B2-44E4-479E-D38B5D3D72D4}"/>
                </a:ext>
              </a:extLst>
            </p:cNvPr>
            <p:cNvSpPr/>
            <p:nvPr/>
          </p:nvSpPr>
          <p:spPr>
            <a:xfrm>
              <a:off x="3759153" y="1821710"/>
              <a:ext cx="19853" cy="18558"/>
            </a:xfrm>
            <a:custGeom>
              <a:avLst/>
              <a:gdLst/>
              <a:ahLst/>
              <a:cxnLst/>
              <a:rect l="l" t="t" r="r" b="b"/>
              <a:pathLst>
                <a:path w="230" h="215" extrusionOk="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44" y="115"/>
                    <a:pt x="108" y="129"/>
                    <a:pt x="76" y="129"/>
                  </a:cubicBezTo>
                  <a:cubicBezTo>
                    <a:pt x="44" y="129"/>
                    <a:pt x="15" y="115"/>
                    <a:pt x="1" y="86"/>
                  </a:cubicBezTo>
                  <a:lnTo>
                    <a:pt x="1" y="86"/>
                  </a:lnTo>
                  <a:cubicBezTo>
                    <a:pt x="1" y="115"/>
                    <a:pt x="1" y="143"/>
                    <a:pt x="29" y="172"/>
                  </a:cubicBezTo>
                  <a:cubicBezTo>
                    <a:pt x="44" y="200"/>
                    <a:pt x="72" y="215"/>
                    <a:pt x="104" y="215"/>
                  </a:cubicBezTo>
                  <a:cubicBezTo>
                    <a:pt x="137" y="215"/>
                    <a:pt x="172" y="200"/>
                    <a:pt x="201" y="172"/>
                  </a:cubicBezTo>
                  <a:cubicBezTo>
                    <a:pt x="230" y="115"/>
                    <a:pt x="230" y="57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95;p45">
              <a:extLst>
                <a:ext uri="{FF2B5EF4-FFF2-40B4-BE49-F238E27FC236}">
                  <a16:creationId xmlns:a16="http://schemas.microsoft.com/office/drawing/2014/main" id="{1EC7337E-0A3F-55A3-5FA1-1B100293A199}"/>
                </a:ext>
              </a:extLst>
            </p:cNvPr>
            <p:cNvSpPr/>
            <p:nvPr/>
          </p:nvSpPr>
          <p:spPr>
            <a:xfrm>
              <a:off x="3378754" y="1769833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258" y="0"/>
                  </a:moveTo>
                  <a:cubicBezTo>
                    <a:pt x="229" y="0"/>
                    <a:pt x="172" y="29"/>
                    <a:pt x="115" y="86"/>
                  </a:cubicBezTo>
                  <a:cubicBezTo>
                    <a:pt x="29" y="143"/>
                    <a:pt x="0" y="229"/>
                    <a:pt x="29" y="229"/>
                  </a:cubicBezTo>
                  <a:cubicBezTo>
                    <a:pt x="29" y="234"/>
                    <a:pt x="32" y="237"/>
                    <a:pt x="37" y="237"/>
                  </a:cubicBezTo>
                  <a:cubicBezTo>
                    <a:pt x="59" y="237"/>
                    <a:pt x="125" y="190"/>
                    <a:pt x="172" y="143"/>
                  </a:cubicBezTo>
                  <a:cubicBezTo>
                    <a:pt x="229" y="86"/>
                    <a:pt x="258" y="29"/>
                    <a:pt x="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96;p45">
              <a:extLst>
                <a:ext uri="{FF2B5EF4-FFF2-40B4-BE49-F238E27FC236}">
                  <a16:creationId xmlns:a16="http://schemas.microsoft.com/office/drawing/2014/main" id="{D58BC3C2-A100-5D0F-9443-944C43B4A22A}"/>
                </a:ext>
              </a:extLst>
            </p:cNvPr>
            <p:cNvSpPr/>
            <p:nvPr/>
          </p:nvSpPr>
          <p:spPr>
            <a:xfrm>
              <a:off x="3373834" y="1749031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0" y="0"/>
                  </a:moveTo>
                  <a:cubicBezTo>
                    <a:pt x="7" y="0"/>
                    <a:pt x="0" y="4"/>
                    <a:pt x="0" y="12"/>
                  </a:cubicBezTo>
                  <a:cubicBezTo>
                    <a:pt x="0" y="41"/>
                    <a:pt x="57" y="69"/>
                    <a:pt x="115" y="127"/>
                  </a:cubicBezTo>
                  <a:cubicBezTo>
                    <a:pt x="175" y="147"/>
                    <a:pt x="236" y="167"/>
                    <a:pt x="266" y="167"/>
                  </a:cubicBezTo>
                  <a:cubicBezTo>
                    <a:pt x="279" y="167"/>
                    <a:pt x="286" y="164"/>
                    <a:pt x="286" y="155"/>
                  </a:cubicBezTo>
                  <a:cubicBezTo>
                    <a:pt x="286" y="127"/>
                    <a:pt x="229" y="98"/>
                    <a:pt x="172" y="41"/>
                  </a:cubicBezTo>
                  <a:cubicBezTo>
                    <a:pt x="111" y="20"/>
                    <a:pt x="50" y="0"/>
                    <a:pt x="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97;p45">
              <a:extLst>
                <a:ext uri="{FF2B5EF4-FFF2-40B4-BE49-F238E27FC236}">
                  <a16:creationId xmlns:a16="http://schemas.microsoft.com/office/drawing/2014/main" id="{8A2C711E-D6EB-D940-1857-B769C0F84E7D}"/>
                </a:ext>
              </a:extLst>
            </p:cNvPr>
            <p:cNvSpPr/>
            <p:nvPr/>
          </p:nvSpPr>
          <p:spPr>
            <a:xfrm>
              <a:off x="3371331" y="1759907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1"/>
                  </a:moveTo>
                  <a:cubicBezTo>
                    <a:pt x="58" y="1"/>
                    <a:pt x="0" y="1"/>
                    <a:pt x="0" y="29"/>
                  </a:cubicBezTo>
                  <a:cubicBezTo>
                    <a:pt x="0" y="58"/>
                    <a:pt x="58" y="86"/>
                    <a:pt x="144" y="86"/>
                  </a:cubicBezTo>
                  <a:cubicBezTo>
                    <a:pt x="229" y="86"/>
                    <a:pt x="315" y="86"/>
                    <a:pt x="315" y="58"/>
                  </a:cubicBezTo>
                  <a:cubicBezTo>
                    <a:pt x="315" y="29"/>
                    <a:pt x="229" y="29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98;p45">
              <a:extLst>
                <a:ext uri="{FF2B5EF4-FFF2-40B4-BE49-F238E27FC236}">
                  <a16:creationId xmlns:a16="http://schemas.microsoft.com/office/drawing/2014/main" id="{1F0F932B-16D6-3AFE-29DA-4C43910322A0}"/>
                </a:ext>
              </a:extLst>
            </p:cNvPr>
            <p:cNvSpPr/>
            <p:nvPr/>
          </p:nvSpPr>
          <p:spPr>
            <a:xfrm>
              <a:off x="3373834" y="1767330"/>
              <a:ext cx="27190" cy="11049"/>
            </a:xfrm>
            <a:custGeom>
              <a:avLst/>
              <a:gdLst/>
              <a:ahLst/>
              <a:cxnLst/>
              <a:rect l="l" t="t" r="r" b="b"/>
              <a:pathLst>
                <a:path w="315" h="128" extrusionOk="0">
                  <a:moveTo>
                    <a:pt x="143" y="0"/>
                  </a:moveTo>
                  <a:cubicBezTo>
                    <a:pt x="57" y="0"/>
                    <a:pt x="0" y="86"/>
                    <a:pt x="0" y="115"/>
                  </a:cubicBezTo>
                  <a:cubicBezTo>
                    <a:pt x="0" y="115"/>
                    <a:pt x="26" y="128"/>
                    <a:pt x="76" y="128"/>
                  </a:cubicBezTo>
                  <a:cubicBezTo>
                    <a:pt x="102" y="128"/>
                    <a:pt x="134" y="124"/>
                    <a:pt x="172" y="115"/>
                  </a:cubicBezTo>
                  <a:cubicBezTo>
                    <a:pt x="258" y="86"/>
                    <a:pt x="315" y="29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99;p45">
              <a:extLst>
                <a:ext uri="{FF2B5EF4-FFF2-40B4-BE49-F238E27FC236}">
                  <a16:creationId xmlns:a16="http://schemas.microsoft.com/office/drawing/2014/main" id="{9669BAB0-2D01-9C68-FC68-37FE851CF3B7}"/>
                </a:ext>
              </a:extLst>
            </p:cNvPr>
            <p:cNvSpPr/>
            <p:nvPr/>
          </p:nvSpPr>
          <p:spPr>
            <a:xfrm>
              <a:off x="3391097" y="1772250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143" y="1"/>
                  </a:moveTo>
                  <a:cubicBezTo>
                    <a:pt x="115" y="1"/>
                    <a:pt x="58" y="58"/>
                    <a:pt x="29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4"/>
                    <a:pt x="18" y="294"/>
                  </a:cubicBezTo>
                  <a:cubicBezTo>
                    <a:pt x="48" y="294"/>
                    <a:pt x="91" y="243"/>
                    <a:pt x="115" y="172"/>
                  </a:cubicBezTo>
                  <a:cubicBezTo>
                    <a:pt x="143" y="87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100;p45">
              <a:extLst>
                <a:ext uri="{FF2B5EF4-FFF2-40B4-BE49-F238E27FC236}">
                  <a16:creationId xmlns:a16="http://schemas.microsoft.com/office/drawing/2014/main" id="{C3D821E9-44D9-C7DD-7469-755C76D9C426}"/>
                </a:ext>
              </a:extLst>
            </p:cNvPr>
            <p:cNvSpPr/>
            <p:nvPr/>
          </p:nvSpPr>
          <p:spPr>
            <a:xfrm>
              <a:off x="3400937" y="1772250"/>
              <a:ext cx="10013" cy="27794"/>
            </a:xfrm>
            <a:custGeom>
              <a:avLst/>
              <a:gdLst/>
              <a:ahLst/>
              <a:cxnLst/>
              <a:rect l="l" t="t" r="r" b="b"/>
              <a:pathLst>
                <a:path w="116" h="322" extrusionOk="0">
                  <a:moveTo>
                    <a:pt x="58" y="1"/>
                  </a:moveTo>
                  <a:cubicBezTo>
                    <a:pt x="29" y="1"/>
                    <a:pt x="1" y="87"/>
                    <a:pt x="29" y="172"/>
                  </a:cubicBezTo>
                  <a:cubicBezTo>
                    <a:pt x="29" y="247"/>
                    <a:pt x="29" y="321"/>
                    <a:pt x="48" y="321"/>
                  </a:cubicBezTo>
                  <a:cubicBezTo>
                    <a:pt x="51" y="321"/>
                    <a:pt x="54" y="319"/>
                    <a:pt x="58" y="315"/>
                  </a:cubicBezTo>
                  <a:cubicBezTo>
                    <a:pt x="87" y="315"/>
                    <a:pt x="115" y="258"/>
                    <a:pt x="87" y="172"/>
                  </a:cubicBezTo>
                  <a:cubicBezTo>
                    <a:pt x="87" y="87"/>
                    <a:pt x="87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101;p45">
              <a:extLst>
                <a:ext uri="{FF2B5EF4-FFF2-40B4-BE49-F238E27FC236}">
                  <a16:creationId xmlns:a16="http://schemas.microsoft.com/office/drawing/2014/main" id="{6FD414F7-EE2F-3831-710B-739531112EEA}"/>
                </a:ext>
              </a:extLst>
            </p:cNvPr>
            <p:cNvSpPr/>
            <p:nvPr/>
          </p:nvSpPr>
          <p:spPr>
            <a:xfrm>
              <a:off x="3408361" y="1772250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1" y="1"/>
                  </a:moveTo>
                  <a:cubicBezTo>
                    <a:pt x="1" y="1"/>
                    <a:pt x="1" y="87"/>
                    <a:pt x="58" y="172"/>
                  </a:cubicBezTo>
                  <a:cubicBezTo>
                    <a:pt x="87" y="230"/>
                    <a:pt x="144" y="287"/>
                    <a:pt x="144" y="287"/>
                  </a:cubicBezTo>
                  <a:cubicBezTo>
                    <a:pt x="172" y="287"/>
                    <a:pt x="144" y="201"/>
                    <a:pt x="115" y="115"/>
                  </a:cubicBezTo>
                  <a:cubicBezTo>
                    <a:pt x="87" y="58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102;p45">
              <a:extLst>
                <a:ext uri="{FF2B5EF4-FFF2-40B4-BE49-F238E27FC236}">
                  <a16:creationId xmlns:a16="http://schemas.microsoft.com/office/drawing/2014/main" id="{D312213D-8C23-560A-BB5A-47C8774D8F60}"/>
                </a:ext>
              </a:extLst>
            </p:cNvPr>
            <p:cNvSpPr/>
            <p:nvPr/>
          </p:nvSpPr>
          <p:spPr>
            <a:xfrm>
              <a:off x="3410864" y="1769833"/>
              <a:ext cx="22270" cy="18299"/>
            </a:xfrm>
            <a:custGeom>
              <a:avLst/>
              <a:gdLst/>
              <a:ahLst/>
              <a:cxnLst/>
              <a:rect l="l" t="t" r="r" b="b"/>
              <a:pathLst>
                <a:path w="258" h="212" extrusionOk="0">
                  <a:moveTo>
                    <a:pt x="0" y="0"/>
                  </a:moveTo>
                  <a:cubicBezTo>
                    <a:pt x="0" y="29"/>
                    <a:pt x="29" y="86"/>
                    <a:pt x="86" y="143"/>
                  </a:cubicBezTo>
                  <a:cubicBezTo>
                    <a:pt x="149" y="185"/>
                    <a:pt x="197" y="212"/>
                    <a:pt x="229" y="212"/>
                  </a:cubicBezTo>
                  <a:cubicBezTo>
                    <a:pt x="241" y="212"/>
                    <a:pt x="250" y="208"/>
                    <a:pt x="258" y="200"/>
                  </a:cubicBezTo>
                  <a:cubicBezTo>
                    <a:pt x="258" y="200"/>
                    <a:pt x="229" y="115"/>
                    <a:pt x="143" y="86"/>
                  </a:cubicBezTo>
                  <a:cubicBezTo>
                    <a:pt x="86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103;p45">
              <a:extLst>
                <a:ext uri="{FF2B5EF4-FFF2-40B4-BE49-F238E27FC236}">
                  <a16:creationId xmlns:a16="http://schemas.microsoft.com/office/drawing/2014/main" id="{E368B65B-2C24-883F-488F-45D9FDA377A9}"/>
                </a:ext>
              </a:extLst>
            </p:cNvPr>
            <p:cNvSpPr/>
            <p:nvPr/>
          </p:nvSpPr>
          <p:spPr>
            <a:xfrm>
              <a:off x="3410864" y="1765431"/>
              <a:ext cx="29693" cy="11221"/>
            </a:xfrm>
            <a:custGeom>
              <a:avLst/>
              <a:gdLst/>
              <a:ahLst/>
              <a:cxnLst/>
              <a:rect l="l" t="t" r="r" b="b"/>
              <a:pathLst>
                <a:path w="344" h="130" extrusionOk="0">
                  <a:moveTo>
                    <a:pt x="68" y="1"/>
                  </a:moveTo>
                  <a:cubicBezTo>
                    <a:pt x="43" y="1"/>
                    <a:pt x="29" y="8"/>
                    <a:pt x="29" y="22"/>
                  </a:cubicBezTo>
                  <a:cubicBezTo>
                    <a:pt x="0" y="51"/>
                    <a:pt x="86" y="80"/>
                    <a:pt x="143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44" y="80"/>
                    <a:pt x="258" y="51"/>
                    <a:pt x="172" y="22"/>
                  </a:cubicBezTo>
                  <a:cubicBezTo>
                    <a:pt x="129" y="8"/>
                    <a:pt x="93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104;p45">
              <a:extLst>
                <a:ext uri="{FF2B5EF4-FFF2-40B4-BE49-F238E27FC236}">
                  <a16:creationId xmlns:a16="http://schemas.microsoft.com/office/drawing/2014/main" id="{C09FF2A0-CDB2-66B2-88AC-DCE80F9FB3D5}"/>
                </a:ext>
              </a:extLst>
            </p:cNvPr>
            <p:cNvSpPr/>
            <p:nvPr/>
          </p:nvSpPr>
          <p:spPr>
            <a:xfrm>
              <a:off x="3413281" y="1758785"/>
              <a:ext cx="27276" cy="8632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99"/>
                    <a:pt x="58" y="99"/>
                    <a:pt x="144" y="99"/>
                  </a:cubicBezTo>
                  <a:cubicBezTo>
                    <a:pt x="230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105;p45">
              <a:extLst>
                <a:ext uri="{FF2B5EF4-FFF2-40B4-BE49-F238E27FC236}">
                  <a16:creationId xmlns:a16="http://schemas.microsoft.com/office/drawing/2014/main" id="{00644A3E-535A-D86A-01D7-882A9B47E07E}"/>
                </a:ext>
              </a:extLst>
            </p:cNvPr>
            <p:cNvSpPr/>
            <p:nvPr/>
          </p:nvSpPr>
          <p:spPr>
            <a:xfrm>
              <a:off x="3410864" y="1746614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270" y="0"/>
                  </a:moveTo>
                  <a:cubicBezTo>
                    <a:pt x="241" y="0"/>
                    <a:pt x="178" y="27"/>
                    <a:pt x="115" y="69"/>
                  </a:cubicBezTo>
                  <a:cubicBezTo>
                    <a:pt x="58" y="97"/>
                    <a:pt x="0" y="155"/>
                    <a:pt x="0" y="183"/>
                  </a:cubicBezTo>
                  <a:cubicBezTo>
                    <a:pt x="29" y="183"/>
                    <a:pt x="86" y="183"/>
                    <a:pt x="172" y="126"/>
                  </a:cubicBezTo>
                  <a:cubicBezTo>
                    <a:pt x="229" y="69"/>
                    <a:pt x="287" y="40"/>
                    <a:pt x="287" y="11"/>
                  </a:cubicBezTo>
                  <a:cubicBezTo>
                    <a:pt x="287" y="4"/>
                    <a:pt x="280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106;p45">
              <a:extLst>
                <a:ext uri="{FF2B5EF4-FFF2-40B4-BE49-F238E27FC236}">
                  <a16:creationId xmlns:a16="http://schemas.microsoft.com/office/drawing/2014/main" id="{1408037B-DD27-9787-E610-E8FFC3C455D7}"/>
                </a:ext>
              </a:extLst>
            </p:cNvPr>
            <p:cNvSpPr/>
            <p:nvPr/>
          </p:nvSpPr>
          <p:spPr>
            <a:xfrm>
              <a:off x="3408361" y="173703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3" y="0"/>
                  </a:moveTo>
                  <a:cubicBezTo>
                    <a:pt x="152" y="0"/>
                    <a:pt x="110" y="47"/>
                    <a:pt x="87" y="94"/>
                  </a:cubicBezTo>
                  <a:cubicBezTo>
                    <a:pt x="29" y="180"/>
                    <a:pt x="1" y="237"/>
                    <a:pt x="1" y="266"/>
                  </a:cubicBezTo>
                  <a:cubicBezTo>
                    <a:pt x="29" y="266"/>
                    <a:pt x="87" y="237"/>
                    <a:pt x="144" y="151"/>
                  </a:cubicBezTo>
                  <a:cubicBezTo>
                    <a:pt x="201" y="94"/>
                    <a:pt x="230" y="8"/>
                    <a:pt x="201" y="8"/>
                  </a:cubicBezTo>
                  <a:cubicBezTo>
                    <a:pt x="196" y="3"/>
                    <a:pt x="190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107;p45">
              <a:extLst>
                <a:ext uri="{FF2B5EF4-FFF2-40B4-BE49-F238E27FC236}">
                  <a16:creationId xmlns:a16="http://schemas.microsoft.com/office/drawing/2014/main" id="{371F18B5-86F4-4723-F35D-E0E766D4F7E7}"/>
                </a:ext>
              </a:extLst>
            </p:cNvPr>
            <p:cNvSpPr/>
            <p:nvPr/>
          </p:nvSpPr>
          <p:spPr>
            <a:xfrm>
              <a:off x="3403441" y="1730300"/>
              <a:ext cx="9927" cy="27190"/>
            </a:xfrm>
            <a:custGeom>
              <a:avLst/>
              <a:gdLst/>
              <a:ahLst/>
              <a:cxnLst/>
              <a:rect l="l" t="t" r="r" b="b"/>
              <a:pathLst>
                <a:path w="115" h="315" extrusionOk="0">
                  <a:moveTo>
                    <a:pt x="115" y="0"/>
                  </a:moveTo>
                  <a:cubicBezTo>
                    <a:pt x="115" y="0"/>
                    <a:pt x="58" y="86"/>
                    <a:pt x="29" y="172"/>
                  </a:cubicBezTo>
                  <a:cubicBezTo>
                    <a:pt x="0" y="258"/>
                    <a:pt x="29" y="315"/>
                    <a:pt x="29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15" y="86"/>
                    <a:pt x="115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108;p45">
              <a:extLst>
                <a:ext uri="{FF2B5EF4-FFF2-40B4-BE49-F238E27FC236}">
                  <a16:creationId xmlns:a16="http://schemas.microsoft.com/office/drawing/2014/main" id="{29344738-53AB-107E-2836-ADBC8824FF8F}"/>
                </a:ext>
              </a:extLst>
            </p:cNvPr>
            <p:cNvSpPr/>
            <p:nvPr/>
          </p:nvSpPr>
          <p:spPr>
            <a:xfrm>
              <a:off x="3396017" y="1730300"/>
              <a:ext cx="10013" cy="27708"/>
            </a:xfrm>
            <a:custGeom>
              <a:avLst/>
              <a:gdLst/>
              <a:ahLst/>
              <a:cxnLst/>
              <a:rect l="l" t="t" r="r" b="b"/>
              <a:pathLst>
                <a:path w="116" h="321" extrusionOk="0">
                  <a:moveTo>
                    <a:pt x="29" y="0"/>
                  </a:moveTo>
                  <a:cubicBezTo>
                    <a:pt x="1" y="29"/>
                    <a:pt x="1" y="86"/>
                    <a:pt x="1" y="172"/>
                  </a:cubicBezTo>
                  <a:cubicBezTo>
                    <a:pt x="25" y="246"/>
                    <a:pt x="50" y="321"/>
                    <a:pt x="75" y="321"/>
                  </a:cubicBezTo>
                  <a:cubicBezTo>
                    <a:pt x="79" y="321"/>
                    <a:pt x="83" y="319"/>
                    <a:pt x="86" y="315"/>
                  </a:cubicBezTo>
                  <a:cubicBezTo>
                    <a:pt x="115" y="315"/>
                    <a:pt x="115" y="258"/>
                    <a:pt x="86" y="172"/>
                  </a:cubicBezTo>
                  <a:cubicBezTo>
                    <a:pt x="58" y="86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109;p45">
              <a:extLst>
                <a:ext uri="{FF2B5EF4-FFF2-40B4-BE49-F238E27FC236}">
                  <a16:creationId xmlns:a16="http://schemas.microsoft.com/office/drawing/2014/main" id="{29CDAC51-F79B-35A6-295D-99C3385A2D26}"/>
                </a:ext>
              </a:extLst>
            </p:cNvPr>
            <p:cNvSpPr/>
            <p:nvPr/>
          </p:nvSpPr>
          <p:spPr>
            <a:xfrm>
              <a:off x="3383674" y="1735220"/>
              <a:ext cx="19853" cy="24773"/>
            </a:xfrm>
            <a:custGeom>
              <a:avLst/>
              <a:gdLst/>
              <a:ahLst/>
              <a:cxnLst/>
              <a:rect l="l" t="t" r="r" b="b"/>
              <a:pathLst>
                <a:path w="230" h="287" extrusionOk="0">
                  <a:moveTo>
                    <a:pt x="1" y="0"/>
                  </a:moveTo>
                  <a:cubicBezTo>
                    <a:pt x="1" y="29"/>
                    <a:pt x="29" y="115"/>
                    <a:pt x="58" y="172"/>
                  </a:cubicBezTo>
                  <a:cubicBezTo>
                    <a:pt x="115" y="229"/>
                    <a:pt x="172" y="287"/>
                    <a:pt x="201" y="287"/>
                  </a:cubicBezTo>
                  <a:cubicBezTo>
                    <a:pt x="229" y="258"/>
                    <a:pt x="201" y="201"/>
                    <a:pt x="144" y="115"/>
                  </a:cubicBezTo>
                  <a:cubicBezTo>
                    <a:pt x="86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110;p45">
              <a:extLst>
                <a:ext uri="{FF2B5EF4-FFF2-40B4-BE49-F238E27FC236}">
                  <a16:creationId xmlns:a16="http://schemas.microsoft.com/office/drawing/2014/main" id="{DA6EC054-A380-0FCF-52ED-391E78DC9379}"/>
                </a:ext>
              </a:extLst>
            </p:cNvPr>
            <p:cNvSpPr/>
            <p:nvPr/>
          </p:nvSpPr>
          <p:spPr>
            <a:xfrm>
              <a:off x="3378754" y="1741953"/>
              <a:ext cx="22270" cy="1899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9" y="1"/>
                  </a:moveTo>
                  <a:cubicBezTo>
                    <a:pt x="12" y="1"/>
                    <a:pt x="6" y="3"/>
                    <a:pt x="0" y="8"/>
                  </a:cubicBezTo>
                  <a:cubicBezTo>
                    <a:pt x="0" y="37"/>
                    <a:pt x="29" y="94"/>
                    <a:pt x="115" y="151"/>
                  </a:cubicBezTo>
                  <a:cubicBezTo>
                    <a:pt x="157" y="193"/>
                    <a:pt x="199" y="220"/>
                    <a:pt x="229" y="220"/>
                  </a:cubicBezTo>
                  <a:cubicBezTo>
                    <a:pt x="240" y="220"/>
                    <a:pt x="250" y="216"/>
                    <a:pt x="258" y="209"/>
                  </a:cubicBezTo>
                  <a:cubicBezTo>
                    <a:pt x="258" y="209"/>
                    <a:pt x="229" y="123"/>
                    <a:pt x="172" y="94"/>
                  </a:cubicBezTo>
                  <a:cubicBezTo>
                    <a:pt x="102" y="47"/>
                    <a:pt x="51" y="1"/>
                    <a:pt x="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111;p45">
              <a:extLst>
                <a:ext uri="{FF2B5EF4-FFF2-40B4-BE49-F238E27FC236}">
                  <a16:creationId xmlns:a16="http://schemas.microsoft.com/office/drawing/2014/main" id="{8B289128-8A1D-F93E-77C8-8BFD90EC5B67}"/>
                </a:ext>
              </a:extLst>
            </p:cNvPr>
            <p:cNvSpPr/>
            <p:nvPr/>
          </p:nvSpPr>
          <p:spPr>
            <a:xfrm>
              <a:off x="3371331" y="1753088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4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15" y="80"/>
                    <a:pt x="258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112;p45">
              <a:extLst>
                <a:ext uri="{FF2B5EF4-FFF2-40B4-BE49-F238E27FC236}">
                  <a16:creationId xmlns:a16="http://schemas.microsoft.com/office/drawing/2014/main" id="{D253E319-C464-2782-21E6-27CCCE2514AF}"/>
                </a:ext>
              </a:extLst>
            </p:cNvPr>
            <p:cNvSpPr/>
            <p:nvPr/>
          </p:nvSpPr>
          <p:spPr>
            <a:xfrm>
              <a:off x="3371331" y="1764827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1"/>
                  </a:moveTo>
                  <a:cubicBezTo>
                    <a:pt x="58" y="1"/>
                    <a:pt x="0" y="29"/>
                    <a:pt x="0" y="58"/>
                  </a:cubicBezTo>
                  <a:cubicBezTo>
                    <a:pt x="0" y="87"/>
                    <a:pt x="58" y="87"/>
                    <a:pt x="144" y="87"/>
                  </a:cubicBezTo>
                  <a:cubicBezTo>
                    <a:pt x="229" y="87"/>
                    <a:pt x="315" y="29"/>
                    <a:pt x="315" y="29"/>
                  </a:cubicBezTo>
                  <a:cubicBezTo>
                    <a:pt x="315" y="1"/>
                    <a:pt x="229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113;p45">
              <a:extLst>
                <a:ext uri="{FF2B5EF4-FFF2-40B4-BE49-F238E27FC236}">
                  <a16:creationId xmlns:a16="http://schemas.microsoft.com/office/drawing/2014/main" id="{E398C9D4-7F48-0E3F-45A9-8631D7F78B82}"/>
                </a:ext>
              </a:extLst>
            </p:cNvPr>
            <p:cNvSpPr/>
            <p:nvPr/>
          </p:nvSpPr>
          <p:spPr>
            <a:xfrm>
              <a:off x="3373834" y="1769833"/>
              <a:ext cx="24773" cy="15537"/>
            </a:xfrm>
            <a:custGeom>
              <a:avLst/>
              <a:gdLst/>
              <a:ahLst/>
              <a:cxnLst/>
              <a:rect l="l" t="t" r="r" b="b"/>
              <a:pathLst>
                <a:path w="287" h="180" extrusionOk="0">
                  <a:moveTo>
                    <a:pt x="286" y="0"/>
                  </a:moveTo>
                  <a:cubicBezTo>
                    <a:pt x="286" y="0"/>
                    <a:pt x="200" y="0"/>
                    <a:pt x="115" y="57"/>
                  </a:cubicBezTo>
                  <a:cubicBezTo>
                    <a:pt x="57" y="115"/>
                    <a:pt x="0" y="143"/>
                    <a:pt x="0" y="172"/>
                  </a:cubicBezTo>
                  <a:cubicBezTo>
                    <a:pt x="6" y="177"/>
                    <a:pt x="12" y="180"/>
                    <a:pt x="20" y="180"/>
                  </a:cubicBezTo>
                  <a:cubicBezTo>
                    <a:pt x="52" y="180"/>
                    <a:pt x="102" y="138"/>
                    <a:pt x="172" y="115"/>
                  </a:cubicBezTo>
                  <a:cubicBezTo>
                    <a:pt x="229" y="86"/>
                    <a:pt x="286" y="29"/>
                    <a:pt x="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114;p45">
              <a:extLst>
                <a:ext uri="{FF2B5EF4-FFF2-40B4-BE49-F238E27FC236}">
                  <a16:creationId xmlns:a16="http://schemas.microsoft.com/office/drawing/2014/main" id="{E2A35667-47AC-7216-B8B8-1A44F2A0A811}"/>
                </a:ext>
              </a:extLst>
            </p:cNvPr>
            <p:cNvSpPr/>
            <p:nvPr/>
          </p:nvSpPr>
          <p:spPr>
            <a:xfrm>
              <a:off x="3383674" y="1771646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3" y="0"/>
                  </a:moveTo>
                  <a:cubicBezTo>
                    <a:pt x="152" y="0"/>
                    <a:pt x="110" y="47"/>
                    <a:pt x="86" y="94"/>
                  </a:cubicBezTo>
                  <a:cubicBezTo>
                    <a:pt x="29" y="179"/>
                    <a:pt x="1" y="237"/>
                    <a:pt x="1" y="265"/>
                  </a:cubicBezTo>
                  <a:cubicBezTo>
                    <a:pt x="29" y="265"/>
                    <a:pt x="86" y="237"/>
                    <a:pt x="144" y="151"/>
                  </a:cubicBezTo>
                  <a:cubicBezTo>
                    <a:pt x="172" y="94"/>
                    <a:pt x="229" y="8"/>
                    <a:pt x="201" y="8"/>
                  </a:cubicBezTo>
                  <a:cubicBezTo>
                    <a:pt x="196" y="2"/>
                    <a:pt x="189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115;p45">
              <a:extLst>
                <a:ext uri="{FF2B5EF4-FFF2-40B4-BE49-F238E27FC236}">
                  <a16:creationId xmlns:a16="http://schemas.microsoft.com/office/drawing/2014/main" id="{FAFBBB42-3857-4838-99BD-3D0BE7EEB6E5}"/>
                </a:ext>
              </a:extLst>
            </p:cNvPr>
            <p:cNvSpPr/>
            <p:nvPr/>
          </p:nvSpPr>
          <p:spPr>
            <a:xfrm>
              <a:off x="3396017" y="1772250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86" y="1"/>
                  </a:moveTo>
                  <a:cubicBezTo>
                    <a:pt x="86" y="1"/>
                    <a:pt x="29" y="58"/>
                    <a:pt x="29" y="144"/>
                  </a:cubicBezTo>
                  <a:cubicBezTo>
                    <a:pt x="1" y="230"/>
                    <a:pt x="1" y="315"/>
                    <a:pt x="29" y="315"/>
                  </a:cubicBezTo>
                  <a:cubicBezTo>
                    <a:pt x="29" y="315"/>
                    <a:pt x="86" y="258"/>
                    <a:pt x="86" y="172"/>
                  </a:cubicBezTo>
                  <a:cubicBezTo>
                    <a:pt x="115" y="8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116;p45">
              <a:extLst>
                <a:ext uri="{FF2B5EF4-FFF2-40B4-BE49-F238E27FC236}">
                  <a16:creationId xmlns:a16="http://schemas.microsoft.com/office/drawing/2014/main" id="{C43163E1-BFEE-10DD-D854-BAE3ABB56195}"/>
                </a:ext>
              </a:extLst>
            </p:cNvPr>
            <p:cNvSpPr/>
            <p:nvPr/>
          </p:nvSpPr>
          <p:spPr>
            <a:xfrm>
              <a:off x="3403441" y="1772250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29" y="1"/>
                  </a:moveTo>
                  <a:cubicBezTo>
                    <a:pt x="29" y="29"/>
                    <a:pt x="0" y="87"/>
                    <a:pt x="29" y="172"/>
                  </a:cubicBezTo>
                  <a:cubicBezTo>
                    <a:pt x="58" y="258"/>
                    <a:pt x="86" y="315"/>
                    <a:pt x="115" y="315"/>
                  </a:cubicBezTo>
                  <a:cubicBezTo>
                    <a:pt x="144" y="315"/>
                    <a:pt x="115" y="258"/>
                    <a:pt x="115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117;p45">
              <a:extLst>
                <a:ext uri="{FF2B5EF4-FFF2-40B4-BE49-F238E27FC236}">
                  <a16:creationId xmlns:a16="http://schemas.microsoft.com/office/drawing/2014/main" id="{5A2F213B-2D28-88D2-17A2-F5FE32138216}"/>
                </a:ext>
              </a:extLst>
            </p:cNvPr>
            <p:cNvSpPr/>
            <p:nvPr/>
          </p:nvSpPr>
          <p:spPr>
            <a:xfrm>
              <a:off x="3408361" y="1771646"/>
              <a:ext cx="17436" cy="22960"/>
            </a:xfrm>
            <a:custGeom>
              <a:avLst/>
              <a:gdLst/>
              <a:ahLst/>
              <a:cxnLst/>
              <a:rect l="l" t="t" r="r" b="b"/>
              <a:pathLst>
                <a:path w="202" h="266" extrusionOk="0">
                  <a:moveTo>
                    <a:pt x="19" y="0"/>
                  </a:moveTo>
                  <a:cubicBezTo>
                    <a:pt x="12" y="0"/>
                    <a:pt x="6" y="2"/>
                    <a:pt x="1" y="8"/>
                  </a:cubicBezTo>
                  <a:cubicBezTo>
                    <a:pt x="1" y="8"/>
                    <a:pt x="1" y="65"/>
                    <a:pt x="58" y="151"/>
                  </a:cubicBezTo>
                  <a:cubicBezTo>
                    <a:pt x="144" y="237"/>
                    <a:pt x="172" y="265"/>
                    <a:pt x="201" y="265"/>
                  </a:cubicBezTo>
                  <a:cubicBezTo>
                    <a:pt x="201" y="237"/>
                    <a:pt x="201" y="179"/>
                    <a:pt x="144" y="94"/>
                  </a:cubicBezTo>
                  <a:cubicBezTo>
                    <a:pt x="97" y="47"/>
                    <a:pt x="50" y="0"/>
                    <a:pt x="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118;p45">
              <a:extLst>
                <a:ext uri="{FF2B5EF4-FFF2-40B4-BE49-F238E27FC236}">
                  <a16:creationId xmlns:a16="http://schemas.microsoft.com/office/drawing/2014/main" id="{E4BB1295-9D34-D347-D19F-EE903E2A2DEF}"/>
                </a:ext>
              </a:extLst>
            </p:cNvPr>
            <p:cNvSpPr/>
            <p:nvPr/>
          </p:nvSpPr>
          <p:spPr>
            <a:xfrm>
              <a:off x="3410864" y="1768797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30" y="1"/>
                  </a:moveTo>
                  <a:cubicBezTo>
                    <a:pt x="18" y="1"/>
                    <a:pt x="8" y="4"/>
                    <a:pt x="0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201" y="184"/>
                    <a:pt x="287" y="184"/>
                    <a:pt x="287" y="184"/>
                  </a:cubicBezTo>
                  <a:cubicBezTo>
                    <a:pt x="287" y="155"/>
                    <a:pt x="258" y="98"/>
                    <a:pt x="172" y="69"/>
                  </a:cubicBezTo>
                  <a:cubicBezTo>
                    <a:pt x="109" y="27"/>
                    <a:pt x="62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119;p45">
              <a:extLst>
                <a:ext uri="{FF2B5EF4-FFF2-40B4-BE49-F238E27FC236}">
                  <a16:creationId xmlns:a16="http://schemas.microsoft.com/office/drawing/2014/main" id="{3862F716-E889-8900-9871-B6176DBD4F35}"/>
                </a:ext>
              </a:extLst>
            </p:cNvPr>
            <p:cNvSpPr/>
            <p:nvPr/>
          </p:nvSpPr>
          <p:spPr>
            <a:xfrm>
              <a:off x="3410864" y="1764827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29" y="1"/>
                    <a:pt x="29" y="29"/>
                  </a:cubicBezTo>
                  <a:cubicBezTo>
                    <a:pt x="0" y="29"/>
                    <a:pt x="86" y="58"/>
                    <a:pt x="172" y="87"/>
                  </a:cubicBezTo>
                  <a:cubicBezTo>
                    <a:pt x="258" y="87"/>
                    <a:pt x="344" y="87"/>
                    <a:pt x="344" y="58"/>
                  </a:cubicBezTo>
                  <a:cubicBezTo>
                    <a:pt x="344" y="29"/>
                    <a:pt x="287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120;p45">
              <a:extLst>
                <a:ext uri="{FF2B5EF4-FFF2-40B4-BE49-F238E27FC236}">
                  <a16:creationId xmlns:a16="http://schemas.microsoft.com/office/drawing/2014/main" id="{C5A05B2B-5D01-54B2-510E-C1AB5FB24958}"/>
                </a:ext>
              </a:extLst>
            </p:cNvPr>
            <p:cNvSpPr/>
            <p:nvPr/>
          </p:nvSpPr>
          <p:spPr>
            <a:xfrm>
              <a:off x="3410864" y="1754987"/>
              <a:ext cx="29693" cy="9322"/>
            </a:xfrm>
            <a:custGeom>
              <a:avLst/>
              <a:gdLst/>
              <a:ahLst/>
              <a:cxnLst/>
              <a:rect l="l" t="t" r="r" b="b"/>
              <a:pathLst>
                <a:path w="344" h="108" extrusionOk="0">
                  <a:moveTo>
                    <a:pt x="172" y="0"/>
                  </a:moveTo>
                  <a:cubicBezTo>
                    <a:pt x="86" y="29"/>
                    <a:pt x="0" y="86"/>
                    <a:pt x="29" y="86"/>
                  </a:cubicBezTo>
                  <a:cubicBezTo>
                    <a:pt x="29" y="101"/>
                    <a:pt x="43" y="108"/>
                    <a:pt x="68" y="108"/>
                  </a:cubicBezTo>
                  <a:cubicBezTo>
                    <a:pt x="93" y="108"/>
                    <a:pt x="129" y="101"/>
                    <a:pt x="172" y="86"/>
                  </a:cubicBezTo>
                  <a:cubicBezTo>
                    <a:pt x="258" y="86"/>
                    <a:pt x="344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121;p45">
              <a:extLst>
                <a:ext uri="{FF2B5EF4-FFF2-40B4-BE49-F238E27FC236}">
                  <a16:creationId xmlns:a16="http://schemas.microsoft.com/office/drawing/2014/main" id="{AC468A75-447A-8168-98BB-9BF2E758F2C8}"/>
                </a:ext>
              </a:extLst>
            </p:cNvPr>
            <p:cNvSpPr/>
            <p:nvPr/>
          </p:nvSpPr>
          <p:spPr>
            <a:xfrm>
              <a:off x="3408361" y="1742643"/>
              <a:ext cx="24773" cy="18299"/>
            </a:xfrm>
            <a:custGeom>
              <a:avLst/>
              <a:gdLst/>
              <a:ahLst/>
              <a:cxnLst/>
              <a:rect l="l" t="t" r="r" b="b"/>
              <a:pathLst>
                <a:path w="287" h="212" extrusionOk="0">
                  <a:moveTo>
                    <a:pt x="258" y="0"/>
                  </a:moveTo>
                  <a:lnTo>
                    <a:pt x="258" y="0"/>
                  </a:lnTo>
                  <a:cubicBezTo>
                    <a:pt x="258" y="0"/>
                    <a:pt x="201" y="29"/>
                    <a:pt x="115" y="86"/>
                  </a:cubicBezTo>
                  <a:cubicBezTo>
                    <a:pt x="58" y="143"/>
                    <a:pt x="1" y="201"/>
                    <a:pt x="29" y="201"/>
                  </a:cubicBezTo>
                  <a:cubicBezTo>
                    <a:pt x="29" y="208"/>
                    <a:pt x="36" y="212"/>
                    <a:pt x="46" y="212"/>
                  </a:cubicBezTo>
                  <a:cubicBezTo>
                    <a:pt x="73" y="212"/>
                    <a:pt x="131" y="185"/>
                    <a:pt x="172" y="143"/>
                  </a:cubicBezTo>
                  <a:cubicBezTo>
                    <a:pt x="230" y="57"/>
                    <a:pt x="287" y="29"/>
                    <a:pt x="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122;p45">
              <a:extLst>
                <a:ext uri="{FF2B5EF4-FFF2-40B4-BE49-F238E27FC236}">
                  <a16:creationId xmlns:a16="http://schemas.microsoft.com/office/drawing/2014/main" id="{B4C252CD-61BC-333F-6EC5-A953E8F5E694}"/>
                </a:ext>
              </a:extLst>
            </p:cNvPr>
            <p:cNvSpPr/>
            <p:nvPr/>
          </p:nvSpPr>
          <p:spPr>
            <a:xfrm>
              <a:off x="3405944" y="1732717"/>
              <a:ext cx="14847" cy="27276"/>
            </a:xfrm>
            <a:custGeom>
              <a:avLst/>
              <a:gdLst/>
              <a:ahLst/>
              <a:cxnLst/>
              <a:rect l="l" t="t" r="r" b="b"/>
              <a:pathLst>
                <a:path w="172" h="316" extrusionOk="0">
                  <a:moveTo>
                    <a:pt x="172" y="1"/>
                  </a:moveTo>
                  <a:cubicBezTo>
                    <a:pt x="143" y="1"/>
                    <a:pt x="115" y="58"/>
                    <a:pt x="57" y="144"/>
                  </a:cubicBezTo>
                  <a:cubicBezTo>
                    <a:pt x="29" y="230"/>
                    <a:pt x="0" y="287"/>
                    <a:pt x="29" y="316"/>
                  </a:cubicBezTo>
                  <a:cubicBezTo>
                    <a:pt x="57" y="316"/>
                    <a:pt x="86" y="258"/>
                    <a:pt x="143" y="172"/>
                  </a:cubicBezTo>
                  <a:cubicBezTo>
                    <a:pt x="172" y="87"/>
                    <a:pt x="172" y="29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123;p45">
              <a:extLst>
                <a:ext uri="{FF2B5EF4-FFF2-40B4-BE49-F238E27FC236}">
                  <a16:creationId xmlns:a16="http://schemas.microsoft.com/office/drawing/2014/main" id="{A067493B-B5CB-E9CA-96D4-7853DBF1E4E7}"/>
                </a:ext>
              </a:extLst>
            </p:cNvPr>
            <p:cNvSpPr/>
            <p:nvPr/>
          </p:nvSpPr>
          <p:spPr>
            <a:xfrm>
              <a:off x="3403441" y="1730300"/>
              <a:ext cx="5006" cy="27190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8" y="315"/>
                    <a:pt x="58" y="258"/>
                    <a:pt x="58" y="172"/>
                  </a:cubicBezTo>
                  <a:cubicBezTo>
                    <a:pt x="58" y="86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124;p45">
              <a:extLst>
                <a:ext uri="{FF2B5EF4-FFF2-40B4-BE49-F238E27FC236}">
                  <a16:creationId xmlns:a16="http://schemas.microsoft.com/office/drawing/2014/main" id="{FA2EE0AD-D9C1-E256-2674-CF18F13806BA}"/>
                </a:ext>
              </a:extLst>
            </p:cNvPr>
            <p:cNvSpPr/>
            <p:nvPr/>
          </p:nvSpPr>
          <p:spPr>
            <a:xfrm>
              <a:off x="3391097" y="1732717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0" y="1"/>
                  </a:moveTo>
                  <a:cubicBezTo>
                    <a:pt x="0" y="29"/>
                    <a:pt x="0" y="87"/>
                    <a:pt x="29" y="172"/>
                  </a:cubicBezTo>
                  <a:cubicBezTo>
                    <a:pt x="58" y="258"/>
                    <a:pt x="115" y="316"/>
                    <a:pt x="143" y="316"/>
                  </a:cubicBezTo>
                  <a:cubicBezTo>
                    <a:pt x="143" y="287"/>
                    <a:pt x="143" y="230"/>
                    <a:pt x="115" y="144"/>
                  </a:cubicBezTo>
                  <a:cubicBezTo>
                    <a:pt x="86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125;p45">
              <a:extLst>
                <a:ext uri="{FF2B5EF4-FFF2-40B4-BE49-F238E27FC236}">
                  <a16:creationId xmlns:a16="http://schemas.microsoft.com/office/drawing/2014/main" id="{69C759E9-2342-3EC7-9CD1-A86077CCFAA2}"/>
                </a:ext>
              </a:extLst>
            </p:cNvPr>
            <p:cNvSpPr/>
            <p:nvPr/>
          </p:nvSpPr>
          <p:spPr>
            <a:xfrm>
              <a:off x="3402405" y="1754987"/>
              <a:ext cx="15969" cy="19767"/>
            </a:xfrm>
            <a:custGeom>
              <a:avLst/>
              <a:gdLst/>
              <a:ahLst/>
              <a:cxnLst/>
              <a:rect l="l" t="t" r="r" b="b"/>
              <a:pathLst>
                <a:path w="185" h="229" extrusionOk="0">
                  <a:moveTo>
                    <a:pt x="76" y="1"/>
                  </a:moveTo>
                  <a:cubicBezTo>
                    <a:pt x="1" y="1"/>
                    <a:pt x="1" y="229"/>
                    <a:pt x="76" y="229"/>
                  </a:cubicBezTo>
                  <a:cubicBezTo>
                    <a:pt x="90" y="229"/>
                    <a:pt x="107" y="220"/>
                    <a:pt x="127" y="201"/>
                  </a:cubicBezTo>
                  <a:cubicBezTo>
                    <a:pt x="184" y="143"/>
                    <a:pt x="184" y="86"/>
                    <a:pt x="127" y="29"/>
                  </a:cubicBezTo>
                  <a:cubicBezTo>
                    <a:pt x="107" y="9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126;p45">
              <a:extLst>
                <a:ext uri="{FF2B5EF4-FFF2-40B4-BE49-F238E27FC236}">
                  <a16:creationId xmlns:a16="http://schemas.microsoft.com/office/drawing/2014/main" id="{51D9F68A-5D62-C6A6-452F-B9E141227285}"/>
                </a:ext>
              </a:extLst>
            </p:cNvPr>
            <p:cNvSpPr/>
            <p:nvPr/>
          </p:nvSpPr>
          <p:spPr>
            <a:xfrm>
              <a:off x="3396017" y="1757404"/>
              <a:ext cx="22356" cy="18645"/>
            </a:xfrm>
            <a:custGeom>
              <a:avLst/>
              <a:gdLst/>
              <a:ahLst/>
              <a:cxnLst/>
              <a:rect l="l" t="t" r="r" b="b"/>
              <a:pathLst>
                <a:path w="259" h="216" extrusionOk="0">
                  <a:moveTo>
                    <a:pt x="201" y="1"/>
                  </a:moveTo>
                  <a:cubicBezTo>
                    <a:pt x="201" y="30"/>
                    <a:pt x="201" y="87"/>
                    <a:pt x="172" y="87"/>
                  </a:cubicBezTo>
                  <a:cubicBezTo>
                    <a:pt x="144" y="115"/>
                    <a:pt x="108" y="130"/>
                    <a:pt x="76" y="130"/>
                  </a:cubicBezTo>
                  <a:cubicBezTo>
                    <a:pt x="44" y="130"/>
                    <a:pt x="15" y="115"/>
                    <a:pt x="1" y="87"/>
                  </a:cubicBezTo>
                  <a:lnTo>
                    <a:pt x="1" y="87"/>
                  </a:lnTo>
                  <a:cubicBezTo>
                    <a:pt x="1" y="115"/>
                    <a:pt x="1" y="144"/>
                    <a:pt x="29" y="173"/>
                  </a:cubicBezTo>
                  <a:cubicBezTo>
                    <a:pt x="44" y="201"/>
                    <a:pt x="72" y="216"/>
                    <a:pt x="104" y="216"/>
                  </a:cubicBezTo>
                  <a:cubicBezTo>
                    <a:pt x="137" y="216"/>
                    <a:pt x="172" y="201"/>
                    <a:pt x="201" y="173"/>
                  </a:cubicBezTo>
                  <a:cubicBezTo>
                    <a:pt x="258" y="144"/>
                    <a:pt x="258" y="58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127;p45">
              <a:extLst>
                <a:ext uri="{FF2B5EF4-FFF2-40B4-BE49-F238E27FC236}">
                  <a16:creationId xmlns:a16="http://schemas.microsoft.com/office/drawing/2014/main" id="{89FC7707-83E3-ED4A-C2F3-A53ECD76DBF2}"/>
                </a:ext>
              </a:extLst>
            </p:cNvPr>
            <p:cNvSpPr/>
            <p:nvPr/>
          </p:nvSpPr>
          <p:spPr>
            <a:xfrm>
              <a:off x="3289847" y="1992099"/>
              <a:ext cx="22270" cy="20544"/>
            </a:xfrm>
            <a:custGeom>
              <a:avLst/>
              <a:gdLst/>
              <a:ahLst/>
              <a:cxnLst/>
              <a:rect l="l" t="t" r="r" b="b"/>
              <a:pathLst>
                <a:path w="258" h="238" extrusionOk="0">
                  <a:moveTo>
                    <a:pt x="258" y="1"/>
                  </a:moveTo>
                  <a:cubicBezTo>
                    <a:pt x="229" y="1"/>
                    <a:pt x="172" y="29"/>
                    <a:pt x="114" y="87"/>
                  </a:cubicBezTo>
                  <a:cubicBezTo>
                    <a:pt x="57" y="144"/>
                    <a:pt x="0" y="230"/>
                    <a:pt x="29" y="230"/>
                  </a:cubicBezTo>
                  <a:cubicBezTo>
                    <a:pt x="29" y="235"/>
                    <a:pt x="32" y="237"/>
                    <a:pt x="37" y="237"/>
                  </a:cubicBezTo>
                  <a:cubicBezTo>
                    <a:pt x="59" y="237"/>
                    <a:pt x="125" y="191"/>
                    <a:pt x="172" y="144"/>
                  </a:cubicBezTo>
                  <a:cubicBezTo>
                    <a:pt x="229" y="87"/>
                    <a:pt x="258" y="29"/>
                    <a:pt x="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128;p45">
              <a:extLst>
                <a:ext uri="{FF2B5EF4-FFF2-40B4-BE49-F238E27FC236}">
                  <a16:creationId xmlns:a16="http://schemas.microsoft.com/office/drawing/2014/main" id="{08E3A090-3134-AF8D-952F-6CD4843FD05F}"/>
                </a:ext>
              </a:extLst>
            </p:cNvPr>
            <p:cNvSpPr/>
            <p:nvPr/>
          </p:nvSpPr>
          <p:spPr>
            <a:xfrm>
              <a:off x="3282424" y="1971297"/>
              <a:ext cx="27190" cy="14501"/>
            </a:xfrm>
            <a:custGeom>
              <a:avLst/>
              <a:gdLst/>
              <a:ahLst/>
              <a:cxnLst/>
              <a:rect l="l" t="t" r="r" b="b"/>
              <a:pathLst>
                <a:path w="315" h="168" extrusionOk="0">
                  <a:moveTo>
                    <a:pt x="48" y="1"/>
                  </a:moveTo>
                  <a:cubicBezTo>
                    <a:pt x="36" y="1"/>
                    <a:pt x="29" y="4"/>
                    <a:pt x="29" y="13"/>
                  </a:cubicBezTo>
                  <a:cubicBezTo>
                    <a:pt x="0" y="41"/>
                    <a:pt x="86" y="70"/>
                    <a:pt x="143" y="127"/>
                  </a:cubicBezTo>
                  <a:cubicBezTo>
                    <a:pt x="204" y="148"/>
                    <a:pt x="250" y="168"/>
                    <a:pt x="282" y="168"/>
                  </a:cubicBezTo>
                  <a:cubicBezTo>
                    <a:pt x="296" y="168"/>
                    <a:pt x="307" y="164"/>
                    <a:pt x="315" y="156"/>
                  </a:cubicBezTo>
                  <a:cubicBezTo>
                    <a:pt x="315" y="127"/>
                    <a:pt x="258" y="99"/>
                    <a:pt x="172" y="41"/>
                  </a:cubicBezTo>
                  <a:cubicBezTo>
                    <a:pt x="131" y="21"/>
                    <a:pt x="77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129;p45">
              <a:extLst>
                <a:ext uri="{FF2B5EF4-FFF2-40B4-BE49-F238E27FC236}">
                  <a16:creationId xmlns:a16="http://schemas.microsoft.com/office/drawing/2014/main" id="{8FBF471A-C762-7422-194B-C682CB083496}"/>
                </a:ext>
              </a:extLst>
            </p:cNvPr>
            <p:cNvSpPr/>
            <p:nvPr/>
          </p:nvSpPr>
          <p:spPr>
            <a:xfrm>
              <a:off x="3282424" y="1982259"/>
              <a:ext cx="27190" cy="7510"/>
            </a:xfrm>
            <a:custGeom>
              <a:avLst/>
              <a:gdLst/>
              <a:ahLst/>
              <a:cxnLst/>
              <a:rect l="l" t="t" r="r" b="b"/>
              <a:pathLst>
                <a:path w="315" h="87" extrusionOk="0">
                  <a:moveTo>
                    <a:pt x="143" y="0"/>
                  </a:moveTo>
                  <a:cubicBezTo>
                    <a:pt x="57" y="0"/>
                    <a:pt x="0" y="0"/>
                    <a:pt x="0" y="29"/>
                  </a:cubicBezTo>
                  <a:cubicBezTo>
                    <a:pt x="0" y="58"/>
                    <a:pt x="57" y="86"/>
                    <a:pt x="143" y="86"/>
                  </a:cubicBezTo>
                  <a:cubicBezTo>
                    <a:pt x="229" y="86"/>
                    <a:pt x="315" y="86"/>
                    <a:pt x="315" y="58"/>
                  </a:cubicBezTo>
                  <a:cubicBezTo>
                    <a:pt x="315" y="29"/>
                    <a:pt x="229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130;p45">
              <a:extLst>
                <a:ext uri="{FF2B5EF4-FFF2-40B4-BE49-F238E27FC236}">
                  <a16:creationId xmlns:a16="http://schemas.microsoft.com/office/drawing/2014/main" id="{A18AB4D9-3355-759C-E052-8A249D707516}"/>
                </a:ext>
              </a:extLst>
            </p:cNvPr>
            <p:cNvSpPr/>
            <p:nvPr/>
          </p:nvSpPr>
          <p:spPr>
            <a:xfrm>
              <a:off x="3282424" y="1989683"/>
              <a:ext cx="27190" cy="11825"/>
            </a:xfrm>
            <a:custGeom>
              <a:avLst/>
              <a:gdLst/>
              <a:ahLst/>
              <a:cxnLst/>
              <a:rect l="l" t="t" r="r" b="b"/>
              <a:pathLst>
                <a:path w="315" h="137" extrusionOk="0">
                  <a:moveTo>
                    <a:pt x="315" y="0"/>
                  </a:moveTo>
                  <a:cubicBezTo>
                    <a:pt x="315" y="0"/>
                    <a:pt x="229" y="0"/>
                    <a:pt x="143" y="29"/>
                  </a:cubicBezTo>
                  <a:cubicBezTo>
                    <a:pt x="57" y="57"/>
                    <a:pt x="0" y="115"/>
                    <a:pt x="29" y="115"/>
                  </a:cubicBezTo>
                  <a:cubicBezTo>
                    <a:pt x="29" y="129"/>
                    <a:pt x="50" y="136"/>
                    <a:pt x="79" y="136"/>
                  </a:cubicBezTo>
                  <a:cubicBezTo>
                    <a:pt x="107" y="136"/>
                    <a:pt x="143" y="129"/>
                    <a:pt x="172" y="115"/>
                  </a:cubicBezTo>
                  <a:cubicBezTo>
                    <a:pt x="258" y="86"/>
                    <a:pt x="315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131;p45">
              <a:extLst>
                <a:ext uri="{FF2B5EF4-FFF2-40B4-BE49-F238E27FC236}">
                  <a16:creationId xmlns:a16="http://schemas.microsoft.com/office/drawing/2014/main" id="{1858527A-73B5-E165-2B9A-BF2795D1A979}"/>
                </a:ext>
              </a:extLst>
            </p:cNvPr>
            <p:cNvSpPr/>
            <p:nvPr/>
          </p:nvSpPr>
          <p:spPr>
            <a:xfrm>
              <a:off x="3302191" y="1994603"/>
              <a:ext cx="14847" cy="25464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43" y="0"/>
                  </a:moveTo>
                  <a:cubicBezTo>
                    <a:pt x="115" y="0"/>
                    <a:pt x="86" y="58"/>
                    <a:pt x="29" y="143"/>
                  </a:cubicBezTo>
                  <a:cubicBezTo>
                    <a:pt x="0" y="229"/>
                    <a:pt x="0" y="287"/>
                    <a:pt x="29" y="287"/>
                  </a:cubicBezTo>
                  <a:cubicBezTo>
                    <a:pt x="29" y="292"/>
                    <a:pt x="31" y="294"/>
                    <a:pt x="34" y="294"/>
                  </a:cubicBezTo>
                  <a:cubicBezTo>
                    <a:pt x="48" y="294"/>
                    <a:pt x="91" y="243"/>
                    <a:pt x="115" y="172"/>
                  </a:cubicBezTo>
                  <a:cubicBezTo>
                    <a:pt x="143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132;p45">
              <a:extLst>
                <a:ext uri="{FF2B5EF4-FFF2-40B4-BE49-F238E27FC236}">
                  <a16:creationId xmlns:a16="http://schemas.microsoft.com/office/drawing/2014/main" id="{F585958C-14BD-9A0E-41F9-33D21EE3C52E}"/>
                </a:ext>
              </a:extLst>
            </p:cNvPr>
            <p:cNvSpPr/>
            <p:nvPr/>
          </p:nvSpPr>
          <p:spPr>
            <a:xfrm>
              <a:off x="3314534" y="1994603"/>
              <a:ext cx="7510" cy="27708"/>
            </a:xfrm>
            <a:custGeom>
              <a:avLst/>
              <a:gdLst/>
              <a:ahLst/>
              <a:cxnLst/>
              <a:rect l="l" t="t" r="r" b="b"/>
              <a:pathLst>
                <a:path w="87" h="321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46"/>
                    <a:pt x="22" y="321"/>
                    <a:pt x="27" y="321"/>
                  </a:cubicBezTo>
                  <a:cubicBezTo>
                    <a:pt x="28" y="321"/>
                    <a:pt x="29" y="319"/>
                    <a:pt x="29" y="315"/>
                  </a:cubicBezTo>
                  <a:cubicBezTo>
                    <a:pt x="57" y="315"/>
                    <a:pt x="86" y="258"/>
                    <a:pt x="86" y="172"/>
                  </a:cubicBezTo>
                  <a:cubicBezTo>
                    <a:pt x="86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133;p45">
              <a:extLst>
                <a:ext uri="{FF2B5EF4-FFF2-40B4-BE49-F238E27FC236}">
                  <a16:creationId xmlns:a16="http://schemas.microsoft.com/office/drawing/2014/main" id="{40EEBC8C-B216-5FF7-6784-C2A41413BA8D}"/>
                </a:ext>
              </a:extLst>
            </p:cNvPr>
            <p:cNvSpPr/>
            <p:nvPr/>
          </p:nvSpPr>
          <p:spPr>
            <a:xfrm>
              <a:off x="3319454" y="1994603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0" y="0"/>
                  </a:moveTo>
                  <a:cubicBezTo>
                    <a:pt x="0" y="0"/>
                    <a:pt x="0" y="86"/>
                    <a:pt x="29" y="172"/>
                  </a:cubicBezTo>
                  <a:cubicBezTo>
                    <a:pt x="86" y="258"/>
                    <a:pt x="115" y="287"/>
                    <a:pt x="144" y="287"/>
                  </a:cubicBezTo>
                  <a:cubicBezTo>
                    <a:pt x="172" y="287"/>
                    <a:pt x="144" y="201"/>
                    <a:pt x="115" y="115"/>
                  </a:cubicBezTo>
                  <a:cubicBezTo>
                    <a:pt x="86" y="58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134;p45">
              <a:extLst>
                <a:ext uri="{FF2B5EF4-FFF2-40B4-BE49-F238E27FC236}">
                  <a16:creationId xmlns:a16="http://schemas.microsoft.com/office/drawing/2014/main" id="{D62E7EF8-67A5-2A97-BF4D-C00475FB7629}"/>
                </a:ext>
              </a:extLst>
            </p:cNvPr>
            <p:cNvSpPr/>
            <p:nvPr/>
          </p:nvSpPr>
          <p:spPr>
            <a:xfrm>
              <a:off x="3321957" y="1992099"/>
              <a:ext cx="22270" cy="18386"/>
            </a:xfrm>
            <a:custGeom>
              <a:avLst/>
              <a:gdLst/>
              <a:ahLst/>
              <a:cxnLst/>
              <a:rect l="l" t="t" r="r" b="b"/>
              <a:pathLst>
                <a:path w="258" h="213" extrusionOk="0">
                  <a:moveTo>
                    <a:pt x="0" y="1"/>
                  </a:moveTo>
                  <a:cubicBezTo>
                    <a:pt x="0" y="29"/>
                    <a:pt x="29" y="87"/>
                    <a:pt x="115" y="144"/>
                  </a:cubicBezTo>
                  <a:cubicBezTo>
                    <a:pt x="156" y="186"/>
                    <a:pt x="198" y="212"/>
                    <a:pt x="229" y="212"/>
                  </a:cubicBezTo>
                  <a:cubicBezTo>
                    <a:pt x="240" y="212"/>
                    <a:pt x="250" y="209"/>
                    <a:pt x="258" y="201"/>
                  </a:cubicBezTo>
                  <a:cubicBezTo>
                    <a:pt x="258" y="201"/>
                    <a:pt x="229" y="144"/>
                    <a:pt x="143" y="87"/>
                  </a:cubicBezTo>
                  <a:cubicBezTo>
                    <a:pt x="86" y="29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135;p45">
              <a:extLst>
                <a:ext uri="{FF2B5EF4-FFF2-40B4-BE49-F238E27FC236}">
                  <a16:creationId xmlns:a16="http://schemas.microsoft.com/office/drawing/2014/main" id="{32D01964-A5CA-19F1-88FA-0FBA31CEB2FB}"/>
                </a:ext>
              </a:extLst>
            </p:cNvPr>
            <p:cNvSpPr/>
            <p:nvPr/>
          </p:nvSpPr>
          <p:spPr>
            <a:xfrm>
              <a:off x="3324374" y="1987784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1" y="8"/>
                    <a:pt x="1" y="22"/>
                  </a:cubicBezTo>
                  <a:cubicBezTo>
                    <a:pt x="1" y="51"/>
                    <a:pt x="58" y="79"/>
                    <a:pt x="144" y="108"/>
                  </a:cubicBezTo>
                  <a:cubicBezTo>
                    <a:pt x="187" y="122"/>
                    <a:pt x="222" y="129"/>
                    <a:pt x="251" y="129"/>
                  </a:cubicBezTo>
                  <a:cubicBezTo>
                    <a:pt x="280" y="129"/>
                    <a:pt x="301" y="122"/>
                    <a:pt x="315" y="108"/>
                  </a:cubicBezTo>
                  <a:cubicBezTo>
                    <a:pt x="315" y="79"/>
                    <a:pt x="258" y="51"/>
                    <a:pt x="172" y="22"/>
                  </a:cubicBezTo>
                  <a:cubicBezTo>
                    <a:pt x="129" y="8"/>
                    <a:pt x="87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136;p45">
              <a:extLst>
                <a:ext uri="{FF2B5EF4-FFF2-40B4-BE49-F238E27FC236}">
                  <a16:creationId xmlns:a16="http://schemas.microsoft.com/office/drawing/2014/main" id="{1BB67DE2-57D6-0FCD-9158-FEEE18B2B741}"/>
                </a:ext>
              </a:extLst>
            </p:cNvPr>
            <p:cNvSpPr/>
            <p:nvPr/>
          </p:nvSpPr>
          <p:spPr>
            <a:xfrm>
              <a:off x="3324374" y="1981137"/>
              <a:ext cx="27276" cy="8632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226" y="1"/>
                  </a:moveTo>
                  <a:cubicBezTo>
                    <a:pt x="201" y="1"/>
                    <a:pt x="172" y="4"/>
                    <a:pt x="144" y="13"/>
                  </a:cubicBezTo>
                  <a:cubicBezTo>
                    <a:pt x="58" y="13"/>
                    <a:pt x="1" y="42"/>
                    <a:pt x="1" y="71"/>
                  </a:cubicBezTo>
                  <a:cubicBezTo>
                    <a:pt x="1" y="99"/>
                    <a:pt x="87" y="99"/>
                    <a:pt x="172" y="99"/>
                  </a:cubicBezTo>
                  <a:cubicBezTo>
                    <a:pt x="258" y="71"/>
                    <a:pt x="315" y="42"/>
                    <a:pt x="315" y="13"/>
                  </a:cubicBezTo>
                  <a:cubicBezTo>
                    <a:pt x="315" y="13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137;p45">
              <a:extLst>
                <a:ext uri="{FF2B5EF4-FFF2-40B4-BE49-F238E27FC236}">
                  <a16:creationId xmlns:a16="http://schemas.microsoft.com/office/drawing/2014/main" id="{95831989-4151-0587-402E-5C597E41760B}"/>
                </a:ext>
              </a:extLst>
            </p:cNvPr>
            <p:cNvSpPr/>
            <p:nvPr/>
          </p:nvSpPr>
          <p:spPr>
            <a:xfrm>
              <a:off x="3321957" y="1968880"/>
              <a:ext cx="27190" cy="15882"/>
            </a:xfrm>
            <a:custGeom>
              <a:avLst/>
              <a:gdLst/>
              <a:ahLst/>
              <a:cxnLst/>
              <a:rect l="l" t="t" r="r" b="b"/>
              <a:pathLst>
                <a:path w="315" h="184" extrusionOk="0">
                  <a:moveTo>
                    <a:pt x="270" y="1"/>
                  </a:moveTo>
                  <a:cubicBezTo>
                    <a:pt x="242" y="1"/>
                    <a:pt x="185" y="28"/>
                    <a:pt x="143" y="69"/>
                  </a:cubicBezTo>
                  <a:cubicBezTo>
                    <a:pt x="57" y="98"/>
                    <a:pt x="0" y="155"/>
                    <a:pt x="29" y="184"/>
                  </a:cubicBezTo>
                  <a:cubicBezTo>
                    <a:pt x="29" y="184"/>
                    <a:pt x="86" y="184"/>
                    <a:pt x="172" y="127"/>
                  </a:cubicBezTo>
                  <a:cubicBezTo>
                    <a:pt x="258" y="69"/>
                    <a:pt x="315" y="41"/>
                    <a:pt x="286" y="12"/>
                  </a:cubicBezTo>
                  <a:cubicBezTo>
                    <a:pt x="286" y="5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138;p45">
              <a:extLst>
                <a:ext uri="{FF2B5EF4-FFF2-40B4-BE49-F238E27FC236}">
                  <a16:creationId xmlns:a16="http://schemas.microsoft.com/office/drawing/2014/main" id="{109F02DD-7B56-5F05-DB2B-2080757F9793}"/>
                </a:ext>
              </a:extLst>
            </p:cNvPr>
            <p:cNvSpPr/>
            <p:nvPr/>
          </p:nvSpPr>
          <p:spPr>
            <a:xfrm>
              <a:off x="3319454" y="195938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5" y="0"/>
                  </a:moveTo>
                  <a:cubicBezTo>
                    <a:pt x="161" y="0"/>
                    <a:pt x="133" y="47"/>
                    <a:pt x="86" y="94"/>
                  </a:cubicBezTo>
                  <a:cubicBezTo>
                    <a:pt x="29" y="179"/>
                    <a:pt x="0" y="237"/>
                    <a:pt x="29" y="265"/>
                  </a:cubicBezTo>
                  <a:cubicBezTo>
                    <a:pt x="29" y="265"/>
                    <a:pt x="86" y="237"/>
                    <a:pt x="144" y="151"/>
                  </a:cubicBezTo>
                  <a:cubicBezTo>
                    <a:pt x="201" y="94"/>
                    <a:pt x="229" y="8"/>
                    <a:pt x="201" y="8"/>
                  </a:cubicBezTo>
                  <a:cubicBezTo>
                    <a:pt x="196" y="2"/>
                    <a:pt x="190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139;p45">
              <a:extLst>
                <a:ext uri="{FF2B5EF4-FFF2-40B4-BE49-F238E27FC236}">
                  <a16:creationId xmlns:a16="http://schemas.microsoft.com/office/drawing/2014/main" id="{79A19DF8-8BD5-E049-D07B-E5425D308246}"/>
                </a:ext>
              </a:extLst>
            </p:cNvPr>
            <p:cNvSpPr/>
            <p:nvPr/>
          </p:nvSpPr>
          <p:spPr>
            <a:xfrm>
              <a:off x="3316951" y="1952566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87" y="1"/>
                  </a:moveTo>
                  <a:cubicBezTo>
                    <a:pt x="87" y="1"/>
                    <a:pt x="29" y="87"/>
                    <a:pt x="1" y="144"/>
                  </a:cubicBezTo>
                  <a:lnTo>
                    <a:pt x="1" y="316"/>
                  </a:lnTo>
                  <a:cubicBezTo>
                    <a:pt x="1" y="316"/>
                    <a:pt x="58" y="258"/>
                    <a:pt x="87" y="173"/>
                  </a:cubicBezTo>
                  <a:cubicBezTo>
                    <a:pt x="87" y="87"/>
                    <a:pt x="87" y="1"/>
                    <a:pt x="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140;p45">
              <a:extLst>
                <a:ext uri="{FF2B5EF4-FFF2-40B4-BE49-F238E27FC236}">
                  <a16:creationId xmlns:a16="http://schemas.microsoft.com/office/drawing/2014/main" id="{4C673323-09C2-23A5-0F5D-7810BEA26461}"/>
                </a:ext>
              </a:extLst>
            </p:cNvPr>
            <p:cNvSpPr/>
            <p:nvPr/>
          </p:nvSpPr>
          <p:spPr>
            <a:xfrm>
              <a:off x="3307111" y="1952566"/>
              <a:ext cx="9927" cy="27794"/>
            </a:xfrm>
            <a:custGeom>
              <a:avLst/>
              <a:gdLst/>
              <a:ahLst/>
              <a:cxnLst/>
              <a:rect l="l" t="t" r="r" b="b"/>
              <a:pathLst>
                <a:path w="115" h="322" extrusionOk="0">
                  <a:moveTo>
                    <a:pt x="29" y="1"/>
                  </a:moveTo>
                  <a:cubicBezTo>
                    <a:pt x="0" y="29"/>
                    <a:pt x="0" y="87"/>
                    <a:pt x="29" y="173"/>
                  </a:cubicBezTo>
                  <a:cubicBezTo>
                    <a:pt x="29" y="247"/>
                    <a:pt x="72" y="321"/>
                    <a:pt x="83" y="321"/>
                  </a:cubicBezTo>
                  <a:cubicBezTo>
                    <a:pt x="85" y="321"/>
                    <a:pt x="86" y="320"/>
                    <a:pt x="86" y="316"/>
                  </a:cubicBezTo>
                  <a:cubicBezTo>
                    <a:pt x="115" y="316"/>
                    <a:pt x="115" y="258"/>
                    <a:pt x="86" y="173"/>
                  </a:cubicBezTo>
                  <a:cubicBezTo>
                    <a:pt x="58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141;p45">
              <a:extLst>
                <a:ext uri="{FF2B5EF4-FFF2-40B4-BE49-F238E27FC236}">
                  <a16:creationId xmlns:a16="http://schemas.microsoft.com/office/drawing/2014/main" id="{D56D7539-46B7-123A-0A04-9ABFE181455F}"/>
                </a:ext>
              </a:extLst>
            </p:cNvPr>
            <p:cNvSpPr/>
            <p:nvPr/>
          </p:nvSpPr>
          <p:spPr>
            <a:xfrm>
              <a:off x="3294768" y="195938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0" y="8"/>
                    <a:pt x="29" y="65"/>
                    <a:pt x="86" y="151"/>
                  </a:cubicBezTo>
                  <a:cubicBezTo>
                    <a:pt x="143" y="237"/>
                    <a:pt x="201" y="265"/>
                    <a:pt x="201" y="265"/>
                  </a:cubicBezTo>
                  <a:cubicBezTo>
                    <a:pt x="229" y="237"/>
                    <a:pt x="201" y="179"/>
                    <a:pt x="143" y="122"/>
                  </a:cubicBezTo>
                  <a:cubicBezTo>
                    <a:pt x="96" y="52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142;p45">
              <a:extLst>
                <a:ext uri="{FF2B5EF4-FFF2-40B4-BE49-F238E27FC236}">
                  <a16:creationId xmlns:a16="http://schemas.microsoft.com/office/drawing/2014/main" id="{1D9F259E-ED4E-8D7E-BA68-6B0D4DE170A2}"/>
                </a:ext>
              </a:extLst>
            </p:cNvPr>
            <p:cNvSpPr/>
            <p:nvPr/>
          </p:nvSpPr>
          <p:spPr>
            <a:xfrm>
              <a:off x="3289847" y="1964305"/>
              <a:ext cx="22270" cy="1899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8" y="0"/>
                  </a:moveTo>
                  <a:cubicBezTo>
                    <a:pt x="11" y="0"/>
                    <a:pt x="5" y="3"/>
                    <a:pt x="0" y="8"/>
                  </a:cubicBezTo>
                  <a:cubicBezTo>
                    <a:pt x="0" y="8"/>
                    <a:pt x="29" y="94"/>
                    <a:pt x="114" y="151"/>
                  </a:cubicBezTo>
                  <a:cubicBezTo>
                    <a:pt x="156" y="193"/>
                    <a:pt x="198" y="220"/>
                    <a:pt x="229" y="220"/>
                  </a:cubicBezTo>
                  <a:cubicBezTo>
                    <a:pt x="240" y="220"/>
                    <a:pt x="250" y="216"/>
                    <a:pt x="258" y="208"/>
                  </a:cubicBezTo>
                  <a:cubicBezTo>
                    <a:pt x="258" y="208"/>
                    <a:pt x="229" y="151"/>
                    <a:pt x="143" y="94"/>
                  </a:cubicBezTo>
                  <a:cubicBezTo>
                    <a:pt x="96" y="47"/>
                    <a:pt x="50" y="0"/>
                    <a:pt x="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143;p45">
              <a:extLst>
                <a:ext uri="{FF2B5EF4-FFF2-40B4-BE49-F238E27FC236}">
                  <a16:creationId xmlns:a16="http://schemas.microsoft.com/office/drawing/2014/main" id="{0A8E0F2F-3E99-6130-35B8-133F7DBC6C49}"/>
                </a:ext>
              </a:extLst>
            </p:cNvPr>
            <p:cNvSpPr/>
            <p:nvPr/>
          </p:nvSpPr>
          <p:spPr>
            <a:xfrm>
              <a:off x="3282424" y="1975440"/>
              <a:ext cx="27190" cy="11221"/>
            </a:xfrm>
            <a:custGeom>
              <a:avLst/>
              <a:gdLst/>
              <a:ahLst/>
              <a:cxnLst/>
              <a:rect l="l" t="t" r="r" b="b"/>
              <a:pathLst>
                <a:path w="315" h="130" extrusionOk="0">
                  <a:moveTo>
                    <a:pt x="65" y="1"/>
                  </a:moveTo>
                  <a:cubicBezTo>
                    <a:pt x="36" y="1"/>
                    <a:pt x="14" y="8"/>
                    <a:pt x="0" y="22"/>
                  </a:cubicBezTo>
                  <a:cubicBezTo>
                    <a:pt x="0" y="51"/>
                    <a:pt x="57" y="79"/>
                    <a:pt x="143" y="108"/>
                  </a:cubicBezTo>
                  <a:cubicBezTo>
                    <a:pt x="186" y="122"/>
                    <a:pt x="229" y="129"/>
                    <a:pt x="261" y="129"/>
                  </a:cubicBezTo>
                  <a:cubicBezTo>
                    <a:pt x="294" y="129"/>
                    <a:pt x="315" y="122"/>
                    <a:pt x="315" y="108"/>
                  </a:cubicBezTo>
                  <a:cubicBezTo>
                    <a:pt x="315" y="79"/>
                    <a:pt x="258" y="51"/>
                    <a:pt x="172" y="22"/>
                  </a:cubicBezTo>
                  <a:cubicBezTo>
                    <a:pt x="129" y="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144;p45">
              <a:extLst>
                <a:ext uri="{FF2B5EF4-FFF2-40B4-BE49-F238E27FC236}">
                  <a16:creationId xmlns:a16="http://schemas.microsoft.com/office/drawing/2014/main" id="{669C78CF-9D08-C8DA-25DD-30B67EB013C2}"/>
                </a:ext>
              </a:extLst>
            </p:cNvPr>
            <p:cNvSpPr/>
            <p:nvPr/>
          </p:nvSpPr>
          <p:spPr>
            <a:xfrm>
              <a:off x="3279921" y="1987179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1" y="29"/>
                    <a:pt x="1" y="58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86"/>
                    <a:pt x="344" y="29"/>
                    <a:pt x="344" y="29"/>
                  </a:cubicBezTo>
                  <a:cubicBezTo>
                    <a:pt x="315" y="1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145;p45">
              <a:extLst>
                <a:ext uri="{FF2B5EF4-FFF2-40B4-BE49-F238E27FC236}">
                  <a16:creationId xmlns:a16="http://schemas.microsoft.com/office/drawing/2014/main" id="{9A306A12-9263-0265-FE36-FC42980D59B0}"/>
                </a:ext>
              </a:extLst>
            </p:cNvPr>
            <p:cNvSpPr/>
            <p:nvPr/>
          </p:nvSpPr>
          <p:spPr>
            <a:xfrm>
              <a:off x="3284841" y="1991064"/>
              <a:ext cx="27276" cy="14501"/>
            </a:xfrm>
            <a:custGeom>
              <a:avLst/>
              <a:gdLst/>
              <a:ahLst/>
              <a:cxnLst/>
              <a:rect l="l" t="t" r="r" b="b"/>
              <a:pathLst>
                <a:path w="316" h="168" extrusionOk="0">
                  <a:moveTo>
                    <a:pt x="273" y="1"/>
                  </a:moveTo>
                  <a:cubicBezTo>
                    <a:pt x="251" y="1"/>
                    <a:pt x="205" y="21"/>
                    <a:pt x="144" y="41"/>
                  </a:cubicBezTo>
                  <a:cubicBezTo>
                    <a:pt x="58" y="99"/>
                    <a:pt x="1" y="156"/>
                    <a:pt x="29" y="156"/>
                  </a:cubicBezTo>
                  <a:cubicBezTo>
                    <a:pt x="29" y="164"/>
                    <a:pt x="37" y="168"/>
                    <a:pt x="49" y="168"/>
                  </a:cubicBezTo>
                  <a:cubicBezTo>
                    <a:pt x="77" y="168"/>
                    <a:pt x="132" y="147"/>
                    <a:pt x="172" y="127"/>
                  </a:cubicBezTo>
                  <a:cubicBezTo>
                    <a:pt x="258" y="70"/>
                    <a:pt x="316" y="41"/>
                    <a:pt x="287" y="13"/>
                  </a:cubicBezTo>
                  <a:cubicBezTo>
                    <a:pt x="287" y="4"/>
                    <a:pt x="282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146;p45">
              <a:extLst>
                <a:ext uri="{FF2B5EF4-FFF2-40B4-BE49-F238E27FC236}">
                  <a16:creationId xmlns:a16="http://schemas.microsoft.com/office/drawing/2014/main" id="{7D2B29B2-EBE1-0818-824E-3770DE4E3AEF}"/>
                </a:ext>
              </a:extLst>
            </p:cNvPr>
            <p:cNvSpPr/>
            <p:nvPr/>
          </p:nvSpPr>
          <p:spPr>
            <a:xfrm>
              <a:off x="3294768" y="19939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2" y="1"/>
                  </a:moveTo>
                  <a:cubicBezTo>
                    <a:pt x="152" y="1"/>
                    <a:pt x="109" y="48"/>
                    <a:pt x="86" y="94"/>
                  </a:cubicBezTo>
                  <a:cubicBezTo>
                    <a:pt x="29" y="180"/>
                    <a:pt x="0" y="237"/>
                    <a:pt x="0" y="266"/>
                  </a:cubicBezTo>
                  <a:cubicBezTo>
                    <a:pt x="29" y="266"/>
                    <a:pt x="86" y="237"/>
                    <a:pt x="143" y="151"/>
                  </a:cubicBezTo>
                  <a:cubicBezTo>
                    <a:pt x="201" y="94"/>
                    <a:pt x="229" y="8"/>
                    <a:pt x="201" y="8"/>
                  </a:cubicBezTo>
                  <a:cubicBezTo>
                    <a:pt x="195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147;p45">
              <a:extLst>
                <a:ext uri="{FF2B5EF4-FFF2-40B4-BE49-F238E27FC236}">
                  <a16:creationId xmlns:a16="http://schemas.microsoft.com/office/drawing/2014/main" id="{876F395D-4D9A-E019-DE23-8E7DAECDF134}"/>
                </a:ext>
              </a:extLst>
            </p:cNvPr>
            <p:cNvSpPr/>
            <p:nvPr/>
          </p:nvSpPr>
          <p:spPr>
            <a:xfrm>
              <a:off x="3307111" y="1994603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115" y="0"/>
                  </a:moveTo>
                  <a:cubicBezTo>
                    <a:pt x="115" y="0"/>
                    <a:pt x="58" y="58"/>
                    <a:pt x="29" y="143"/>
                  </a:cubicBezTo>
                  <a:cubicBezTo>
                    <a:pt x="0" y="229"/>
                    <a:pt x="29" y="315"/>
                    <a:pt x="29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15" y="86"/>
                    <a:pt x="115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148;p45">
              <a:extLst>
                <a:ext uri="{FF2B5EF4-FFF2-40B4-BE49-F238E27FC236}">
                  <a16:creationId xmlns:a16="http://schemas.microsoft.com/office/drawing/2014/main" id="{0C474A58-B93E-C1E9-0963-370EEE8A8D92}"/>
                </a:ext>
              </a:extLst>
            </p:cNvPr>
            <p:cNvSpPr/>
            <p:nvPr/>
          </p:nvSpPr>
          <p:spPr>
            <a:xfrm>
              <a:off x="3316951" y="1994603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29" y="0"/>
                  </a:moveTo>
                  <a:cubicBezTo>
                    <a:pt x="1" y="29"/>
                    <a:pt x="1" y="86"/>
                    <a:pt x="29" y="172"/>
                  </a:cubicBezTo>
                  <a:cubicBezTo>
                    <a:pt x="58" y="258"/>
                    <a:pt x="87" y="315"/>
                    <a:pt x="115" y="315"/>
                  </a:cubicBezTo>
                  <a:cubicBezTo>
                    <a:pt x="115" y="315"/>
                    <a:pt x="115" y="258"/>
                    <a:pt x="115" y="143"/>
                  </a:cubicBezTo>
                  <a:cubicBezTo>
                    <a:pt x="115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149;p45">
              <a:extLst>
                <a:ext uri="{FF2B5EF4-FFF2-40B4-BE49-F238E27FC236}">
                  <a16:creationId xmlns:a16="http://schemas.microsoft.com/office/drawing/2014/main" id="{5490DBAF-040E-3C48-A079-0E74F4F7020F}"/>
                </a:ext>
              </a:extLst>
            </p:cNvPr>
            <p:cNvSpPr/>
            <p:nvPr/>
          </p:nvSpPr>
          <p:spPr>
            <a:xfrm>
              <a:off x="3319454" y="19939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94"/>
                    <a:pt x="86" y="151"/>
                  </a:cubicBezTo>
                  <a:cubicBezTo>
                    <a:pt x="144" y="237"/>
                    <a:pt x="201" y="266"/>
                    <a:pt x="201" y="266"/>
                  </a:cubicBezTo>
                  <a:cubicBezTo>
                    <a:pt x="229" y="266"/>
                    <a:pt x="201" y="180"/>
                    <a:pt x="144" y="123"/>
                  </a:cubicBezTo>
                  <a:cubicBezTo>
                    <a:pt x="96" y="52"/>
                    <a:pt x="49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150;p45">
              <a:extLst>
                <a:ext uri="{FF2B5EF4-FFF2-40B4-BE49-F238E27FC236}">
                  <a16:creationId xmlns:a16="http://schemas.microsoft.com/office/drawing/2014/main" id="{72830D80-4D93-D923-FADB-0847731A6B30}"/>
                </a:ext>
              </a:extLst>
            </p:cNvPr>
            <p:cNvSpPr/>
            <p:nvPr/>
          </p:nvSpPr>
          <p:spPr>
            <a:xfrm>
              <a:off x="3321957" y="1991150"/>
              <a:ext cx="27190" cy="16832"/>
            </a:xfrm>
            <a:custGeom>
              <a:avLst/>
              <a:gdLst/>
              <a:ahLst/>
              <a:cxnLst/>
              <a:rect l="l" t="t" r="r" b="b"/>
              <a:pathLst>
                <a:path w="315" h="195" extrusionOk="0">
                  <a:moveTo>
                    <a:pt x="40" y="1"/>
                  </a:moveTo>
                  <a:cubicBezTo>
                    <a:pt x="33" y="1"/>
                    <a:pt x="29" y="4"/>
                    <a:pt x="29" y="12"/>
                  </a:cubicBezTo>
                  <a:cubicBezTo>
                    <a:pt x="0" y="40"/>
                    <a:pt x="57" y="98"/>
                    <a:pt x="143" y="126"/>
                  </a:cubicBezTo>
                  <a:cubicBezTo>
                    <a:pt x="185" y="168"/>
                    <a:pt x="242" y="195"/>
                    <a:pt x="270" y="195"/>
                  </a:cubicBezTo>
                  <a:cubicBezTo>
                    <a:pt x="280" y="195"/>
                    <a:pt x="286" y="191"/>
                    <a:pt x="286" y="183"/>
                  </a:cubicBezTo>
                  <a:cubicBezTo>
                    <a:pt x="315" y="155"/>
                    <a:pt x="258" y="98"/>
                    <a:pt x="172" y="69"/>
                  </a:cubicBezTo>
                  <a:cubicBezTo>
                    <a:pt x="109" y="27"/>
                    <a:pt x="61" y="1"/>
                    <a:pt x="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151;p45">
              <a:extLst>
                <a:ext uri="{FF2B5EF4-FFF2-40B4-BE49-F238E27FC236}">
                  <a16:creationId xmlns:a16="http://schemas.microsoft.com/office/drawing/2014/main" id="{65B6B475-8F48-CB9C-A1EF-F7D03C689A63}"/>
                </a:ext>
              </a:extLst>
            </p:cNvPr>
            <p:cNvSpPr/>
            <p:nvPr/>
          </p:nvSpPr>
          <p:spPr>
            <a:xfrm>
              <a:off x="3324374" y="198717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2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29"/>
                    <a:pt x="58" y="58"/>
                    <a:pt x="144" y="86"/>
                  </a:cubicBezTo>
                  <a:cubicBezTo>
                    <a:pt x="230" y="86"/>
                    <a:pt x="315" y="86"/>
                    <a:pt x="315" y="58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152;p45">
              <a:extLst>
                <a:ext uri="{FF2B5EF4-FFF2-40B4-BE49-F238E27FC236}">
                  <a16:creationId xmlns:a16="http://schemas.microsoft.com/office/drawing/2014/main" id="{9F599296-96CA-3DE7-AC7C-E164E9143CA3}"/>
                </a:ext>
              </a:extLst>
            </p:cNvPr>
            <p:cNvSpPr/>
            <p:nvPr/>
          </p:nvSpPr>
          <p:spPr>
            <a:xfrm>
              <a:off x="3324374" y="1977339"/>
              <a:ext cx="27276" cy="9322"/>
            </a:xfrm>
            <a:custGeom>
              <a:avLst/>
              <a:gdLst/>
              <a:ahLst/>
              <a:cxnLst/>
              <a:rect l="l" t="t" r="r" b="b"/>
              <a:pathLst>
                <a:path w="316" h="108" extrusionOk="0">
                  <a:moveTo>
                    <a:pt x="144" y="0"/>
                  </a:moveTo>
                  <a:cubicBezTo>
                    <a:pt x="58" y="29"/>
                    <a:pt x="1" y="86"/>
                    <a:pt x="1" y="86"/>
                  </a:cubicBezTo>
                  <a:cubicBezTo>
                    <a:pt x="1" y="100"/>
                    <a:pt x="22" y="107"/>
                    <a:pt x="54" y="107"/>
                  </a:cubicBezTo>
                  <a:cubicBezTo>
                    <a:pt x="87" y="107"/>
                    <a:pt x="129" y="100"/>
                    <a:pt x="172" y="86"/>
                  </a:cubicBezTo>
                  <a:cubicBezTo>
                    <a:pt x="258" y="86"/>
                    <a:pt x="315" y="29"/>
                    <a:pt x="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153;p45">
              <a:extLst>
                <a:ext uri="{FF2B5EF4-FFF2-40B4-BE49-F238E27FC236}">
                  <a16:creationId xmlns:a16="http://schemas.microsoft.com/office/drawing/2014/main" id="{309A1A22-5110-A954-DEB2-7C694A43F73B}"/>
                </a:ext>
              </a:extLst>
            </p:cNvPr>
            <p:cNvSpPr/>
            <p:nvPr/>
          </p:nvSpPr>
          <p:spPr>
            <a:xfrm>
              <a:off x="3321957" y="1964046"/>
              <a:ext cx="22270" cy="19249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231" y="0"/>
                  </a:moveTo>
                  <a:cubicBezTo>
                    <a:pt x="200" y="0"/>
                    <a:pt x="157" y="32"/>
                    <a:pt x="115" y="97"/>
                  </a:cubicBezTo>
                  <a:cubicBezTo>
                    <a:pt x="29" y="154"/>
                    <a:pt x="0" y="211"/>
                    <a:pt x="0" y="211"/>
                  </a:cubicBezTo>
                  <a:cubicBezTo>
                    <a:pt x="8" y="219"/>
                    <a:pt x="17" y="223"/>
                    <a:pt x="29" y="223"/>
                  </a:cubicBezTo>
                  <a:cubicBezTo>
                    <a:pt x="59" y="223"/>
                    <a:pt x="101" y="196"/>
                    <a:pt x="143" y="154"/>
                  </a:cubicBezTo>
                  <a:cubicBezTo>
                    <a:pt x="229" y="68"/>
                    <a:pt x="258" y="40"/>
                    <a:pt x="258" y="11"/>
                  </a:cubicBezTo>
                  <a:cubicBezTo>
                    <a:pt x="250" y="4"/>
                    <a:pt x="24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154;p45">
              <a:extLst>
                <a:ext uri="{FF2B5EF4-FFF2-40B4-BE49-F238E27FC236}">
                  <a16:creationId xmlns:a16="http://schemas.microsoft.com/office/drawing/2014/main" id="{97EF59B6-3031-8B16-CEE4-2047A3B946E6}"/>
                </a:ext>
              </a:extLst>
            </p:cNvPr>
            <p:cNvSpPr/>
            <p:nvPr/>
          </p:nvSpPr>
          <p:spPr>
            <a:xfrm>
              <a:off x="3319454" y="1955069"/>
              <a:ext cx="14933" cy="27276"/>
            </a:xfrm>
            <a:custGeom>
              <a:avLst/>
              <a:gdLst/>
              <a:ahLst/>
              <a:cxnLst/>
              <a:rect l="l" t="t" r="r" b="b"/>
              <a:pathLst>
                <a:path w="173" h="316" extrusionOk="0">
                  <a:moveTo>
                    <a:pt x="144" y="0"/>
                  </a:moveTo>
                  <a:cubicBezTo>
                    <a:pt x="115" y="0"/>
                    <a:pt x="86" y="58"/>
                    <a:pt x="29" y="144"/>
                  </a:cubicBezTo>
                  <a:cubicBezTo>
                    <a:pt x="0" y="229"/>
                    <a:pt x="0" y="287"/>
                    <a:pt x="0" y="315"/>
                  </a:cubicBezTo>
                  <a:cubicBezTo>
                    <a:pt x="29" y="315"/>
                    <a:pt x="86" y="258"/>
                    <a:pt x="115" y="172"/>
                  </a:cubicBezTo>
                  <a:cubicBezTo>
                    <a:pt x="144" y="86"/>
                    <a:pt x="172" y="29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155;p45">
              <a:extLst>
                <a:ext uri="{FF2B5EF4-FFF2-40B4-BE49-F238E27FC236}">
                  <a16:creationId xmlns:a16="http://schemas.microsoft.com/office/drawing/2014/main" id="{2027C378-E2D5-59FD-4057-071D20A8FE4B}"/>
                </a:ext>
              </a:extLst>
            </p:cNvPr>
            <p:cNvSpPr/>
            <p:nvPr/>
          </p:nvSpPr>
          <p:spPr>
            <a:xfrm>
              <a:off x="3314534" y="1952566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29" y="1"/>
                  </a:moveTo>
                  <a:cubicBezTo>
                    <a:pt x="0" y="1"/>
                    <a:pt x="0" y="87"/>
                    <a:pt x="0" y="144"/>
                  </a:cubicBezTo>
                  <a:cubicBezTo>
                    <a:pt x="0" y="230"/>
                    <a:pt x="0" y="316"/>
                    <a:pt x="29" y="316"/>
                  </a:cubicBezTo>
                  <a:cubicBezTo>
                    <a:pt x="57" y="316"/>
                    <a:pt x="86" y="230"/>
                    <a:pt x="86" y="144"/>
                  </a:cubicBezTo>
                  <a:cubicBezTo>
                    <a:pt x="86" y="58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156;p45">
              <a:extLst>
                <a:ext uri="{FF2B5EF4-FFF2-40B4-BE49-F238E27FC236}">
                  <a16:creationId xmlns:a16="http://schemas.microsoft.com/office/drawing/2014/main" id="{DC826EBA-5EB5-91BB-46EC-8048B6179226}"/>
                </a:ext>
              </a:extLst>
            </p:cNvPr>
            <p:cNvSpPr/>
            <p:nvPr/>
          </p:nvSpPr>
          <p:spPr>
            <a:xfrm>
              <a:off x="3302191" y="1955069"/>
              <a:ext cx="14847" cy="27276"/>
            </a:xfrm>
            <a:custGeom>
              <a:avLst/>
              <a:gdLst/>
              <a:ahLst/>
              <a:cxnLst/>
              <a:rect l="l" t="t" r="r" b="b"/>
              <a:pathLst>
                <a:path w="172" h="316" extrusionOk="0">
                  <a:moveTo>
                    <a:pt x="29" y="0"/>
                  </a:moveTo>
                  <a:cubicBezTo>
                    <a:pt x="0" y="29"/>
                    <a:pt x="0" y="86"/>
                    <a:pt x="29" y="172"/>
                  </a:cubicBezTo>
                  <a:cubicBezTo>
                    <a:pt x="86" y="258"/>
                    <a:pt x="115" y="315"/>
                    <a:pt x="143" y="315"/>
                  </a:cubicBezTo>
                  <a:cubicBezTo>
                    <a:pt x="172" y="287"/>
                    <a:pt x="143" y="229"/>
                    <a:pt x="115" y="144"/>
                  </a:cubicBezTo>
                  <a:cubicBezTo>
                    <a:pt x="86" y="58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157;p45">
              <a:extLst>
                <a:ext uri="{FF2B5EF4-FFF2-40B4-BE49-F238E27FC236}">
                  <a16:creationId xmlns:a16="http://schemas.microsoft.com/office/drawing/2014/main" id="{0D9CF94F-20DD-52FD-6CDE-06D33AFEA94F}"/>
                </a:ext>
              </a:extLst>
            </p:cNvPr>
            <p:cNvSpPr/>
            <p:nvPr/>
          </p:nvSpPr>
          <p:spPr>
            <a:xfrm>
              <a:off x="3307111" y="1976044"/>
              <a:ext cx="27104" cy="21579"/>
            </a:xfrm>
            <a:custGeom>
              <a:avLst/>
              <a:gdLst/>
              <a:ahLst/>
              <a:cxnLst/>
              <a:rect l="l" t="t" r="r" b="b"/>
              <a:pathLst>
                <a:path w="314" h="250" extrusionOk="0">
                  <a:moveTo>
                    <a:pt x="129" y="1"/>
                  </a:moveTo>
                  <a:cubicBezTo>
                    <a:pt x="93" y="1"/>
                    <a:pt x="58" y="15"/>
                    <a:pt x="29" y="44"/>
                  </a:cubicBezTo>
                  <a:cubicBezTo>
                    <a:pt x="0" y="101"/>
                    <a:pt x="0" y="158"/>
                    <a:pt x="29" y="215"/>
                  </a:cubicBezTo>
                  <a:cubicBezTo>
                    <a:pt x="59" y="240"/>
                    <a:pt x="91" y="250"/>
                    <a:pt x="121" y="250"/>
                  </a:cubicBezTo>
                  <a:cubicBezTo>
                    <a:pt x="231" y="250"/>
                    <a:pt x="313" y="111"/>
                    <a:pt x="201" y="44"/>
                  </a:cubicBezTo>
                  <a:lnTo>
                    <a:pt x="229" y="44"/>
                  </a:lnTo>
                  <a:cubicBezTo>
                    <a:pt x="201" y="15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158;p45">
              <a:extLst>
                <a:ext uri="{FF2B5EF4-FFF2-40B4-BE49-F238E27FC236}">
                  <a16:creationId xmlns:a16="http://schemas.microsoft.com/office/drawing/2014/main" id="{07AA871A-C7B9-0EBC-98C0-2E59A623902C}"/>
                </a:ext>
              </a:extLst>
            </p:cNvPr>
            <p:cNvSpPr/>
            <p:nvPr/>
          </p:nvSpPr>
          <p:spPr>
            <a:xfrm>
              <a:off x="3307111" y="1979756"/>
              <a:ext cx="22270" cy="18645"/>
            </a:xfrm>
            <a:custGeom>
              <a:avLst/>
              <a:gdLst/>
              <a:ahLst/>
              <a:cxnLst/>
              <a:rect l="l" t="t" r="r" b="b"/>
              <a:pathLst>
                <a:path w="258" h="216" extrusionOk="0">
                  <a:moveTo>
                    <a:pt x="201" y="1"/>
                  </a:moveTo>
                  <a:cubicBezTo>
                    <a:pt x="201" y="29"/>
                    <a:pt x="201" y="87"/>
                    <a:pt x="172" y="87"/>
                  </a:cubicBezTo>
                  <a:cubicBezTo>
                    <a:pt x="143" y="115"/>
                    <a:pt x="115" y="129"/>
                    <a:pt x="86" y="129"/>
                  </a:cubicBezTo>
                  <a:cubicBezTo>
                    <a:pt x="58" y="129"/>
                    <a:pt x="29" y="115"/>
                    <a:pt x="0" y="87"/>
                  </a:cubicBezTo>
                  <a:lnTo>
                    <a:pt x="0" y="87"/>
                  </a:lnTo>
                  <a:cubicBezTo>
                    <a:pt x="0" y="115"/>
                    <a:pt x="0" y="144"/>
                    <a:pt x="29" y="172"/>
                  </a:cubicBezTo>
                  <a:cubicBezTo>
                    <a:pt x="58" y="201"/>
                    <a:pt x="93" y="215"/>
                    <a:pt x="126" y="215"/>
                  </a:cubicBezTo>
                  <a:cubicBezTo>
                    <a:pt x="158" y="215"/>
                    <a:pt x="186" y="201"/>
                    <a:pt x="201" y="172"/>
                  </a:cubicBezTo>
                  <a:cubicBezTo>
                    <a:pt x="258" y="144"/>
                    <a:pt x="258" y="58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159;p45">
              <a:extLst>
                <a:ext uri="{FF2B5EF4-FFF2-40B4-BE49-F238E27FC236}">
                  <a16:creationId xmlns:a16="http://schemas.microsoft.com/office/drawing/2014/main" id="{107EED22-ECDB-B646-68BD-6112CF838669}"/>
                </a:ext>
              </a:extLst>
            </p:cNvPr>
            <p:cNvSpPr/>
            <p:nvPr/>
          </p:nvSpPr>
          <p:spPr>
            <a:xfrm>
              <a:off x="3398521" y="2093436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258" y="0"/>
                  </a:moveTo>
                  <a:cubicBezTo>
                    <a:pt x="229" y="0"/>
                    <a:pt x="172" y="29"/>
                    <a:pt x="115" y="86"/>
                  </a:cubicBezTo>
                  <a:cubicBezTo>
                    <a:pt x="29" y="143"/>
                    <a:pt x="0" y="229"/>
                    <a:pt x="0" y="229"/>
                  </a:cubicBezTo>
                  <a:cubicBezTo>
                    <a:pt x="6" y="234"/>
                    <a:pt x="12" y="237"/>
                    <a:pt x="19" y="237"/>
                  </a:cubicBezTo>
                  <a:cubicBezTo>
                    <a:pt x="51" y="237"/>
                    <a:pt x="102" y="190"/>
                    <a:pt x="172" y="143"/>
                  </a:cubicBezTo>
                  <a:cubicBezTo>
                    <a:pt x="229" y="86"/>
                    <a:pt x="258" y="29"/>
                    <a:pt x="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160;p45">
              <a:extLst>
                <a:ext uri="{FF2B5EF4-FFF2-40B4-BE49-F238E27FC236}">
                  <a16:creationId xmlns:a16="http://schemas.microsoft.com/office/drawing/2014/main" id="{B5DC5B48-BABF-1B62-1D1A-B97B9BCCAC64}"/>
                </a:ext>
              </a:extLst>
            </p:cNvPr>
            <p:cNvSpPr/>
            <p:nvPr/>
          </p:nvSpPr>
          <p:spPr>
            <a:xfrm>
              <a:off x="3393600" y="2072029"/>
              <a:ext cx="24773" cy="14070"/>
            </a:xfrm>
            <a:custGeom>
              <a:avLst/>
              <a:gdLst/>
              <a:ahLst/>
              <a:cxnLst/>
              <a:rect l="l" t="t" r="r" b="b"/>
              <a:pathLst>
                <a:path w="287" h="163" extrusionOk="0">
                  <a:moveTo>
                    <a:pt x="38" y="0"/>
                  </a:moveTo>
                  <a:cubicBezTo>
                    <a:pt x="15" y="0"/>
                    <a:pt x="0" y="7"/>
                    <a:pt x="0" y="19"/>
                  </a:cubicBezTo>
                  <a:cubicBezTo>
                    <a:pt x="0" y="19"/>
                    <a:pt x="57" y="76"/>
                    <a:pt x="114" y="105"/>
                  </a:cubicBezTo>
                  <a:cubicBezTo>
                    <a:pt x="200" y="162"/>
                    <a:pt x="286" y="162"/>
                    <a:pt x="286" y="162"/>
                  </a:cubicBezTo>
                  <a:cubicBezTo>
                    <a:pt x="286" y="134"/>
                    <a:pt x="229" y="76"/>
                    <a:pt x="172" y="48"/>
                  </a:cubicBezTo>
                  <a:cubicBezTo>
                    <a:pt x="121" y="14"/>
                    <a:pt x="71" y="0"/>
                    <a:pt x="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161;p45">
              <a:extLst>
                <a:ext uri="{FF2B5EF4-FFF2-40B4-BE49-F238E27FC236}">
                  <a16:creationId xmlns:a16="http://schemas.microsoft.com/office/drawing/2014/main" id="{DFB11986-0AB2-2869-FE82-E93C28BC80B2}"/>
                </a:ext>
              </a:extLst>
            </p:cNvPr>
            <p:cNvSpPr/>
            <p:nvPr/>
          </p:nvSpPr>
          <p:spPr>
            <a:xfrm>
              <a:off x="3391097" y="208350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3" y="1"/>
                  </a:moveTo>
                  <a:cubicBezTo>
                    <a:pt x="58" y="1"/>
                    <a:pt x="0" y="1"/>
                    <a:pt x="0" y="29"/>
                  </a:cubicBezTo>
                  <a:cubicBezTo>
                    <a:pt x="0" y="58"/>
                    <a:pt x="58" y="87"/>
                    <a:pt x="143" y="87"/>
                  </a:cubicBezTo>
                  <a:cubicBezTo>
                    <a:pt x="229" y="87"/>
                    <a:pt x="315" y="87"/>
                    <a:pt x="315" y="58"/>
                  </a:cubicBezTo>
                  <a:cubicBezTo>
                    <a:pt x="315" y="29"/>
                    <a:pt x="229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162;p45">
              <a:extLst>
                <a:ext uri="{FF2B5EF4-FFF2-40B4-BE49-F238E27FC236}">
                  <a16:creationId xmlns:a16="http://schemas.microsoft.com/office/drawing/2014/main" id="{637415C7-CACD-5E39-5371-7CCA5FC5A705}"/>
                </a:ext>
              </a:extLst>
            </p:cNvPr>
            <p:cNvSpPr/>
            <p:nvPr/>
          </p:nvSpPr>
          <p:spPr>
            <a:xfrm>
              <a:off x="3391097" y="2089897"/>
              <a:ext cx="27276" cy="12861"/>
            </a:xfrm>
            <a:custGeom>
              <a:avLst/>
              <a:gdLst/>
              <a:ahLst/>
              <a:cxnLst/>
              <a:rect l="l" t="t" r="r" b="b"/>
              <a:pathLst>
                <a:path w="316" h="149" extrusionOk="0">
                  <a:moveTo>
                    <a:pt x="295" y="1"/>
                  </a:moveTo>
                  <a:cubicBezTo>
                    <a:pt x="265" y="1"/>
                    <a:pt x="204" y="21"/>
                    <a:pt x="143" y="41"/>
                  </a:cubicBezTo>
                  <a:cubicBezTo>
                    <a:pt x="58" y="41"/>
                    <a:pt x="0" y="98"/>
                    <a:pt x="0" y="127"/>
                  </a:cubicBezTo>
                  <a:cubicBezTo>
                    <a:pt x="15" y="141"/>
                    <a:pt x="36" y="148"/>
                    <a:pt x="65" y="148"/>
                  </a:cubicBezTo>
                  <a:cubicBezTo>
                    <a:pt x="93" y="148"/>
                    <a:pt x="129" y="141"/>
                    <a:pt x="172" y="127"/>
                  </a:cubicBezTo>
                  <a:cubicBezTo>
                    <a:pt x="258" y="70"/>
                    <a:pt x="315" y="41"/>
                    <a:pt x="315" y="13"/>
                  </a:cubicBezTo>
                  <a:cubicBezTo>
                    <a:pt x="315" y="4"/>
                    <a:pt x="308" y="1"/>
                    <a:pt x="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163;p45">
              <a:extLst>
                <a:ext uri="{FF2B5EF4-FFF2-40B4-BE49-F238E27FC236}">
                  <a16:creationId xmlns:a16="http://schemas.microsoft.com/office/drawing/2014/main" id="{7EEBC129-2CA7-2B76-D05D-5C55E41C5668}"/>
                </a:ext>
              </a:extLst>
            </p:cNvPr>
            <p:cNvSpPr/>
            <p:nvPr/>
          </p:nvSpPr>
          <p:spPr>
            <a:xfrm>
              <a:off x="3410864" y="2095852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143" y="1"/>
                  </a:moveTo>
                  <a:cubicBezTo>
                    <a:pt x="115" y="1"/>
                    <a:pt x="58" y="58"/>
                    <a:pt x="29" y="144"/>
                  </a:cubicBezTo>
                  <a:cubicBezTo>
                    <a:pt x="0" y="230"/>
                    <a:pt x="0" y="287"/>
                    <a:pt x="0" y="287"/>
                  </a:cubicBezTo>
                  <a:cubicBezTo>
                    <a:pt x="5" y="292"/>
                    <a:pt x="11" y="294"/>
                    <a:pt x="18" y="294"/>
                  </a:cubicBezTo>
                  <a:cubicBezTo>
                    <a:pt x="48" y="294"/>
                    <a:pt x="91" y="243"/>
                    <a:pt x="115" y="173"/>
                  </a:cubicBezTo>
                  <a:cubicBezTo>
                    <a:pt x="143" y="87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64;p45">
              <a:extLst>
                <a:ext uri="{FF2B5EF4-FFF2-40B4-BE49-F238E27FC236}">
                  <a16:creationId xmlns:a16="http://schemas.microsoft.com/office/drawing/2014/main" id="{A9FA2B5C-DC84-D50D-423C-4F2842D8E016}"/>
                </a:ext>
              </a:extLst>
            </p:cNvPr>
            <p:cNvSpPr/>
            <p:nvPr/>
          </p:nvSpPr>
          <p:spPr>
            <a:xfrm>
              <a:off x="3423207" y="2095852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29" y="1"/>
                  </a:moveTo>
                  <a:cubicBezTo>
                    <a:pt x="0" y="1"/>
                    <a:pt x="0" y="87"/>
                    <a:pt x="0" y="173"/>
                  </a:cubicBezTo>
                  <a:cubicBezTo>
                    <a:pt x="0" y="258"/>
                    <a:pt x="0" y="316"/>
                    <a:pt x="29" y="316"/>
                  </a:cubicBezTo>
                  <a:cubicBezTo>
                    <a:pt x="58" y="316"/>
                    <a:pt x="86" y="258"/>
                    <a:pt x="58" y="173"/>
                  </a:cubicBezTo>
                  <a:cubicBezTo>
                    <a:pt x="58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65;p45">
              <a:extLst>
                <a:ext uri="{FF2B5EF4-FFF2-40B4-BE49-F238E27FC236}">
                  <a16:creationId xmlns:a16="http://schemas.microsoft.com/office/drawing/2014/main" id="{C717ADA6-D3CF-0E9A-77C0-D46B83544989}"/>
                </a:ext>
              </a:extLst>
            </p:cNvPr>
            <p:cNvSpPr/>
            <p:nvPr/>
          </p:nvSpPr>
          <p:spPr>
            <a:xfrm>
              <a:off x="3425710" y="2095852"/>
              <a:ext cx="17350" cy="24773"/>
            </a:xfrm>
            <a:custGeom>
              <a:avLst/>
              <a:gdLst/>
              <a:ahLst/>
              <a:cxnLst/>
              <a:rect l="l" t="t" r="r" b="b"/>
              <a:pathLst>
                <a:path w="201" h="287" extrusionOk="0">
                  <a:moveTo>
                    <a:pt x="29" y="1"/>
                  </a:moveTo>
                  <a:cubicBezTo>
                    <a:pt x="0" y="1"/>
                    <a:pt x="29" y="87"/>
                    <a:pt x="57" y="173"/>
                  </a:cubicBezTo>
                  <a:cubicBezTo>
                    <a:pt x="86" y="230"/>
                    <a:pt x="143" y="287"/>
                    <a:pt x="172" y="287"/>
                  </a:cubicBezTo>
                  <a:cubicBezTo>
                    <a:pt x="200" y="287"/>
                    <a:pt x="172" y="201"/>
                    <a:pt x="143" y="115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66;p45">
              <a:extLst>
                <a:ext uri="{FF2B5EF4-FFF2-40B4-BE49-F238E27FC236}">
                  <a16:creationId xmlns:a16="http://schemas.microsoft.com/office/drawing/2014/main" id="{AF79ACF6-1F91-E463-00E9-BA149B5DB88E}"/>
                </a:ext>
              </a:extLst>
            </p:cNvPr>
            <p:cNvSpPr/>
            <p:nvPr/>
          </p:nvSpPr>
          <p:spPr>
            <a:xfrm>
              <a:off x="3430630" y="2092745"/>
              <a:ext cx="22270" cy="18990"/>
            </a:xfrm>
            <a:custGeom>
              <a:avLst/>
              <a:gdLst/>
              <a:ahLst/>
              <a:cxnLst/>
              <a:rect l="l" t="t" r="r" b="b"/>
              <a:pathLst>
                <a:path w="258" h="220" extrusionOk="0">
                  <a:moveTo>
                    <a:pt x="19" y="1"/>
                  </a:moveTo>
                  <a:cubicBezTo>
                    <a:pt x="12" y="1"/>
                    <a:pt x="6" y="3"/>
                    <a:pt x="0" y="8"/>
                  </a:cubicBezTo>
                  <a:cubicBezTo>
                    <a:pt x="0" y="37"/>
                    <a:pt x="29" y="94"/>
                    <a:pt x="86" y="151"/>
                  </a:cubicBezTo>
                  <a:cubicBezTo>
                    <a:pt x="149" y="193"/>
                    <a:pt x="197" y="220"/>
                    <a:pt x="229" y="220"/>
                  </a:cubicBezTo>
                  <a:cubicBezTo>
                    <a:pt x="240" y="220"/>
                    <a:pt x="250" y="216"/>
                    <a:pt x="258" y="209"/>
                  </a:cubicBezTo>
                  <a:cubicBezTo>
                    <a:pt x="258" y="209"/>
                    <a:pt x="229" y="151"/>
                    <a:pt x="143" y="94"/>
                  </a:cubicBezTo>
                  <a:cubicBezTo>
                    <a:pt x="97" y="47"/>
                    <a:pt x="50" y="1"/>
                    <a:pt x="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67;p45">
              <a:extLst>
                <a:ext uri="{FF2B5EF4-FFF2-40B4-BE49-F238E27FC236}">
                  <a16:creationId xmlns:a16="http://schemas.microsoft.com/office/drawing/2014/main" id="{92692562-8E71-F708-8BA8-91C3FBF0AE5C}"/>
                </a:ext>
              </a:extLst>
            </p:cNvPr>
            <p:cNvSpPr/>
            <p:nvPr/>
          </p:nvSpPr>
          <p:spPr>
            <a:xfrm>
              <a:off x="3430630" y="2089120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68" y="0"/>
                  </a:moveTo>
                  <a:cubicBezTo>
                    <a:pt x="43" y="0"/>
                    <a:pt x="29" y="7"/>
                    <a:pt x="29" y="22"/>
                  </a:cubicBezTo>
                  <a:cubicBezTo>
                    <a:pt x="0" y="50"/>
                    <a:pt x="86" y="79"/>
                    <a:pt x="172" y="107"/>
                  </a:cubicBezTo>
                  <a:cubicBezTo>
                    <a:pt x="215" y="122"/>
                    <a:pt x="251" y="129"/>
                    <a:pt x="276" y="129"/>
                  </a:cubicBezTo>
                  <a:cubicBezTo>
                    <a:pt x="301" y="129"/>
                    <a:pt x="315" y="122"/>
                    <a:pt x="315" y="107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68;p45">
              <a:extLst>
                <a:ext uri="{FF2B5EF4-FFF2-40B4-BE49-F238E27FC236}">
                  <a16:creationId xmlns:a16="http://schemas.microsoft.com/office/drawing/2014/main" id="{CAF0CFEF-DE85-6B9E-468F-8A65E12F1577}"/>
                </a:ext>
              </a:extLst>
            </p:cNvPr>
            <p:cNvSpPr/>
            <p:nvPr/>
          </p:nvSpPr>
          <p:spPr>
            <a:xfrm>
              <a:off x="3433047" y="2082387"/>
              <a:ext cx="27276" cy="7251"/>
            </a:xfrm>
            <a:custGeom>
              <a:avLst/>
              <a:gdLst/>
              <a:ahLst/>
              <a:cxnLst/>
              <a:rect l="l" t="t" r="r" b="b"/>
              <a:pathLst>
                <a:path w="316" h="84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71"/>
                  </a:cubicBezTo>
                  <a:cubicBezTo>
                    <a:pt x="1" y="71"/>
                    <a:pt x="26" y="84"/>
                    <a:pt x="69" y="84"/>
                  </a:cubicBezTo>
                  <a:cubicBezTo>
                    <a:pt x="90" y="84"/>
                    <a:pt x="115" y="80"/>
                    <a:pt x="144" y="71"/>
                  </a:cubicBezTo>
                  <a:cubicBezTo>
                    <a:pt x="258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69;p45">
              <a:extLst>
                <a:ext uri="{FF2B5EF4-FFF2-40B4-BE49-F238E27FC236}">
                  <a16:creationId xmlns:a16="http://schemas.microsoft.com/office/drawing/2014/main" id="{0CB8CF9A-AA78-6AAD-E371-A553E99F691A}"/>
                </a:ext>
              </a:extLst>
            </p:cNvPr>
            <p:cNvSpPr/>
            <p:nvPr/>
          </p:nvSpPr>
          <p:spPr>
            <a:xfrm>
              <a:off x="3430630" y="2070130"/>
              <a:ext cx="24773" cy="15969"/>
            </a:xfrm>
            <a:custGeom>
              <a:avLst/>
              <a:gdLst/>
              <a:ahLst/>
              <a:cxnLst/>
              <a:rect l="l" t="t" r="r" b="b"/>
              <a:pathLst>
                <a:path w="287" h="185" extrusionOk="0">
                  <a:moveTo>
                    <a:pt x="272" y="1"/>
                  </a:moveTo>
                  <a:cubicBezTo>
                    <a:pt x="248" y="1"/>
                    <a:pt x="196" y="21"/>
                    <a:pt x="115" y="41"/>
                  </a:cubicBezTo>
                  <a:cubicBezTo>
                    <a:pt x="58" y="98"/>
                    <a:pt x="0" y="156"/>
                    <a:pt x="0" y="184"/>
                  </a:cubicBezTo>
                  <a:cubicBezTo>
                    <a:pt x="29" y="184"/>
                    <a:pt x="86" y="184"/>
                    <a:pt x="172" y="127"/>
                  </a:cubicBezTo>
                  <a:cubicBezTo>
                    <a:pt x="229" y="70"/>
                    <a:pt x="286" y="13"/>
                    <a:pt x="286" y="13"/>
                  </a:cubicBezTo>
                  <a:cubicBezTo>
                    <a:pt x="286" y="4"/>
                    <a:pt x="282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70;p45">
              <a:extLst>
                <a:ext uri="{FF2B5EF4-FFF2-40B4-BE49-F238E27FC236}">
                  <a16:creationId xmlns:a16="http://schemas.microsoft.com/office/drawing/2014/main" id="{3512413C-6AFC-CA6A-4856-9D81FAA9EF7F}"/>
                </a:ext>
              </a:extLst>
            </p:cNvPr>
            <p:cNvSpPr/>
            <p:nvPr/>
          </p:nvSpPr>
          <p:spPr>
            <a:xfrm>
              <a:off x="3428127" y="206063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83" y="1"/>
                  </a:moveTo>
                  <a:cubicBezTo>
                    <a:pt x="151" y="1"/>
                    <a:pt x="105" y="47"/>
                    <a:pt x="58" y="94"/>
                  </a:cubicBezTo>
                  <a:cubicBezTo>
                    <a:pt x="29" y="180"/>
                    <a:pt x="1" y="237"/>
                    <a:pt x="1" y="266"/>
                  </a:cubicBezTo>
                  <a:cubicBezTo>
                    <a:pt x="29" y="266"/>
                    <a:pt x="87" y="208"/>
                    <a:pt x="144" y="151"/>
                  </a:cubicBezTo>
                  <a:cubicBezTo>
                    <a:pt x="172" y="65"/>
                    <a:pt x="230" y="8"/>
                    <a:pt x="201" y="8"/>
                  </a:cubicBezTo>
                  <a:cubicBezTo>
                    <a:pt x="196" y="3"/>
                    <a:pt x="190" y="1"/>
                    <a:pt x="1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71;p45">
              <a:extLst>
                <a:ext uri="{FF2B5EF4-FFF2-40B4-BE49-F238E27FC236}">
                  <a16:creationId xmlns:a16="http://schemas.microsoft.com/office/drawing/2014/main" id="{C2AA981B-956C-B5C5-298E-A1D8C3498C81}"/>
                </a:ext>
              </a:extLst>
            </p:cNvPr>
            <p:cNvSpPr/>
            <p:nvPr/>
          </p:nvSpPr>
          <p:spPr>
            <a:xfrm>
              <a:off x="3425710" y="2053902"/>
              <a:ext cx="7423" cy="27276"/>
            </a:xfrm>
            <a:custGeom>
              <a:avLst/>
              <a:gdLst/>
              <a:ahLst/>
              <a:cxnLst/>
              <a:rect l="l" t="t" r="r" b="b"/>
              <a:pathLst>
                <a:path w="86" h="316" extrusionOk="0">
                  <a:moveTo>
                    <a:pt x="57" y="0"/>
                  </a:moveTo>
                  <a:cubicBezTo>
                    <a:pt x="57" y="0"/>
                    <a:pt x="29" y="58"/>
                    <a:pt x="0" y="143"/>
                  </a:cubicBezTo>
                  <a:lnTo>
                    <a:pt x="0" y="315"/>
                  </a:lnTo>
                  <a:cubicBezTo>
                    <a:pt x="0" y="315"/>
                    <a:pt x="57" y="258"/>
                    <a:pt x="57" y="172"/>
                  </a:cubicBezTo>
                  <a:cubicBezTo>
                    <a:pt x="86" y="8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72;p45">
              <a:extLst>
                <a:ext uri="{FF2B5EF4-FFF2-40B4-BE49-F238E27FC236}">
                  <a16:creationId xmlns:a16="http://schemas.microsoft.com/office/drawing/2014/main" id="{EB8F35AF-91B1-F855-995C-249670A25C49}"/>
                </a:ext>
              </a:extLst>
            </p:cNvPr>
            <p:cNvSpPr/>
            <p:nvPr/>
          </p:nvSpPr>
          <p:spPr>
            <a:xfrm>
              <a:off x="3415784" y="2053902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1" y="0"/>
                  </a:moveTo>
                  <a:cubicBezTo>
                    <a:pt x="1" y="29"/>
                    <a:pt x="1" y="86"/>
                    <a:pt x="1" y="172"/>
                  </a:cubicBezTo>
                  <a:cubicBezTo>
                    <a:pt x="29" y="258"/>
                    <a:pt x="58" y="315"/>
                    <a:pt x="86" y="315"/>
                  </a:cubicBezTo>
                  <a:cubicBezTo>
                    <a:pt x="115" y="315"/>
                    <a:pt x="115" y="229"/>
                    <a:pt x="86" y="143"/>
                  </a:cubicBezTo>
                  <a:cubicBezTo>
                    <a:pt x="58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73;p45">
              <a:extLst>
                <a:ext uri="{FF2B5EF4-FFF2-40B4-BE49-F238E27FC236}">
                  <a16:creationId xmlns:a16="http://schemas.microsoft.com/office/drawing/2014/main" id="{514D6025-897E-1ABC-50A9-B4BAFABCD00B}"/>
                </a:ext>
              </a:extLst>
            </p:cNvPr>
            <p:cNvSpPr/>
            <p:nvPr/>
          </p:nvSpPr>
          <p:spPr>
            <a:xfrm>
              <a:off x="3403441" y="2060635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17" y="1"/>
                  </a:moveTo>
                  <a:cubicBezTo>
                    <a:pt x="11" y="1"/>
                    <a:pt x="6" y="3"/>
                    <a:pt x="0" y="8"/>
                  </a:cubicBezTo>
                  <a:cubicBezTo>
                    <a:pt x="0" y="8"/>
                    <a:pt x="29" y="94"/>
                    <a:pt x="58" y="151"/>
                  </a:cubicBezTo>
                  <a:cubicBezTo>
                    <a:pt x="115" y="237"/>
                    <a:pt x="172" y="266"/>
                    <a:pt x="201" y="266"/>
                  </a:cubicBezTo>
                  <a:cubicBezTo>
                    <a:pt x="229" y="237"/>
                    <a:pt x="201" y="180"/>
                    <a:pt x="144" y="94"/>
                  </a:cubicBezTo>
                  <a:cubicBezTo>
                    <a:pt x="73" y="47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74;p45">
              <a:extLst>
                <a:ext uri="{FF2B5EF4-FFF2-40B4-BE49-F238E27FC236}">
                  <a16:creationId xmlns:a16="http://schemas.microsoft.com/office/drawing/2014/main" id="{5B5414CB-E17A-EDB5-7807-625CBF9D5DC2}"/>
                </a:ext>
              </a:extLst>
            </p:cNvPr>
            <p:cNvSpPr/>
            <p:nvPr/>
          </p:nvSpPr>
          <p:spPr>
            <a:xfrm>
              <a:off x="3398521" y="2065296"/>
              <a:ext cx="22270" cy="19249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29" y="0"/>
                  </a:moveTo>
                  <a:cubicBezTo>
                    <a:pt x="18" y="0"/>
                    <a:pt x="8" y="4"/>
                    <a:pt x="0" y="11"/>
                  </a:cubicBezTo>
                  <a:cubicBezTo>
                    <a:pt x="0" y="11"/>
                    <a:pt x="29" y="69"/>
                    <a:pt x="86" y="154"/>
                  </a:cubicBezTo>
                  <a:cubicBezTo>
                    <a:pt x="149" y="196"/>
                    <a:pt x="196" y="223"/>
                    <a:pt x="217" y="223"/>
                  </a:cubicBezTo>
                  <a:cubicBezTo>
                    <a:pt x="225" y="223"/>
                    <a:pt x="229" y="219"/>
                    <a:pt x="229" y="212"/>
                  </a:cubicBezTo>
                  <a:cubicBezTo>
                    <a:pt x="258" y="212"/>
                    <a:pt x="201" y="126"/>
                    <a:pt x="143" y="69"/>
                  </a:cubicBezTo>
                  <a:cubicBezTo>
                    <a:pt x="101" y="27"/>
                    <a:pt x="60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75;p45">
              <a:extLst>
                <a:ext uri="{FF2B5EF4-FFF2-40B4-BE49-F238E27FC236}">
                  <a16:creationId xmlns:a16="http://schemas.microsoft.com/office/drawing/2014/main" id="{7482605F-1C66-CFCD-F16A-1AA4C059B68B}"/>
                </a:ext>
              </a:extLst>
            </p:cNvPr>
            <p:cNvSpPr/>
            <p:nvPr/>
          </p:nvSpPr>
          <p:spPr>
            <a:xfrm>
              <a:off x="3391097" y="2076690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1"/>
                  </a:moveTo>
                  <a:cubicBezTo>
                    <a:pt x="22" y="1"/>
                    <a:pt x="0" y="8"/>
                    <a:pt x="0" y="22"/>
                  </a:cubicBezTo>
                  <a:cubicBezTo>
                    <a:pt x="0" y="51"/>
                    <a:pt x="58" y="80"/>
                    <a:pt x="143" y="108"/>
                  </a:cubicBezTo>
                  <a:cubicBezTo>
                    <a:pt x="186" y="123"/>
                    <a:pt x="229" y="130"/>
                    <a:pt x="262" y="130"/>
                  </a:cubicBezTo>
                  <a:cubicBezTo>
                    <a:pt x="294" y="130"/>
                    <a:pt x="315" y="123"/>
                    <a:pt x="315" y="108"/>
                  </a:cubicBezTo>
                  <a:cubicBezTo>
                    <a:pt x="315" y="80"/>
                    <a:pt x="258" y="51"/>
                    <a:pt x="172" y="22"/>
                  </a:cubicBezTo>
                  <a:cubicBezTo>
                    <a:pt x="129" y="8"/>
                    <a:pt x="86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76;p45">
              <a:extLst>
                <a:ext uri="{FF2B5EF4-FFF2-40B4-BE49-F238E27FC236}">
                  <a16:creationId xmlns:a16="http://schemas.microsoft.com/office/drawing/2014/main" id="{21A51C55-68C1-298B-B5A1-760FCFA33903}"/>
                </a:ext>
              </a:extLst>
            </p:cNvPr>
            <p:cNvSpPr/>
            <p:nvPr/>
          </p:nvSpPr>
          <p:spPr>
            <a:xfrm>
              <a:off x="3388594" y="2087480"/>
              <a:ext cx="29780" cy="8459"/>
            </a:xfrm>
            <a:custGeom>
              <a:avLst/>
              <a:gdLst/>
              <a:ahLst/>
              <a:cxnLst/>
              <a:rect l="l" t="t" r="r" b="b"/>
              <a:pathLst>
                <a:path w="345" h="98" extrusionOk="0">
                  <a:moveTo>
                    <a:pt x="246" y="0"/>
                  </a:moveTo>
                  <a:cubicBezTo>
                    <a:pt x="223" y="0"/>
                    <a:pt x="198" y="4"/>
                    <a:pt x="172" y="12"/>
                  </a:cubicBezTo>
                  <a:cubicBezTo>
                    <a:pt x="87" y="12"/>
                    <a:pt x="1" y="41"/>
                    <a:pt x="29" y="69"/>
                  </a:cubicBezTo>
                  <a:cubicBezTo>
                    <a:pt x="29" y="69"/>
                    <a:pt x="87" y="98"/>
                    <a:pt x="172" y="98"/>
                  </a:cubicBezTo>
                  <a:cubicBezTo>
                    <a:pt x="258" y="98"/>
                    <a:pt x="344" y="41"/>
                    <a:pt x="344" y="41"/>
                  </a:cubicBezTo>
                  <a:cubicBezTo>
                    <a:pt x="344" y="20"/>
                    <a:pt x="301" y="0"/>
                    <a:pt x="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77;p45">
              <a:extLst>
                <a:ext uri="{FF2B5EF4-FFF2-40B4-BE49-F238E27FC236}">
                  <a16:creationId xmlns:a16="http://schemas.microsoft.com/office/drawing/2014/main" id="{9B570266-E23E-2FC8-0229-626332C62363}"/>
                </a:ext>
              </a:extLst>
            </p:cNvPr>
            <p:cNvSpPr/>
            <p:nvPr/>
          </p:nvSpPr>
          <p:spPr>
            <a:xfrm>
              <a:off x="3393600" y="2092400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67" y="0"/>
                  </a:moveTo>
                  <a:cubicBezTo>
                    <a:pt x="238" y="0"/>
                    <a:pt x="184" y="21"/>
                    <a:pt x="143" y="41"/>
                  </a:cubicBezTo>
                  <a:cubicBezTo>
                    <a:pt x="57" y="98"/>
                    <a:pt x="0" y="155"/>
                    <a:pt x="0" y="155"/>
                  </a:cubicBezTo>
                  <a:cubicBezTo>
                    <a:pt x="8" y="164"/>
                    <a:pt x="19" y="167"/>
                    <a:pt x="33" y="167"/>
                  </a:cubicBezTo>
                  <a:cubicBezTo>
                    <a:pt x="65" y="167"/>
                    <a:pt x="111" y="147"/>
                    <a:pt x="172" y="127"/>
                  </a:cubicBezTo>
                  <a:cubicBezTo>
                    <a:pt x="258" y="69"/>
                    <a:pt x="286" y="12"/>
                    <a:pt x="286" y="12"/>
                  </a:cubicBezTo>
                  <a:cubicBezTo>
                    <a:pt x="286" y="4"/>
                    <a:pt x="279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78;p45">
              <a:extLst>
                <a:ext uri="{FF2B5EF4-FFF2-40B4-BE49-F238E27FC236}">
                  <a16:creationId xmlns:a16="http://schemas.microsoft.com/office/drawing/2014/main" id="{652E34F0-00BC-A05B-8159-D34D6058FF67}"/>
                </a:ext>
              </a:extLst>
            </p:cNvPr>
            <p:cNvSpPr/>
            <p:nvPr/>
          </p:nvSpPr>
          <p:spPr>
            <a:xfrm>
              <a:off x="3403441" y="2095248"/>
              <a:ext cx="17350" cy="22960"/>
            </a:xfrm>
            <a:custGeom>
              <a:avLst/>
              <a:gdLst/>
              <a:ahLst/>
              <a:cxnLst/>
              <a:rect l="l" t="t" r="r" b="b"/>
              <a:pathLst>
                <a:path w="201" h="266" extrusionOk="0">
                  <a:moveTo>
                    <a:pt x="182" y="0"/>
                  </a:moveTo>
                  <a:cubicBezTo>
                    <a:pt x="151" y="0"/>
                    <a:pt x="104" y="47"/>
                    <a:pt x="58" y="94"/>
                  </a:cubicBezTo>
                  <a:cubicBezTo>
                    <a:pt x="0" y="180"/>
                    <a:pt x="0" y="237"/>
                    <a:pt x="0" y="265"/>
                  </a:cubicBezTo>
                  <a:cubicBezTo>
                    <a:pt x="29" y="265"/>
                    <a:pt x="86" y="208"/>
                    <a:pt x="144" y="151"/>
                  </a:cubicBezTo>
                  <a:cubicBezTo>
                    <a:pt x="172" y="65"/>
                    <a:pt x="201" y="8"/>
                    <a:pt x="201" y="8"/>
                  </a:cubicBezTo>
                  <a:cubicBezTo>
                    <a:pt x="196" y="3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79;p45">
              <a:extLst>
                <a:ext uri="{FF2B5EF4-FFF2-40B4-BE49-F238E27FC236}">
                  <a16:creationId xmlns:a16="http://schemas.microsoft.com/office/drawing/2014/main" id="{C09C7628-9367-BD20-273E-F8C3D5337F97}"/>
                </a:ext>
              </a:extLst>
            </p:cNvPr>
            <p:cNvSpPr/>
            <p:nvPr/>
          </p:nvSpPr>
          <p:spPr>
            <a:xfrm>
              <a:off x="3415784" y="2095852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86" y="1"/>
                  </a:moveTo>
                  <a:cubicBezTo>
                    <a:pt x="58" y="1"/>
                    <a:pt x="29" y="58"/>
                    <a:pt x="29" y="144"/>
                  </a:cubicBezTo>
                  <a:cubicBezTo>
                    <a:pt x="1" y="230"/>
                    <a:pt x="29" y="316"/>
                    <a:pt x="29" y="316"/>
                  </a:cubicBezTo>
                  <a:cubicBezTo>
                    <a:pt x="29" y="316"/>
                    <a:pt x="86" y="258"/>
                    <a:pt x="86" y="173"/>
                  </a:cubicBezTo>
                  <a:cubicBezTo>
                    <a:pt x="115" y="8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80;p45">
              <a:extLst>
                <a:ext uri="{FF2B5EF4-FFF2-40B4-BE49-F238E27FC236}">
                  <a16:creationId xmlns:a16="http://schemas.microsoft.com/office/drawing/2014/main" id="{5E2D3EE7-05E2-9A36-195F-D68EA1207FA5}"/>
                </a:ext>
              </a:extLst>
            </p:cNvPr>
            <p:cNvSpPr/>
            <p:nvPr/>
          </p:nvSpPr>
          <p:spPr>
            <a:xfrm>
              <a:off x="3423207" y="2095852"/>
              <a:ext cx="12430" cy="27276"/>
            </a:xfrm>
            <a:custGeom>
              <a:avLst/>
              <a:gdLst/>
              <a:ahLst/>
              <a:cxnLst/>
              <a:rect l="l" t="t" r="r" b="b"/>
              <a:pathLst>
                <a:path w="144" h="316" extrusionOk="0">
                  <a:moveTo>
                    <a:pt x="29" y="1"/>
                  </a:moveTo>
                  <a:cubicBezTo>
                    <a:pt x="29" y="1"/>
                    <a:pt x="0" y="87"/>
                    <a:pt x="29" y="173"/>
                  </a:cubicBezTo>
                  <a:cubicBezTo>
                    <a:pt x="58" y="258"/>
                    <a:pt x="86" y="316"/>
                    <a:pt x="115" y="316"/>
                  </a:cubicBezTo>
                  <a:cubicBezTo>
                    <a:pt x="144" y="316"/>
                    <a:pt x="115" y="230"/>
                    <a:pt x="115" y="144"/>
                  </a:cubicBezTo>
                  <a:cubicBezTo>
                    <a:pt x="115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81;p45">
              <a:extLst>
                <a:ext uri="{FF2B5EF4-FFF2-40B4-BE49-F238E27FC236}">
                  <a16:creationId xmlns:a16="http://schemas.microsoft.com/office/drawing/2014/main" id="{3FE815BA-BAAD-D82B-9BAB-91BF6C96AD0C}"/>
                </a:ext>
              </a:extLst>
            </p:cNvPr>
            <p:cNvSpPr/>
            <p:nvPr/>
          </p:nvSpPr>
          <p:spPr>
            <a:xfrm>
              <a:off x="3428127" y="2095248"/>
              <a:ext cx="17436" cy="22960"/>
            </a:xfrm>
            <a:custGeom>
              <a:avLst/>
              <a:gdLst/>
              <a:ahLst/>
              <a:cxnLst/>
              <a:rect l="l" t="t" r="r" b="b"/>
              <a:pathLst>
                <a:path w="202" h="266" extrusionOk="0">
                  <a:moveTo>
                    <a:pt x="19" y="0"/>
                  </a:moveTo>
                  <a:cubicBezTo>
                    <a:pt x="12" y="0"/>
                    <a:pt x="6" y="3"/>
                    <a:pt x="1" y="8"/>
                  </a:cubicBezTo>
                  <a:cubicBezTo>
                    <a:pt x="1" y="8"/>
                    <a:pt x="1" y="65"/>
                    <a:pt x="87" y="151"/>
                  </a:cubicBezTo>
                  <a:cubicBezTo>
                    <a:pt x="144" y="237"/>
                    <a:pt x="172" y="265"/>
                    <a:pt x="201" y="265"/>
                  </a:cubicBezTo>
                  <a:cubicBezTo>
                    <a:pt x="201" y="237"/>
                    <a:pt x="201" y="180"/>
                    <a:pt x="144" y="94"/>
                  </a:cubicBezTo>
                  <a:cubicBezTo>
                    <a:pt x="97" y="47"/>
                    <a:pt x="50" y="0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82;p45">
              <a:extLst>
                <a:ext uri="{FF2B5EF4-FFF2-40B4-BE49-F238E27FC236}">
                  <a16:creationId xmlns:a16="http://schemas.microsoft.com/office/drawing/2014/main" id="{75810FE7-972A-6218-6851-62EA6631E7BC}"/>
                </a:ext>
              </a:extLst>
            </p:cNvPr>
            <p:cNvSpPr/>
            <p:nvPr/>
          </p:nvSpPr>
          <p:spPr>
            <a:xfrm>
              <a:off x="3430630" y="2092400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33" y="0"/>
                  </a:moveTo>
                  <a:cubicBezTo>
                    <a:pt x="20" y="0"/>
                    <a:pt x="9" y="4"/>
                    <a:pt x="0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175" y="147"/>
                    <a:pt x="236" y="167"/>
                    <a:pt x="267" y="167"/>
                  </a:cubicBezTo>
                  <a:cubicBezTo>
                    <a:pt x="279" y="167"/>
                    <a:pt x="286" y="164"/>
                    <a:pt x="286" y="155"/>
                  </a:cubicBezTo>
                  <a:cubicBezTo>
                    <a:pt x="286" y="155"/>
                    <a:pt x="229" y="98"/>
                    <a:pt x="172" y="41"/>
                  </a:cubicBezTo>
                  <a:cubicBezTo>
                    <a:pt x="111" y="21"/>
                    <a:pt x="65" y="0"/>
                    <a:pt x="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83;p45">
              <a:extLst>
                <a:ext uri="{FF2B5EF4-FFF2-40B4-BE49-F238E27FC236}">
                  <a16:creationId xmlns:a16="http://schemas.microsoft.com/office/drawing/2014/main" id="{6DB733B0-FA28-6013-AA48-0270CE14D613}"/>
                </a:ext>
              </a:extLst>
            </p:cNvPr>
            <p:cNvSpPr/>
            <p:nvPr/>
          </p:nvSpPr>
          <p:spPr>
            <a:xfrm>
              <a:off x="3430630" y="2088429"/>
              <a:ext cx="29693" cy="8545"/>
            </a:xfrm>
            <a:custGeom>
              <a:avLst/>
              <a:gdLst/>
              <a:ahLst/>
              <a:cxnLst/>
              <a:rect l="l" t="t" r="r" b="b"/>
              <a:pathLst>
                <a:path w="344" h="99" extrusionOk="0">
                  <a:moveTo>
                    <a:pt x="172" y="1"/>
                  </a:moveTo>
                  <a:cubicBezTo>
                    <a:pt x="86" y="1"/>
                    <a:pt x="29" y="1"/>
                    <a:pt x="29" y="30"/>
                  </a:cubicBezTo>
                  <a:cubicBezTo>
                    <a:pt x="0" y="58"/>
                    <a:pt x="86" y="87"/>
                    <a:pt x="172" y="87"/>
                  </a:cubicBezTo>
                  <a:cubicBezTo>
                    <a:pt x="197" y="95"/>
                    <a:pt x="222" y="99"/>
                    <a:pt x="245" y="99"/>
                  </a:cubicBezTo>
                  <a:cubicBezTo>
                    <a:pt x="301" y="99"/>
                    <a:pt x="344" y="78"/>
                    <a:pt x="344" y="58"/>
                  </a:cubicBezTo>
                  <a:cubicBezTo>
                    <a:pt x="344" y="58"/>
                    <a:pt x="2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84;p45">
              <a:extLst>
                <a:ext uri="{FF2B5EF4-FFF2-40B4-BE49-F238E27FC236}">
                  <a16:creationId xmlns:a16="http://schemas.microsoft.com/office/drawing/2014/main" id="{3BBE652B-5EAD-A9E3-29C5-5549777C0D40}"/>
                </a:ext>
              </a:extLst>
            </p:cNvPr>
            <p:cNvSpPr/>
            <p:nvPr/>
          </p:nvSpPr>
          <p:spPr>
            <a:xfrm>
              <a:off x="3430630" y="2077467"/>
              <a:ext cx="29693" cy="10444"/>
            </a:xfrm>
            <a:custGeom>
              <a:avLst/>
              <a:gdLst/>
              <a:ahLst/>
              <a:cxnLst/>
              <a:rect l="l" t="t" r="r" b="b"/>
              <a:pathLst>
                <a:path w="344" h="121" extrusionOk="0">
                  <a:moveTo>
                    <a:pt x="247" y="1"/>
                  </a:moveTo>
                  <a:cubicBezTo>
                    <a:pt x="226" y="1"/>
                    <a:pt x="201" y="4"/>
                    <a:pt x="172" y="13"/>
                  </a:cubicBezTo>
                  <a:cubicBezTo>
                    <a:pt x="86" y="42"/>
                    <a:pt x="0" y="99"/>
                    <a:pt x="29" y="99"/>
                  </a:cubicBezTo>
                  <a:cubicBezTo>
                    <a:pt x="29" y="114"/>
                    <a:pt x="43" y="121"/>
                    <a:pt x="68" y="121"/>
                  </a:cubicBezTo>
                  <a:cubicBezTo>
                    <a:pt x="93" y="121"/>
                    <a:pt x="129" y="114"/>
                    <a:pt x="172" y="99"/>
                  </a:cubicBezTo>
                  <a:cubicBezTo>
                    <a:pt x="258" y="99"/>
                    <a:pt x="344" y="42"/>
                    <a:pt x="315" y="13"/>
                  </a:cubicBezTo>
                  <a:cubicBezTo>
                    <a:pt x="315" y="13"/>
                    <a:pt x="290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85;p45">
              <a:extLst>
                <a:ext uri="{FF2B5EF4-FFF2-40B4-BE49-F238E27FC236}">
                  <a16:creationId xmlns:a16="http://schemas.microsoft.com/office/drawing/2014/main" id="{4BC1E58A-24BB-F309-A400-B111925FDE90}"/>
                </a:ext>
              </a:extLst>
            </p:cNvPr>
            <p:cNvSpPr/>
            <p:nvPr/>
          </p:nvSpPr>
          <p:spPr>
            <a:xfrm>
              <a:off x="3428127" y="2065296"/>
              <a:ext cx="24773" cy="19249"/>
            </a:xfrm>
            <a:custGeom>
              <a:avLst/>
              <a:gdLst/>
              <a:ahLst/>
              <a:cxnLst/>
              <a:rect l="l" t="t" r="r" b="b"/>
              <a:pathLst>
                <a:path w="287" h="223" extrusionOk="0">
                  <a:moveTo>
                    <a:pt x="258" y="0"/>
                  </a:moveTo>
                  <a:cubicBezTo>
                    <a:pt x="226" y="0"/>
                    <a:pt x="178" y="27"/>
                    <a:pt x="115" y="69"/>
                  </a:cubicBezTo>
                  <a:cubicBezTo>
                    <a:pt x="58" y="154"/>
                    <a:pt x="1" y="212"/>
                    <a:pt x="29" y="212"/>
                  </a:cubicBezTo>
                  <a:cubicBezTo>
                    <a:pt x="29" y="219"/>
                    <a:pt x="35" y="223"/>
                    <a:pt x="46" y="223"/>
                  </a:cubicBezTo>
                  <a:cubicBezTo>
                    <a:pt x="73" y="223"/>
                    <a:pt x="131" y="196"/>
                    <a:pt x="172" y="154"/>
                  </a:cubicBezTo>
                  <a:cubicBezTo>
                    <a:pt x="230" y="69"/>
                    <a:pt x="287" y="40"/>
                    <a:pt x="287" y="11"/>
                  </a:cubicBezTo>
                  <a:cubicBezTo>
                    <a:pt x="279" y="4"/>
                    <a:pt x="269" y="0"/>
                    <a:pt x="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86;p45">
              <a:extLst>
                <a:ext uri="{FF2B5EF4-FFF2-40B4-BE49-F238E27FC236}">
                  <a16:creationId xmlns:a16="http://schemas.microsoft.com/office/drawing/2014/main" id="{17C25BA3-D23C-A115-5506-5E7218650195}"/>
                </a:ext>
              </a:extLst>
            </p:cNvPr>
            <p:cNvSpPr/>
            <p:nvPr/>
          </p:nvSpPr>
          <p:spPr>
            <a:xfrm>
              <a:off x="3425710" y="2056319"/>
              <a:ext cx="17350" cy="25464"/>
            </a:xfrm>
            <a:custGeom>
              <a:avLst/>
              <a:gdLst/>
              <a:ahLst/>
              <a:cxnLst/>
              <a:rect l="l" t="t" r="r" b="b"/>
              <a:pathLst>
                <a:path w="201" h="295" extrusionOk="0">
                  <a:moveTo>
                    <a:pt x="172" y="1"/>
                  </a:moveTo>
                  <a:cubicBezTo>
                    <a:pt x="143" y="1"/>
                    <a:pt x="86" y="58"/>
                    <a:pt x="57" y="144"/>
                  </a:cubicBezTo>
                  <a:cubicBezTo>
                    <a:pt x="29" y="230"/>
                    <a:pt x="0" y="287"/>
                    <a:pt x="29" y="287"/>
                  </a:cubicBezTo>
                  <a:cubicBezTo>
                    <a:pt x="34" y="292"/>
                    <a:pt x="39" y="295"/>
                    <a:pt x="44" y="295"/>
                  </a:cubicBezTo>
                  <a:cubicBezTo>
                    <a:pt x="68" y="295"/>
                    <a:pt x="96" y="243"/>
                    <a:pt x="143" y="173"/>
                  </a:cubicBezTo>
                  <a:cubicBezTo>
                    <a:pt x="172" y="87"/>
                    <a:pt x="200" y="30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87;p45">
              <a:extLst>
                <a:ext uri="{FF2B5EF4-FFF2-40B4-BE49-F238E27FC236}">
                  <a16:creationId xmlns:a16="http://schemas.microsoft.com/office/drawing/2014/main" id="{F4716C77-429A-D4E7-26C5-8564C4B299BB}"/>
                </a:ext>
              </a:extLst>
            </p:cNvPr>
            <p:cNvSpPr/>
            <p:nvPr/>
          </p:nvSpPr>
          <p:spPr>
            <a:xfrm>
              <a:off x="3423207" y="2053902"/>
              <a:ext cx="5006" cy="27276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9" y="0"/>
                  </a:moveTo>
                  <a:cubicBezTo>
                    <a:pt x="0" y="0"/>
                    <a:pt x="0" y="58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8" y="315"/>
                    <a:pt x="58" y="258"/>
                    <a:pt x="58" y="172"/>
                  </a:cubicBezTo>
                  <a:cubicBezTo>
                    <a:pt x="58" y="58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88;p45">
              <a:extLst>
                <a:ext uri="{FF2B5EF4-FFF2-40B4-BE49-F238E27FC236}">
                  <a16:creationId xmlns:a16="http://schemas.microsoft.com/office/drawing/2014/main" id="{0C2DF329-0867-2B5C-B812-ABC617B6652E}"/>
                </a:ext>
              </a:extLst>
            </p:cNvPr>
            <p:cNvSpPr/>
            <p:nvPr/>
          </p:nvSpPr>
          <p:spPr>
            <a:xfrm>
              <a:off x="3410864" y="2056319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0" y="1"/>
                  </a:moveTo>
                  <a:cubicBezTo>
                    <a:pt x="0" y="1"/>
                    <a:pt x="0" y="87"/>
                    <a:pt x="29" y="173"/>
                  </a:cubicBezTo>
                  <a:cubicBezTo>
                    <a:pt x="53" y="243"/>
                    <a:pt x="95" y="295"/>
                    <a:pt x="126" y="295"/>
                  </a:cubicBezTo>
                  <a:cubicBezTo>
                    <a:pt x="132" y="295"/>
                    <a:pt x="138" y="292"/>
                    <a:pt x="143" y="287"/>
                  </a:cubicBezTo>
                  <a:cubicBezTo>
                    <a:pt x="143" y="287"/>
                    <a:pt x="143" y="230"/>
                    <a:pt x="115" y="144"/>
                  </a:cubicBezTo>
                  <a:cubicBezTo>
                    <a:pt x="86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89;p45">
              <a:extLst>
                <a:ext uri="{FF2B5EF4-FFF2-40B4-BE49-F238E27FC236}">
                  <a16:creationId xmlns:a16="http://schemas.microsoft.com/office/drawing/2014/main" id="{C3F263FB-6B03-6D47-CE4B-05DBD4CBE2E8}"/>
                </a:ext>
              </a:extLst>
            </p:cNvPr>
            <p:cNvSpPr/>
            <p:nvPr/>
          </p:nvSpPr>
          <p:spPr>
            <a:xfrm>
              <a:off x="3413281" y="2077381"/>
              <a:ext cx="29434" cy="22529"/>
            </a:xfrm>
            <a:custGeom>
              <a:avLst/>
              <a:gdLst/>
              <a:ahLst/>
              <a:cxnLst/>
              <a:rect l="l" t="t" r="r" b="b"/>
              <a:pathLst>
                <a:path w="341" h="261" extrusionOk="0">
                  <a:moveTo>
                    <a:pt x="133" y="0"/>
                  </a:moveTo>
                  <a:cubicBezTo>
                    <a:pt x="101" y="0"/>
                    <a:pt x="73" y="14"/>
                    <a:pt x="58" y="43"/>
                  </a:cubicBezTo>
                  <a:cubicBezTo>
                    <a:pt x="1" y="72"/>
                    <a:pt x="1" y="158"/>
                    <a:pt x="58" y="215"/>
                  </a:cubicBezTo>
                  <a:cubicBezTo>
                    <a:pt x="84" y="247"/>
                    <a:pt x="114" y="260"/>
                    <a:pt x="144" y="260"/>
                  </a:cubicBezTo>
                  <a:cubicBezTo>
                    <a:pt x="246" y="260"/>
                    <a:pt x="341" y="103"/>
                    <a:pt x="230" y="14"/>
                  </a:cubicBezTo>
                  <a:lnTo>
                    <a:pt x="230" y="14"/>
                  </a:lnTo>
                  <a:lnTo>
                    <a:pt x="230" y="43"/>
                  </a:lnTo>
                  <a:cubicBezTo>
                    <a:pt x="201" y="14"/>
                    <a:pt x="166" y="0"/>
                    <a:pt x="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90;p45">
              <a:extLst>
                <a:ext uri="{FF2B5EF4-FFF2-40B4-BE49-F238E27FC236}">
                  <a16:creationId xmlns:a16="http://schemas.microsoft.com/office/drawing/2014/main" id="{989D9887-51D7-7D1C-4537-95418E2CE94A}"/>
                </a:ext>
              </a:extLst>
            </p:cNvPr>
            <p:cNvSpPr/>
            <p:nvPr/>
          </p:nvSpPr>
          <p:spPr>
            <a:xfrm>
              <a:off x="3415784" y="2081092"/>
              <a:ext cx="19853" cy="18558"/>
            </a:xfrm>
            <a:custGeom>
              <a:avLst/>
              <a:gdLst/>
              <a:ahLst/>
              <a:cxnLst/>
              <a:rect l="l" t="t" r="r" b="b"/>
              <a:pathLst>
                <a:path w="230" h="215" extrusionOk="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44" y="115"/>
                    <a:pt x="108" y="129"/>
                    <a:pt x="76" y="129"/>
                  </a:cubicBezTo>
                  <a:cubicBezTo>
                    <a:pt x="44" y="129"/>
                    <a:pt x="15" y="115"/>
                    <a:pt x="1" y="86"/>
                  </a:cubicBezTo>
                  <a:lnTo>
                    <a:pt x="1" y="86"/>
                  </a:lnTo>
                  <a:cubicBezTo>
                    <a:pt x="1" y="115"/>
                    <a:pt x="1" y="143"/>
                    <a:pt x="29" y="172"/>
                  </a:cubicBezTo>
                  <a:cubicBezTo>
                    <a:pt x="44" y="200"/>
                    <a:pt x="72" y="215"/>
                    <a:pt x="104" y="215"/>
                  </a:cubicBezTo>
                  <a:cubicBezTo>
                    <a:pt x="137" y="215"/>
                    <a:pt x="172" y="200"/>
                    <a:pt x="201" y="172"/>
                  </a:cubicBezTo>
                  <a:cubicBezTo>
                    <a:pt x="230" y="115"/>
                    <a:pt x="230" y="57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91;p45">
              <a:extLst>
                <a:ext uri="{FF2B5EF4-FFF2-40B4-BE49-F238E27FC236}">
                  <a16:creationId xmlns:a16="http://schemas.microsoft.com/office/drawing/2014/main" id="{B15C383E-733A-C694-C709-29EBD58FB85B}"/>
                </a:ext>
              </a:extLst>
            </p:cNvPr>
            <p:cNvSpPr/>
            <p:nvPr/>
          </p:nvSpPr>
          <p:spPr>
            <a:xfrm>
              <a:off x="3843139" y="1974836"/>
              <a:ext cx="22356" cy="19853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230" y="0"/>
                  </a:moveTo>
                  <a:cubicBezTo>
                    <a:pt x="230" y="0"/>
                    <a:pt x="172" y="29"/>
                    <a:pt x="87" y="86"/>
                  </a:cubicBezTo>
                  <a:cubicBezTo>
                    <a:pt x="29" y="144"/>
                    <a:pt x="1" y="201"/>
                    <a:pt x="1" y="229"/>
                  </a:cubicBezTo>
                  <a:cubicBezTo>
                    <a:pt x="29" y="229"/>
                    <a:pt x="87" y="201"/>
                    <a:pt x="144" y="144"/>
                  </a:cubicBezTo>
                  <a:cubicBezTo>
                    <a:pt x="201" y="86"/>
                    <a:pt x="258" y="29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92;p45">
              <a:extLst>
                <a:ext uri="{FF2B5EF4-FFF2-40B4-BE49-F238E27FC236}">
                  <a16:creationId xmlns:a16="http://schemas.microsoft.com/office/drawing/2014/main" id="{E77A6ABF-3240-1830-5B13-BC4386CFBE96}"/>
                </a:ext>
              </a:extLst>
            </p:cNvPr>
            <p:cNvSpPr/>
            <p:nvPr/>
          </p:nvSpPr>
          <p:spPr>
            <a:xfrm>
              <a:off x="3835716" y="1952566"/>
              <a:ext cx="27276" cy="14933"/>
            </a:xfrm>
            <a:custGeom>
              <a:avLst/>
              <a:gdLst/>
              <a:ahLst/>
              <a:cxnLst/>
              <a:rect l="l" t="t" r="r" b="b"/>
              <a:pathLst>
                <a:path w="316" h="173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58" y="87"/>
                    <a:pt x="144" y="115"/>
                  </a:cubicBezTo>
                  <a:cubicBezTo>
                    <a:pt x="230" y="173"/>
                    <a:pt x="287" y="173"/>
                    <a:pt x="316" y="173"/>
                  </a:cubicBezTo>
                  <a:cubicBezTo>
                    <a:pt x="316" y="144"/>
                    <a:pt x="258" y="87"/>
                    <a:pt x="173" y="58"/>
                  </a:cubicBezTo>
                  <a:cubicBezTo>
                    <a:pt x="115" y="1"/>
                    <a:pt x="30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93;p45">
              <a:extLst>
                <a:ext uri="{FF2B5EF4-FFF2-40B4-BE49-F238E27FC236}">
                  <a16:creationId xmlns:a16="http://schemas.microsoft.com/office/drawing/2014/main" id="{4720A694-D7F3-B49D-8003-7CA4B12675B7}"/>
                </a:ext>
              </a:extLst>
            </p:cNvPr>
            <p:cNvSpPr/>
            <p:nvPr/>
          </p:nvSpPr>
          <p:spPr>
            <a:xfrm>
              <a:off x="3833299" y="1964910"/>
              <a:ext cx="29693" cy="7510"/>
            </a:xfrm>
            <a:custGeom>
              <a:avLst/>
              <a:gdLst/>
              <a:ahLst/>
              <a:cxnLst/>
              <a:rect l="l" t="t" r="r" b="b"/>
              <a:pathLst>
                <a:path w="344" h="87" extrusionOk="0">
                  <a:moveTo>
                    <a:pt x="172" y="1"/>
                  </a:moveTo>
                  <a:cubicBezTo>
                    <a:pt x="86" y="1"/>
                    <a:pt x="0" y="1"/>
                    <a:pt x="0" y="30"/>
                  </a:cubicBezTo>
                  <a:cubicBezTo>
                    <a:pt x="0" y="58"/>
                    <a:pt x="86" y="87"/>
                    <a:pt x="172" y="87"/>
                  </a:cubicBezTo>
                  <a:cubicBezTo>
                    <a:pt x="258" y="87"/>
                    <a:pt x="315" y="87"/>
                    <a:pt x="315" y="58"/>
                  </a:cubicBezTo>
                  <a:cubicBezTo>
                    <a:pt x="344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94;p45">
              <a:extLst>
                <a:ext uri="{FF2B5EF4-FFF2-40B4-BE49-F238E27FC236}">
                  <a16:creationId xmlns:a16="http://schemas.microsoft.com/office/drawing/2014/main" id="{FC29869F-4C69-A160-D2E0-F26C26E2C483}"/>
                </a:ext>
              </a:extLst>
            </p:cNvPr>
            <p:cNvSpPr/>
            <p:nvPr/>
          </p:nvSpPr>
          <p:spPr>
            <a:xfrm>
              <a:off x="3835716" y="1971297"/>
              <a:ext cx="27276" cy="11049"/>
            </a:xfrm>
            <a:custGeom>
              <a:avLst/>
              <a:gdLst/>
              <a:ahLst/>
              <a:cxnLst/>
              <a:rect l="l" t="t" r="r" b="b"/>
              <a:pathLst>
                <a:path w="316" h="128" extrusionOk="0">
                  <a:moveTo>
                    <a:pt x="296" y="1"/>
                  </a:moveTo>
                  <a:cubicBezTo>
                    <a:pt x="265" y="1"/>
                    <a:pt x="205" y="21"/>
                    <a:pt x="144" y="41"/>
                  </a:cubicBezTo>
                  <a:cubicBezTo>
                    <a:pt x="58" y="41"/>
                    <a:pt x="1" y="99"/>
                    <a:pt x="1" y="127"/>
                  </a:cubicBezTo>
                  <a:cubicBezTo>
                    <a:pt x="29" y="127"/>
                    <a:pt x="87" y="127"/>
                    <a:pt x="173" y="99"/>
                  </a:cubicBezTo>
                  <a:cubicBezTo>
                    <a:pt x="258" y="70"/>
                    <a:pt x="316" y="41"/>
                    <a:pt x="316" y="13"/>
                  </a:cubicBezTo>
                  <a:cubicBezTo>
                    <a:pt x="316" y="4"/>
                    <a:pt x="308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95;p45">
              <a:extLst>
                <a:ext uri="{FF2B5EF4-FFF2-40B4-BE49-F238E27FC236}">
                  <a16:creationId xmlns:a16="http://schemas.microsoft.com/office/drawing/2014/main" id="{DB26D516-3E19-8BAA-F72C-6C97751A764D}"/>
                </a:ext>
              </a:extLst>
            </p:cNvPr>
            <p:cNvSpPr/>
            <p:nvPr/>
          </p:nvSpPr>
          <p:spPr>
            <a:xfrm>
              <a:off x="3853066" y="1976649"/>
              <a:ext cx="14847" cy="25464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38" y="1"/>
                  </a:moveTo>
                  <a:cubicBezTo>
                    <a:pt x="124" y="1"/>
                    <a:pt x="81" y="52"/>
                    <a:pt x="57" y="123"/>
                  </a:cubicBezTo>
                  <a:cubicBezTo>
                    <a:pt x="29" y="208"/>
                    <a:pt x="0" y="294"/>
                    <a:pt x="29" y="294"/>
                  </a:cubicBezTo>
                  <a:cubicBezTo>
                    <a:pt x="57" y="294"/>
                    <a:pt x="86" y="237"/>
                    <a:pt x="143" y="151"/>
                  </a:cubicBezTo>
                  <a:cubicBezTo>
                    <a:pt x="172" y="94"/>
                    <a:pt x="172" y="8"/>
                    <a:pt x="143" y="8"/>
                  </a:cubicBezTo>
                  <a:cubicBezTo>
                    <a:pt x="143" y="3"/>
                    <a:pt x="141" y="1"/>
                    <a:pt x="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96;p45">
              <a:extLst>
                <a:ext uri="{FF2B5EF4-FFF2-40B4-BE49-F238E27FC236}">
                  <a16:creationId xmlns:a16="http://schemas.microsoft.com/office/drawing/2014/main" id="{E90DEF65-3CC3-ED8D-BBF6-7EEE1B7F933E}"/>
                </a:ext>
              </a:extLst>
            </p:cNvPr>
            <p:cNvSpPr/>
            <p:nvPr/>
          </p:nvSpPr>
          <p:spPr>
            <a:xfrm>
              <a:off x="3865409" y="1977339"/>
              <a:ext cx="7510" cy="27190"/>
            </a:xfrm>
            <a:custGeom>
              <a:avLst/>
              <a:gdLst/>
              <a:ahLst/>
              <a:cxnLst/>
              <a:rect l="l" t="t" r="r" b="b"/>
              <a:pathLst>
                <a:path w="87" h="315" extrusionOk="0">
                  <a:moveTo>
                    <a:pt x="58" y="0"/>
                  </a:moveTo>
                  <a:cubicBezTo>
                    <a:pt x="29" y="0"/>
                    <a:pt x="0" y="57"/>
                    <a:pt x="0" y="172"/>
                  </a:cubicBezTo>
                  <a:cubicBezTo>
                    <a:pt x="0" y="258"/>
                    <a:pt x="29" y="315"/>
                    <a:pt x="58" y="315"/>
                  </a:cubicBezTo>
                  <a:cubicBezTo>
                    <a:pt x="86" y="315"/>
                    <a:pt x="86" y="258"/>
                    <a:pt x="86" y="143"/>
                  </a:cubicBezTo>
                  <a:cubicBezTo>
                    <a:pt x="86" y="57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97;p45">
              <a:extLst>
                <a:ext uri="{FF2B5EF4-FFF2-40B4-BE49-F238E27FC236}">
                  <a16:creationId xmlns:a16="http://schemas.microsoft.com/office/drawing/2014/main" id="{A8E15BDE-3725-ACE0-B5B1-3243D1617848}"/>
                </a:ext>
              </a:extLst>
            </p:cNvPr>
            <p:cNvSpPr/>
            <p:nvPr/>
          </p:nvSpPr>
          <p:spPr>
            <a:xfrm>
              <a:off x="3870329" y="1976649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45" y="1"/>
                  </a:moveTo>
                  <a:cubicBezTo>
                    <a:pt x="39" y="1"/>
                    <a:pt x="34" y="3"/>
                    <a:pt x="29" y="8"/>
                  </a:cubicBezTo>
                  <a:cubicBezTo>
                    <a:pt x="1" y="8"/>
                    <a:pt x="29" y="65"/>
                    <a:pt x="58" y="151"/>
                  </a:cubicBezTo>
                  <a:cubicBezTo>
                    <a:pt x="86" y="237"/>
                    <a:pt x="144" y="294"/>
                    <a:pt x="172" y="294"/>
                  </a:cubicBezTo>
                  <a:cubicBezTo>
                    <a:pt x="172" y="266"/>
                    <a:pt x="172" y="208"/>
                    <a:pt x="144" y="123"/>
                  </a:cubicBezTo>
                  <a:cubicBezTo>
                    <a:pt x="97" y="52"/>
                    <a:pt x="69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98;p45">
              <a:extLst>
                <a:ext uri="{FF2B5EF4-FFF2-40B4-BE49-F238E27FC236}">
                  <a16:creationId xmlns:a16="http://schemas.microsoft.com/office/drawing/2014/main" id="{2CD9D8D8-CB29-D922-C2D8-7EA3DDA3ADE6}"/>
                </a:ext>
              </a:extLst>
            </p:cNvPr>
            <p:cNvSpPr/>
            <p:nvPr/>
          </p:nvSpPr>
          <p:spPr>
            <a:xfrm>
              <a:off x="3872832" y="1973887"/>
              <a:ext cx="24773" cy="19249"/>
            </a:xfrm>
            <a:custGeom>
              <a:avLst/>
              <a:gdLst/>
              <a:ahLst/>
              <a:cxnLst/>
              <a:rect l="l" t="t" r="r" b="b"/>
              <a:pathLst>
                <a:path w="287" h="223" extrusionOk="0">
                  <a:moveTo>
                    <a:pt x="45" y="0"/>
                  </a:moveTo>
                  <a:cubicBezTo>
                    <a:pt x="35" y="0"/>
                    <a:pt x="29" y="4"/>
                    <a:pt x="29" y="11"/>
                  </a:cubicBezTo>
                  <a:cubicBezTo>
                    <a:pt x="0" y="11"/>
                    <a:pt x="57" y="97"/>
                    <a:pt x="115" y="155"/>
                  </a:cubicBezTo>
                  <a:cubicBezTo>
                    <a:pt x="157" y="196"/>
                    <a:pt x="214" y="223"/>
                    <a:pt x="241" y="223"/>
                  </a:cubicBezTo>
                  <a:cubicBezTo>
                    <a:pt x="252" y="223"/>
                    <a:pt x="258" y="219"/>
                    <a:pt x="258" y="212"/>
                  </a:cubicBezTo>
                  <a:cubicBezTo>
                    <a:pt x="286" y="183"/>
                    <a:pt x="229" y="126"/>
                    <a:pt x="172" y="69"/>
                  </a:cubicBezTo>
                  <a:cubicBezTo>
                    <a:pt x="130" y="27"/>
                    <a:pt x="73" y="0"/>
                    <a:pt x="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99;p45">
              <a:extLst>
                <a:ext uri="{FF2B5EF4-FFF2-40B4-BE49-F238E27FC236}">
                  <a16:creationId xmlns:a16="http://schemas.microsoft.com/office/drawing/2014/main" id="{661A0680-48DA-532C-58DD-90DFF6C11AC6}"/>
                </a:ext>
              </a:extLst>
            </p:cNvPr>
            <p:cNvSpPr/>
            <p:nvPr/>
          </p:nvSpPr>
          <p:spPr>
            <a:xfrm>
              <a:off x="3875249" y="1970520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65" y="0"/>
                  </a:moveTo>
                  <a:cubicBezTo>
                    <a:pt x="37" y="0"/>
                    <a:pt x="15" y="8"/>
                    <a:pt x="1" y="22"/>
                  </a:cubicBezTo>
                  <a:cubicBezTo>
                    <a:pt x="1" y="50"/>
                    <a:pt x="58" y="79"/>
                    <a:pt x="144" y="108"/>
                  </a:cubicBezTo>
                  <a:cubicBezTo>
                    <a:pt x="187" y="122"/>
                    <a:pt x="230" y="129"/>
                    <a:pt x="262" y="129"/>
                  </a:cubicBezTo>
                  <a:cubicBezTo>
                    <a:pt x="294" y="129"/>
                    <a:pt x="316" y="122"/>
                    <a:pt x="316" y="108"/>
                  </a:cubicBezTo>
                  <a:cubicBezTo>
                    <a:pt x="316" y="79"/>
                    <a:pt x="258" y="50"/>
                    <a:pt x="172" y="22"/>
                  </a:cubicBezTo>
                  <a:cubicBezTo>
                    <a:pt x="130" y="8"/>
                    <a:pt x="94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00;p45">
              <a:extLst>
                <a:ext uri="{FF2B5EF4-FFF2-40B4-BE49-F238E27FC236}">
                  <a16:creationId xmlns:a16="http://schemas.microsoft.com/office/drawing/2014/main" id="{7F1C7418-DE03-0029-EC49-DA072C34A87F}"/>
                </a:ext>
              </a:extLst>
            </p:cNvPr>
            <p:cNvSpPr/>
            <p:nvPr/>
          </p:nvSpPr>
          <p:spPr>
            <a:xfrm>
              <a:off x="3875249" y="1962493"/>
              <a:ext cx="29780" cy="8545"/>
            </a:xfrm>
            <a:custGeom>
              <a:avLst/>
              <a:gdLst/>
              <a:ahLst/>
              <a:cxnLst/>
              <a:rect l="l" t="t" r="r" b="b"/>
              <a:pathLst>
                <a:path w="345" h="99" extrusionOk="0">
                  <a:moveTo>
                    <a:pt x="172" y="0"/>
                  </a:moveTo>
                  <a:cubicBezTo>
                    <a:pt x="87" y="0"/>
                    <a:pt x="1" y="58"/>
                    <a:pt x="1" y="58"/>
                  </a:cubicBezTo>
                  <a:cubicBezTo>
                    <a:pt x="1" y="78"/>
                    <a:pt x="44" y="98"/>
                    <a:pt x="99" y="98"/>
                  </a:cubicBezTo>
                  <a:cubicBezTo>
                    <a:pt x="122" y="98"/>
                    <a:pt x="147" y="95"/>
                    <a:pt x="172" y="86"/>
                  </a:cubicBezTo>
                  <a:cubicBezTo>
                    <a:pt x="258" y="86"/>
                    <a:pt x="344" y="58"/>
                    <a:pt x="344" y="29"/>
                  </a:cubicBezTo>
                  <a:cubicBezTo>
                    <a:pt x="316" y="0"/>
                    <a:pt x="258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201;p45">
              <a:extLst>
                <a:ext uri="{FF2B5EF4-FFF2-40B4-BE49-F238E27FC236}">
                  <a16:creationId xmlns:a16="http://schemas.microsoft.com/office/drawing/2014/main" id="{9259C810-B33A-0ED8-8D7E-F77003E74F51}"/>
                </a:ext>
              </a:extLst>
            </p:cNvPr>
            <p:cNvSpPr/>
            <p:nvPr/>
          </p:nvSpPr>
          <p:spPr>
            <a:xfrm>
              <a:off x="3875249" y="1951617"/>
              <a:ext cx="24773" cy="1441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244" y="0"/>
                  </a:moveTo>
                  <a:cubicBezTo>
                    <a:pt x="222" y="0"/>
                    <a:pt x="176" y="20"/>
                    <a:pt x="115" y="40"/>
                  </a:cubicBezTo>
                  <a:cubicBezTo>
                    <a:pt x="29" y="98"/>
                    <a:pt x="1" y="155"/>
                    <a:pt x="1" y="155"/>
                  </a:cubicBezTo>
                  <a:cubicBezTo>
                    <a:pt x="1" y="163"/>
                    <a:pt x="8" y="167"/>
                    <a:pt x="21" y="167"/>
                  </a:cubicBezTo>
                  <a:cubicBezTo>
                    <a:pt x="51" y="167"/>
                    <a:pt x="112" y="147"/>
                    <a:pt x="172" y="126"/>
                  </a:cubicBezTo>
                  <a:cubicBezTo>
                    <a:pt x="230" y="69"/>
                    <a:pt x="287" y="12"/>
                    <a:pt x="258" y="12"/>
                  </a:cubicBezTo>
                  <a:cubicBezTo>
                    <a:pt x="258" y="3"/>
                    <a:pt x="253" y="0"/>
                    <a:pt x="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202;p45">
              <a:extLst>
                <a:ext uri="{FF2B5EF4-FFF2-40B4-BE49-F238E27FC236}">
                  <a16:creationId xmlns:a16="http://schemas.microsoft.com/office/drawing/2014/main" id="{44CE1EF2-6A46-55F6-5440-554840EC3586}"/>
                </a:ext>
              </a:extLst>
            </p:cNvPr>
            <p:cNvSpPr/>
            <p:nvPr/>
          </p:nvSpPr>
          <p:spPr>
            <a:xfrm>
              <a:off x="3870329" y="194022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29" y="1"/>
                  </a:moveTo>
                  <a:cubicBezTo>
                    <a:pt x="201" y="1"/>
                    <a:pt x="144" y="29"/>
                    <a:pt x="86" y="115"/>
                  </a:cubicBezTo>
                  <a:cubicBezTo>
                    <a:pt x="29" y="201"/>
                    <a:pt x="1" y="258"/>
                    <a:pt x="29" y="258"/>
                  </a:cubicBezTo>
                  <a:cubicBezTo>
                    <a:pt x="34" y="264"/>
                    <a:pt x="41" y="266"/>
                    <a:pt x="48" y="266"/>
                  </a:cubicBezTo>
                  <a:cubicBezTo>
                    <a:pt x="79" y="266"/>
                    <a:pt x="126" y="219"/>
                    <a:pt x="172" y="172"/>
                  </a:cubicBezTo>
                  <a:cubicBezTo>
                    <a:pt x="201" y="87"/>
                    <a:pt x="229" y="29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03;p45">
              <a:extLst>
                <a:ext uri="{FF2B5EF4-FFF2-40B4-BE49-F238E27FC236}">
                  <a16:creationId xmlns:a16="http://schemas.microsoft.com/office/drawing/2014/main" id="{5A6730E7-FCAD-87DC-6BD8-1502D9DFC16B}"/>
                </a:ext>
              </a:extLst>
            </p:cNvPr>
            <p:cNvSpPr/>
            <p:nvPr/>
          </p:nvSpPr>
          <p:spPr>
            <a:xfrm>
              <a:off x="3870329" y="1935303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58" y="1"/>
                  </a:moveTo>
                  <a:cubicBezTo>
                    <a:pt x="58" y="1"/>
                    <a:pt x="1" y="58"/>
                    <a:pt x="1" y="144"/>
                  </a:cubicBezTo>
                  <a:lnTo>
                    <a:pt x="1" y="315"/>
                  </a:lnTo>
                  <a:cubicBezTo>
                    <a:pt x="1" y="315"/>
                    <a:pt x="58" y="258"/>
                    <a:pt x="58" y="172"/>
                  </a:cubicBezTo>
                  <a:cubicBezTo>
                    <a:pt x="86" y="86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04;p45">
              <a:extLst>
                <a:ext uri="{FF2B5EF4-FFF2-40B4-BE49-F238E27FC236}">
                  <a16:creationId xmlns:a16="http://schemas.microsoft.com/office/drawing/2014/main" id="{E8982278-5F19-BE87-D8F5-F80C9621D4A0}"/>
                </a:ext>
              </a:extLst>
            </p:cNvPr>
            <p:cNvSpPr/>
            <p:nvPr/>
          </p:nvSpPr>
          <p:spPr>
            <a:xfrm>
              <a:off x="3857986" y="1935303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1"/>
                  </a:moveTo>
                  <a:cubicBezTo>
                    <a:pt x="0" y="1"/>
                    <a:pt x="0" y="86"/>
                    <a:pt x="29" y="172"/>
                  </a:cubicBezTo>
                  <a:cubicBezTo>
                    <a:pt x="58" y="258"/>
                    <a:pt x="86" y="315"/>
                    <a:pt x="115" y="315"/>
                  </a:cubicBezTo>
                  <a:cubicBezTo>
                    <a:pt x="115" y="315"/>
                    <a:pt x="115" y="229"/>
                    <a:pt x="115" y="144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05;p45">
              <a:extLst>
                <a:ext uri="{FF2B5EF4-FFF2-40B4-BE49-F238E27FC236}">
                  <a16:creationId xmlns:a16="http://schemas.microsoft.com/office/drawing/2014/main" id="{8F6E31A8-D9C8-9BDF-6591-F74631592EA9}"/>
                </a:ext>
              </a:extLst>
            </p:cNvPr>
            <p:cNvSpPr/>
            <p:nvPr/>
          </p:nvSpPr>
          <p:spPr>
            <a:xfrm>
              <a:off x="3845643" y="1940223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9" y="1"/>
                  </a:moveTo>
                  <a:cubicBezTo>
                    <a:pt x="0" y="29"/>
                    <a:pt x="29" y="87"/>
                    <a:pt x="86" y="172"/>
                  </a:cubicBezTo>
                  <a:cubicBezTo>
                    <a:pt x="133" y="219"/>
                    <a:pt x="180" y="266"/>
                    <a:pt x="211" y="266"/>
                  </a:cubicBezTo>
                  <a:cubicBezTo>
                    <a:pt x="218" y="266"/>
                    <a:pt x="224" y="264"/>
                    <a:pt x="229" y="258"/>
                  </a:cubicBezTo>
                  <a:cubicBezTo>
                    <a:pt x="229" y="258"/>
                    <a:pt x="229" y="201"/>
                    <a:pt x="143" y="115"/>
                  </a:cubicBezTo>
                  <a:cubicBezTo>
                    <a:pt x="86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06;p45">
              <a:extLst>
                <a:ext uri="{FF2B5EF4-FFF2-40B4-BE49-F238E27FC236}">
                  <a16:creationId xmlns:a16="http://schemas.microsoft.com/office/drawing/2014/main" id="{01C0B845-10CB-9098-0451-41F789DAFE34}"/>
                </a:ext>
              </a:extLst>
            </p:cNvPr>
            <p:cNvSpPr/>
            <p:nvPr/>
          </p:nvSpPr>
          <p:spPr>
            <a:xfrm>
              <a:off x="3840722" y="1945229"/>
              <a:ext cx="24773" cy="20457"/>
            </a:xfrm>
            <a:custGeom>
              <a:avLst/>
              <a:gdLst/>
              <a:ahLst/>
              <a:cxnLst/>
              <a:rect l="l" t="t" r="r" b="b"/>
              <a:pathLst>
                <a:path w="287" h="237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57" y="86"/>
                    <a:pt x="115" y="143"/>
                  </a:cubicBezTo>
                  <a:cubicBezTo>
                    <a:pt x="161" y="190"/>
                    <a:pt x="227" y="237"/>
                    <a:pt x="250" y="237"/>
                  </a:cubicBezTo>
                  <a:cubicBezTo>
                    <a:pt x="255" y="237"/>
                    <a:pt x="258" y="234"/>
                    <a:pt x="258" y="229"/>
                  </a:cubicBezTo>
                  <a:cubicBezTo>
                    <a:pt x="286" y="200"/>
                    <a:pt x="229" y="143"/>
                    <a:pt x="172" y="86"/>
                  </a:cubicBezTo>
                  <a:cubicBezTo>
                    <a:pt x="115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07;p45">
              <a:extLst>
                <a:ext uri="{FF2B5EF4-FFF2-40B4-BE49-F238E27FC236}">
                  <a16:creationId xmlns:a16="http://schemas.microsoft.com/office/drawing/2014/main" id="{2614750D-D1A5-1C35-94EF-5F1795156BE9}"/>
                </a:ext>
              </a:extLst>
            </p:cNvPr>
            <p:cNvSpPr/>
            <p:nvPr/>
          </p:nvSpPr>
          <p:spPr>
            <a:xfrm>
              <a:off x="3835716" y="1955674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5" y="1"/>
                  </a:moveTo>
                  <a:cubicBezTo>
                    <a:pt x="22" y="1"/>
                    <a:pt x="1" y="8"/>
                    <a:pt x="1" y="22"/>
                  </a:cubicBezTo>
                  <a:cubicBezTo>
                    <a:pt x="1" y="51"/>
                    <a:pt x="58" y="108"/>
                    <a:pt x="144" y="108"/>
                  </a:cubicBezTo>
                  <a:cubicBezTo>
                    <a:pt x="187" y="122"/>
                    <a:pt x="223" y="129"/>
                    <a:pt x="251" y="129"/>
                  </a:cubicBezTo>
                  <a:cubicBezTo>
                    <a:pt x="280" y="129"/>
                    <a:pt x="301" y="122"/>
                    <a:pt x="316" y="108"/>
                  </a:cubicBezTo>
                  <a:cubicBezTo>
                    <a:pt x="316" y="79"/>
                    <a:pt x="258" y="51"/>
                    <a:pt x="173" y="22"/>
                  </a:cubicBezTo>
                  <a:cubicBezTo>
                    <a:pt x="130" y="8"/>
                    <a:pt x="87" y="1"/>
                    <a:pt x="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08;p45">
              <a:extLst>
                <a:ext uri="{FF2B5EF4-FFF2-40B4-BE49-F238E27FC236}">
                  <a16:creationId xmlns:a16="http://schemas.microsoft.com/office/drawing/2014/main" id="{7E586587-0A0B-F759-DB6D-2B15876E6C97}"/>
                </a:ext>
              </a:extLst>
            </p:cNvPr>
            <p:cNvSpPr/>
            <p:nvPr/>
          </p:nvSpPr>
          <p:spPr>
            <a:xfrm>
              <a:off x="3833299" y="1967413"/>
              <a:ext cx="29693" cy="8545"/>
            </a:xfrm>
            <a:custGeom>
              <a:avLst/>
              <a:gdLst/>
              <a:ahLst/>
              <a:cxnLst/>
              <a:rect l="l" t="t" r="r" b="b"/>
              <a:pathLst>
                <a:path w="344" h="99" extrusionOk="0">
                  <a:moveTo>
                    <a:pt x="172" y="1"/>
                  </a:moveTo>
                  <a:cubicBezTo>
                    <a:pt x="86" y="29"/>
                    <a:pt x="0" y="58"/>
                    <a:pt x="0" y="58"/>
                  </a:cubicBezTo>
                  <a:cubicBezTo>
                    <a:pt x="0" y="78"/>
                    <a:pt x="43" y="98"/>
                    <a:pt x="99" y="98"/>
                  </a:cubicBezTo>
                  <a:cubicBezTo>
                    <a:pt x="122" y="98"/>
                    <a:pt x="147" y="95"/>
                    <a:pt x="172" y="86"/>
                  </a:cubicBezTo>
                  <a:cubicBezTo>
                    <a:pt x="258" y="86"/>
                    <a:pt x="344" y="58"/>
                    <a:pt x="315" y="29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09;p45">
              <a:extLst>
                <a:ext uri="{FF2B5EF4-FFF2-40B4-BE49-F238E27FC236}">
                  <a16:creationId xmlns:a16="http://schemas.microsoft.com/office/drawing/2014/main" id="{C1DC8994-ABF5-AFD0-451B-FEB3ACD03E3E}"/>
                </a:ext>
              </a:extLst>
            </p:cNvPr>
            <p:cNvSpPr/>
            <p:nvPr/>
          </p:nvSpPr>
          <p:spPr>
            <a:xfrm>
              <a:off x="3835716" y="1972333"/>
              <a:ext cx="27276" cy="15882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287" y="1"/>
                  </a:moveTo>
                  <a:lnTo>
                    <a:pt x="287" y="1"/>
                  </a:lnTo>
                  <a:cubicBezTo>
                    <a:pt x="287" y="1"/>
                    <a:pt x="201" y="1"/>
                    <a:pt x="144" y="58"/>
                  </a:cubicBezTo>
                  <a:cubicBezTo>
                    <a:pt x="58" y="115"/>
                    <a:pt x="1" y="144"/>
                    <a:pt x="29" y="173"/>
                  </a:cubicBezTo>
                  <a:cubicBezTo>
                    <a:pt x="29" y="180"/>
                    <a:pt x="36" y="184"/>
                    <a:pt x="46" y="184"/>
                  </a:cubicBezTo>
                  <a:cubicBezTo>
                    <a:pt x="73" y="184"/>
                    <a:pt x="131" y="157"/>
                    <a:pt x="173" y="115"/>
                  </a:cubicBezTo>
                  <a:cubicBezTo>
                    <a:pt x="258" y="87"/>
                    <a:pt x="316" y="29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10;p45">
              <a:extLst>
                <a:ext uri="{FF2B5EF4-FFF2-40B4-BE49-F238E27FC236}">
                  <a16:creationId xmlns:a16="http://schemas.microsoft.com/office/drawing/2014/main" id="{3B4CEE6B-F350-59E3-1684-634B0DCD61E0}"/>
                </a:ext>
              </a:extLst>
            </p:cNvPr>
            <p:cNvSpPr/>
            <p:nvPr/>
          </p:nvSpPr>
          <p:spPr>
            <a:xfrm>
              <a:off x="3845643" y="1974836"/>
              <a:ext cx="19853" cy="23219"/>
            </a:xfrm>
            <a:custGeom>
              <a:avLst/>
              <a:gdLst/>
              <a:ahLst/>
              <a:cxnLst/>
              <a:rect l="l" t="t" r="r" b="b"/>
              <a:pathLst>
                <a:path w="230" h="269" extrusionOk="0">
                  <a:moveTo>
                    <a:pt x="229" y="0"/>
                  </a:moveTo>
                  <a:cubicBezTo>
                    <a:pt x="201" y="0"/>
                    <a:pt x="143" y="58"/>
                    <a:pt x="86" y="115"/>
                  </a:cubicBezTo>
                  <a:cubicBezTo>
                    <a:pt x="29" y="201"/>
                    <a:pt x="0" y="258"/>
                    <a:pt x="29" y="258"/>
                  </a:cubicBezTo>
                  <a:cubicBezTo>
                    <a:pt x="36" y="265"/>
                    <a:pt x="45" y="269"/>
                    <a:pt x="55" y="269"/>
                  </a:cubicBezTo>
                  <a:cubicBezTo>
                    <a:pt x="84" y="269"/>
                    <a:pt x="122" y="237"/>
                    <a:pt x="143" y="172"/>
                  </a:cubicBezTo>
                  <a:cubicBezTo>
                    <a:pt x="201" y="86"/>
                    <a:pt x="229" y="29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11;p45">
              <a:extLst>
                <a:ext uri="{FF2B5EF4-FFF2-40B4-BE49-F238E27FC236}">
                  <a16:creationId xmlns:a16="http://schemas.microsoft.com/office/drawing/2014/main" id="{1E2A3AAE-8F7C-F868-4814-1A5531F6431B}"/>
                </a:ext>
              </a:extLst>
            </p:cNvPr>
            <p:cNvSpPr/>
            <p:nvPr/>
          </p:nvSpPr>
          <p:spPr>
            <a:xfrm>
              <a:off x="3860489" y="1976821"/>
              <a:ext cx="9927" cy="27708"/>
            </a:xfrm>
            <a:custGeom>
              <a:avLst/>
              <a:gdLst/>
              <a:ahLst/>
              <a:cxnLst/>
              <a:rect l="l" t="t" r="r" b="b"/>
              <a:pathLst>
                <a:path w="115" h="321" extrusionOk="0">
                  <a:moveTo>
                    <a:pt x="74" y="0"/>
                  </a:moveTo>
                  <a:cubicBezTo>
                    <a:pt x="50" y="0"/>
                    <a:pt x="25" y="75"/>
                    <a:pt x="0" y="149"/>
                  </a:cubicBezTo>
                  <a:cubicBezTo>
                    <a:pt x="0" y="235"/>
                    <a:pt x="0" y="321"/>
                    <a:pt x="0" y="321"/>
                  </a:cubicBezTo>
                  <a:cubicBezTo>
                    <a:pt x="0" y="321"/>
                    <a:pt x="57" y="264"/>
                    <a:pt x="86" y="178"/>
                  </a:cubicBezTo>
                  <a:cubicBezTo>
                    <a:pt x="115" y="92"/>
                    <a:pt x="115" y="6"/>
                    <a:pt x="86" y="6"/>
                  </a:cubicBezTo>
                  <a:cubicBezTo>
                    <a:pt x="82" y="2"/>
                    <a:pt x="78" y="0"/>
                    <a:pt x="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12;p45">
              <a:extLst>
                <a:ext uri="{FF2B5EF4-FFF2-40B4-BE49-F238E27FC236}">
                  <a16:creationId xmlns:a16="http://schemas.microsoft.com/office/drawing/2014/main" id="{3B158708-BA88-7FF2-47FC-37940EF4DDAE}"/>
                </a:ext>
              </a:extLst>
            </p:cNvPr>
            <p:cNvSpPr/>
            <p:nvPr/>
          </p:nvSpPr>
          <p:spPr>
            <a:xfrm>
              <a:off x="3867826" y="1977339"/>
              <a:ext cx="10013" cy="27190"/>
            </a:xfrm>
            <a:custGeom>
              <a:avLst/>
              <a:gdLst/>
              <a:ahLst/>
              <a:cxnLst/>
              <a:rect l="l" t="t" r="r" b="b"/>
              <a:pathLst>
                <a:path w="116" h="315" extrusionOk="0">
                  <a:moveTo>
                    <a:pt x="30" y="0"/>
                  </a:moveTo>
                  <a:cubicBezTo>
                    <a:pt x="1" y="0"/>
                    <a:pt x="1" y="86"/>
                    <a:pt x="30" y="172"/>
                  </a:cubicBezTo>
                  <a:cubicBezTo>
                    <a:pt x="58" y="258"/>
                    <a:pt x="87" y="315"/>
                    <a:pt x="87" y="315"/>
                  </a:cubicBezTo>
                  <a:cubicBezTo>
                    <a:pt x="115" y="315"/>
                    <a:pt x="115" y="229"/>
                    <a:pt x="115" y="143"/>
                  </a:cubicBezTo>
                  <a:cubicBezTo>
                    <a:pt x="87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13;p45">
              <a:extLst>
                <a:ext uri="{FF2B5EF4-FFF2-40B4-BE49-F238E27FC236}">
                  <a16:creationId xmlns:a16="http://schemas.microsoft.com/office/drawing/2014/main" id="{EFEF0C5E-C1C0-EBC4-89B6-992EA1F60F1E}"/>
                </a:ext>
              </a:extLst>
            </p:cNvPr>
            <p:cNvSpPr/>
            <p:nvPr/>
          </p:nvSpPr>
          <p:spPr>
            <a:xfrm>
              <a:off x="3872832" y="1974836"/>
              <a:ext cx="17350" cy="24773"/>
            </a:xfrm>
            <a:custGeom>
              <a:avLst/>
              <a:gdLst/>
              <a:ahLst/>
              <a:cxnLst/>
              <a:rect l="l" t="t" r="r" b="b"/>
              <a:pathLst>
                <a:path w="201" h="287" extrusionOk="0">
                  <a:moveTo>
                    <a:pt x="0" y="0"/>
                  </a:moveTo>
                  <a:cubicBezTo>
                    <a:pt x="0" y="29"/>
                    <a:pt x="0" y="86"/>
                    <a:pt x="57" y="172"/>
                  </a:cubicBezTo>
                  <a:cubicBezTo>
                    <a:pt x="115" y="229"/>
                    <a:pt x="172" y="287"/>
                    <a:pt x="200" y="287"/>
                  </a:cubicBezTo>
                  <a:cubicBezTo>
                    <a:pt x="200" y="258"/>
                    <a:pt x="172" y="201"/>
                    <a:pt x="143" y="115"/>
                  </a:cubicBezTo>
                  <a:cubicBezTo>
                    <a:pt x="86" y="58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14;p45">
              <a:extLst>
                <a:ext uri="{FF2B5EF4-FFF2-40B4-BE49-F238E27FC236}">
                  <a16:creationId xmlns:a16="http://schemas.microsoft.com/office/drawing/2014/main" id="{0B06CB9A-CE38-C279-B27C-2F8DB82E6F72}"/>
                </a:ext>
              </a:extLst>
            </p:cNvPr>
            <p:cNvSpPr/>
            <p:nvPr/>
          </p:nvSpPr>
          <p:spPr>
            <a:xfrm>
              <a:off x="3875249" y="1972333"/>
              <a:ext cx="24773" cy="15969"/>
            </a:xfrm>
            <a:custGeom>
              <a:avLst/>
              <a:gdLst/>
              <a:ahLst/>
              <a:cxnLst/>
              <a:rect l="l" t="t" r="r" b="b"/>
              <a:pathLst>
                <a:path w="287" h="185" extrusionOk="0">
                  <a:moveTo>
                    <a:pt x="1" y="1"/>
                  </a:moveTo>
                  <a:cubicBezTo>
                    <a:pt x="1" y="29"/>
                    <a:pt x="29" y="87"/>
                    <a:pt x="115" y="144"/>
                  </a:cubicBezTo>
                  <a:cubicBezTo>
                    <a:pt x="176" y="164"/>
                    <a:pt x="222" y="184"/>
                    <a:pt x="244" y="184"/>
                  </a:cubicBezTo>
                  <a:cubicBezTo>
                    <a:pt x="253" y="184"/>
                    <a:pt x="258" y="181"/>
                    <a:pt x="258" y="173"/>
                  </a:cubicBezTo>
                  <a:cubicBezTo>
                    <a:pt x="287" y="144"/>
                    <a:pt x="230" y="115"/>
                    <a:pt x="172" y="58"/>
                  </a:cubicBezTo>
                  <a:cubicBezTo>
                    <a:pt x="87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15;p45">
              <a:extLst>
                <a:ext uri="{FF2B5EF4-FFF2-40B4-BE49-F238E27FC236}">
                  <a16:creationId xmlns:a16="http://schemas.microsoft.com/office/drawing/2014/main" id="{CECD936D-8ABF-D9FF-7A3B-37D35C77E4E6}"/>
                </a:ext>
              </a:extLst>
            </p:cNvPr>
            <p:cNvSpPr/>
            <p:nvPr/>
          </p:nvSpPr>
          <p:spPr>
            <a:xfrm>
              <a:off x="3875249" y="1969916"/>
              <a:ext cx="29780" cy="6129"/>
            </a:xfrm>
            <a:custGeom>
              <a:avLst/>
              <a:gdLst/>
              <a:ahLst/>
              <a:cxnLst/>
              <a:rect l="l" t="t" r="r" b="b"/>
              <a:pathLst>
                <a:path w="345" h="71" extrusionOk="0">
                  <a:moveTo>
                    <a:pt x="1" y="0"/>
                  </a:moveTo>
                  <a:cubicBezTo>
                    <a:pt x="1" y="29"/>
                    <a:pt x="87" y="57"/>
                    <a:pt x="172" y="57"/>
                  </a:cubicBezTo>
                  <a:cubicBezTo>
                    <a:pt x="201" y="67"/>
                    <a:pt x="227" y="70"/>
                    <a:pt x="249" y="70"/>
                  </a:cubicBezTo>
                  <a:cubicBezTo>
                    <a:pt x="293" y="70"/>
                    <a:pt x="325" y="57"/>
                    <a:pt x="344" y="57"/>
                  </a:cubicBezTo>
                  <a:cubicBezTo>
                    <a:pt x="344" y="29"/>
                    <a:pt x="258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16;p45">
              <a:extLst>
                <a:ext uri="{FF2B5EF4-FFF2-40B4-BE49-F238E27FC236}">
                  <a16:creationId xmlns:a16="http://schemas.microsoft.com/office/drawing/2014/main" id="{F1ADCDD0-D0A7-C8D0-D729-AFA8FF9F05BA}"/>
                </a:ext>
              </a:extLst>
            </p:cNvPr>
            <p:cNvSpPr/>
            <p:nvPr/>
          </p:nvSpPr>
          <p:spPr>
            <a:xfrm>
              <a:off x="3875249" y="1958177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262" y="0"/>
                  </a:moveTo>
                  <a:cubicBezTo>
                    <a:pt x="230" y="0"/>
                    <a:pt x="187" y="7"/>
                    <a:pt x="144" y="22"/>
                  </a:cubicBezTo>
                  <a:cubicBezTo>
                    <a:pt x="58" y="50"/>
                    <a:pt x="1" y="79"/>
                    <a:pt x="1" y="108"/>
                  </a:cubicBezTo>
                  <a:cubicBezTo>
                    <a:pt x="1" y="122"/>
                    <a:pt x="22" y="129"/>
                    <a:pt x="54" y="129"/>
                  </a:cubicBezTo>
                  <a:cubicBezTo>
                    <a:pt x="87" y="129"/>
                    <a:pt x="130" y="122"/>
                    <a:pt x="172" y="108"/>
                  </a:cubicBezTo>
                  <a:cubicBezTo>
                    <a:pt x="258" y="79"/>
                    <a:pt x="316" y="50"/>
                    <a:pt x="316" y="22"/>
                  </a:cubicBezTo>
                  <a:cubicBezTo>
                    <a:pt x="316" y="7"/>
                    <a:pt x="294" y="0"/>
                    <a:pt x="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17;p45">
              <a:extLst>
                <a:ext uri="{FF2B5EF4-FFF2-40B4-BE49-F238E27FC236}">
                  <a16:creationId xmlns:a16="http://schemas.microsoft.com/office/drawing/2014/main" id="{696C9492-2CD8-9980-8C17-D331A3AB4C0A}"/>
                </a:ext>
              </a:extLst>
            </p:cNvPr>
            <p:cNvSpPr/>
            <p:nvPr/>
          </p:nvSpPr>
          <p:spPr>
            <a:xfrm>
              <a:off x="3872832" y="1946697"/>
              <a:ext cx="22270" cy="19249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229" y="0"/>
                  </a:moveTo>
                  <a:cubicBezTo>
                    <a:pt x="198" y="0"/>
                    <a:pt x="157" y="27"/>
                    <a:pt x="115" y="69"/>
                  </a:cubicBezTo>
                  <a:cubicBezTo>
                    <a:pt x="29" y="126"/>
                    <a:pt x="0" y="183"/>
                    <a:pt x="0" y="212"/>
                  </a:cubicBezTo>
                  <a:cubicBezTo>
                    <a:pt x="7" y="219"/>
                    <a:pt x="16" y="223"/>
                    <a:pt x="27" y="223"/>
                  </a:cubicBezTo>
                  <a:cubicBezTo>
                    <a:pt x="57" y="223"/>
                    <a:pt x="100" y="191"/>
                    <a:pt x="143" y="126"/>
                  </a:cubicBezTo>
                  <a:cubicBezTo>
                    <a:pt x="229" y="69"/>
                    <a:pt x="258" y="12"/>
                    <a:pt x="258" y="12"/>
                  </a:cubicBezTo>
                  <a:cubicBezTo>
                    <a:pt x="250" y="4"/>
                    <a:pt x="240" y="0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18;p45">
              <a:extLst>
                <a:ext uri="{FF2B5EF4-FFF2-40B4-BE49-F238E27FC236}">
                  <a16:creationId xmlns:a16="http://schemas.microsoft.com/office/drawing/2014/main" id="{FBE0287E-FAB6-EC42-1766-410EA01D0088}"/>
                </a:ext>
              </a:extLst>
            </p:cNvPr>
            <p:cNvSpPr/>
            <p:nvPr/>
          </p:nvSpPr>
          <p:spPr>
            <a:xfrm>
              <a:off x="3870329" y="1937806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172" y="0"/>
                  </a:moveTo>
                  <a:cubicBezTo>
                    <a:pt x="144" y="0"/>
                    <a:pt x="86" y="57"/>
                    <a:pt x="58" y="143"/>
                  </a:cubicBezTo>
                  <a:cubicBezTo>
                    <a:pt x="29" y="200"/>
                    <a:pt x="1" y="286"/>
                    <a:pt x="29" y="286"/>
                  </a:cubicBezTo>
                  <a:cubicBezTo>
                    <a:pt x="29" y="286"/>
                    <a:pt x="86" y="258"/>
                    <a:pt x="115" y="172"/>
                  </a:cubicBezTo>
                  <a:cubicBezTo>
                    <a:pt x="172" y="86"/>
                    <a:pt x="172" y="0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19;p45">
              <a:extLst>
                <a:ext uri="{FF2B5EF4-FFF2-40B4-BE49-F238E27FC236}">
                  <a16:creationId xmlns:a16="http://schemas.microsoft.com/office/drawing/2014/main" id="{9B3FED27-FB2B-F6CA-5014-088234900FB7}"/>
                </a:ext>
              </a:extLst>
            </p:cNvPr>
            <p:cNvSpPr/>
            <p:nvPr/>
          </p:nvSpPr>
          <p:spPr>
            <a:xfrm>
              <a:off x="3865409" y="1935303"/>
              <a:ext cx="7510" cy="27276"/>
            </a:xfrm>
            <a:custGeom>
              <a:avLst/>
              <a:gdLst/>
              <a:ahLst/>
              <a:cxnLst/>
              <a:rect l="l" t="t" r="r" b="b"/>
              <a:pathLst>
                <a:path w="87" h="316" extrusionOk="0">
                  <a:moveTo>
                    <a:pt x="58" y="1"/>
                  </a:moveTo>
                  <a:cubicBezTo>
                    <a:pt x="29" y="1"/>
                    <a:pt x="0" y="58"/>
                    <a:pt x="0" y="144"/>
                  </a:cubicBezTo>
                  <a:cubicBezTo>
                    <a:pt x="0" y="229"/>
                    <a:pt x="0" y="315"/>
                    <a:pt x="29" y="315"/>
                  </a:cubicBezTo>
                  <a:cubicBezTo>
                    <a:pt x="86" y="315"/>
                    <a:pt x="86" y="229"/>
                    <a:pt x="86" y="144"/>
                  </a:cubicBezTo>
                  <a:cubicBezTo>
                    <a:pt x="86" y="58"/>
                    <a:pt x="86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20;p45">
              <a:extLst>
                <a:ext uri="{FF2B5EF4-FFF2-40B4-BE49-F238E27FC236}">
                  <a16:creationId xmlns:a16="http://schemas.microsoft.com/office/drawing/2014/main" id="{F83500EA-F9DB-9C1E-F630-9D1E1450810D}"/>
                </a:ext>
              </a:extLst>
            </p:cNvPr>
            <p:cNvSpPr/>
            <p:nvPr/>
          </p:nvSpPr>
          <p:spPr>
            <a:xfrm>
              <a:off x="3853066" y="1937288"/>
              <a:ext cx="14847" cy="25291"/>
            </a:xfrm>
            <a:custGeom>
              <a:avLst/>
              <a:gdLst/>
              <a:ahLst/>
              <a:cxnLst/>
              <a:rect l="l" t="t" r="r" b="b"/>
              <a:pathLst>
                <a:path w="172" h="293" extrusionOk="0">
                  <a:moveTo>
                    <a:pt x="42" y="0"/>
                  </a:moveTo>
                  <a:cubicBezTo>
                    <a:pt x="37" y="0"/>
                    <a:pt x="33" y="2"/>
                    <a:pt x="29" y="6"/>
                  </a:cubicBezTo>
                  <a:cubicBezTo>
                    <a:pt x="0" y="6"/>
                    <a:pt x="29" y="92"/>
                    <a:pt x="57" y="149"/>
                  </a:cubicBezTo>
                  <a:cubicBezTo>
                    <a:pt x="86" y="235"/>
                    <a:pt x="143" y="292"/>
                    <a:pt x="143" y="292"/>
                  </a:cubicBezTo>
                  <a:cubicBezTo>
                    <a:pt x="172" y="292"/>
                    <a:pt x="143" y="206"/>
                    <a:pt x="115" y="121"/>
                  </a:cubicBezTo>
                  <a:cubicBezTo>
                    <a:pt x="115" y="71"/>
                    <a:pt x="7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21;p45">
              <a:extLst>
                <a:ext uri="{FF2B5EF4-FFF2-40B4-BE49-F238E27FC236}">
                  <a16:creationId xmlns:a16="http://schemas.microsoft.com/office/drawing/2014/main" id="{E0133B72-3CB5-C95C-E750-53A701924A1F}"/>
                </a:ext>
              </a:extLst>
            </p:cNvPr>
            <p:cNvSpPr/>
            <p:nvPr/>
          </p:nvSpPr>
          <p:spPr>
            <a:xfrm>
              <a:off x="3855483" y="1958781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158" y="0"/>
                  </a:moveTo>
                  <a:cubicBezTo>
                    <a:pt x="122" y="0"/>
                    <a:pt x="87" y="15"/>
                    <a:pt x="58" y="43"/>
                  </a:cubicBezTo>
                  <a:cubicBezTo>
                    <a:pt x="1" y="101"/>
                    <a:pt x="80" y="129"/>
                    <a:pt x="158" y="129"/>
                  </a:cubicBezTo>
                  <a:cubicBezTo>
                    <a:pt x="237" y="129"/>
                    <a:pt x="316" y="101"/>
                    <a:pt x="258" y="43"/>
                  </a:cubicBezTo>
                  <a:cubicBezTo>
                    <a:pt x="230" y="15"/>
                    <a:pt x="194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22;p45">
              <a:extLst>
                <a:ext uri="{FF2B5EF4-FFF2-40B4-BE49-F238E27FC236}">
                  <a16:creationId xmlns:a16="http://schemas.microsoft.com/office/drawing/2014/main" id="{C4E11A3E-F712-822C-63F7-BC24CDDF59CC}"/>
                </a:ext>
              </a:extLst>
            </p:cNvPr>
            <p:cNvSpPr/>
            <p:nvPr/>
          </p:nvSpPr>
          <p:spPr>
            <a:xfrm>
              <a:off x="3857986" y="1962493"/>
              <a:ext cx="27449" cy="18127"/>
            </a:xfrm>
            <a:custGeom>
              <a:avLst/>
              <a:gdLst/>
              <a:ahLst/>
              <a:cxnLst/>
              <a:rect l="l" t="t" r="r" b="b"/>
              <a:pathLst>
                <a:path w="318" h="210" extrusionOk="0">
                  <a:moveTo>
                    <a:pt x="229" y="0"/>
                  </a:moveTo>
                  <a:cubicBezTo>
                    <a:pt x="229" y="29"/>
                    <a:pt x="201" y="58"/>
                    <a:pt x="201" y="86"/>
                  </a:cubicBezTo>
                  <a:cubicBezTo>
                    <a:pt x="172" y="115"/>
                    <a:pt x="136" y="129"/>
                    <a:pt x="101" y="129"/>
                  </a:cubicBezTo>
                  <a:cubicBezTo>
                    <a:pt x="65" y="129"/>
                    <a:pt x="29" y="115"/>
                    <a:pt x="0" y="86"/>
                  </a:cubicBezTo>
                  <a:lnTo>
                    <a:pt x="0" y="86"/>
                  </a:lnTo>
                  <a:cubicBezTo>
                    <a:pt x="0" y="115"/>
                    <a:pt x="29" y="143"/>
                    <a:pt x="29" y="172"/>
                  </a:cubicBezTo>
                  <a:cubicBezTo>
                    <a:pt x="56" y="199"/>
                    <a:pt x="87" y="210"/>
                    <a:pt x="118" y="210"/>
                  </a:cubicBezTo>
                  <a:cubicBezTo>
                    <a:pt x="220" y="210"/>
                    <a:pt x="317" y="88"/>
                    <a:pt x="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23;p45">
              <a:extLst>
                <a:ext uri="{FF2B5EF4-FFF2-40B4-BE49-F238E27FC236}">
                  <a16:creationId xmlns:a16="http://schemas.microsoft.com/office/drawing/2014/main" id="{4CEE743B-83C9-269A-E320-9EA99191E3D3}"/>
                </a:ext>
              </a:extLst>
            </p:cNvPr>
            <p:cNvSpPr/>
            <p:nvPr/>
          </p:nvSpPr>
          <p:spPr>
            <a:xfrm>
              <a:off x="3576334" y="2085322"/>
              <a:ext cx="24859" cy="20544"/>
            </a:xfrm>
            <a:custGeom>
              <a:avLst/>
              <a:gdLst/>
              <a:ahLst/>
              <a:cxnLst/>
              <a:rect l="l" t="t" r="r" b="b"/>
              <a:pathLst>
                <a:path w="288" h="238" extrusionOk="0">
                  <a:moveTo>
                    <a:pt x="250" y="1"/>
                  </a:moveTo>
                  <a:cubicBezTo>
                    <a:pt x="228" y="1"/>
                    <a:pt x="162" y="47"/>
                    <a:pt x="115" y="94"/>
                  </a:cubicBezTo>
                  <a:cubicBezTo>
                    <a:pt x="58" y="151"/>
                    <a:pt x="1" y="209"/>
                    <a:pt x="29" y="237"/>
                  </a:cubicBezTo>
                  <a:cubicBezTo>
                    <a:pt x="58" y="237"/>
                    <a:pt x="115" y="209"/>
                    <a:pt x="173" y="151"/>
                  </a:cubicBezTo>
                  <a:cubicBezTo>
                    <a:pt x="230" y="94"/>
                    <a:pt x="287" y="8"/>
                    <a:pt x="258" y="8"/>
                  </a:cubicBezTo>
                  <a:cubicBezTo>
                    <a:pt x="258" y="3"/>
                    <a:pt x="256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24;p45">
              <a:extLst>
                <a:ext uri="{FF2B5EF4-FFF2-40B4-BE49-F238E27FC236}">
                  <a16:creationId xmlns:a16="http://schemas.microsoft.com/office/drawing/2014/main" id="{7FE0CC34-B068-9AAD-9EB2-B2833A891153}"/>
                </a:ext>
              </a:extLst>
            </p:cNvPr>
            <p:cNvSpPr/>
            <p:nvPr/>
          </p:nvSpPr>
          <p:spPr>
            <a:xfrm>
              <a:off x="3571413" y="2063743"/>
              <a:ext cx="27276" cy="14070"/>
            </a:xfrm>
            <a:custGeom>
              <a:avLst/>
              <a:gdLst/>
              <a:ahLst/>
              <a:cxnLst/>
              <a:rect l="l" t="t" r="r" b="b"/>
              <a:pathLst>
                <a:path w="316" h="163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58" y="87"/>
                    <a:pt x="144" y="115"/>
                  </a:cubicBezTo>
                  <a:cubicBezTo>
                    <a:pt x="194" y="149"/>
                    <a:pt x="234" y="163"/>
                    <a:pt x="259" y="163"/>
                  </a:cubicBezTo>
                  <a:cubicBezTo>
                    <a:pt x="277" y="163"/>
                    <a:pt x="287" y="156"/>
                    <a:pt x="287" y="144"/>
                  </a:cubicBezTo>
                  <a:cubicBezTo>
                    <a:pt x="315" y="144"/>
                    <a:pt x="258" y="87"/>
                    <a:pt x="172" y="58"/>
                  </a:cubicBezTo>
                  <a:cubicBezTo>
                    <a:pt x="86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25;p45">
              <a:extLst>
                <a:ext uri="{FF2B5EF4-FFF2-40B4-BE49-F238E27FC236}">
                  <a16:creationId xmlns:a16="http://schemas.microsoft.com/office/drawing/2014/main" id="{04F9CD7C-446D-3797-F9B2-ECE07950599C}"/>
                </a:ext>
              </a:extLst>
            </p:cNvPr>
            <p:cNvSpPr/>
            <p:nvPr/>
          </p:nvSpPr>
          <p:spPr>
            <a:xfrm>
              <a:off x="3568910" y="2076086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3" y="1"/>
                  </a:moveTo>
                  <a:cubicBezTo>
                    <a:pt x="87" y="1"/>
                    <a:pt x="1" y="1"/>
                    <a:pt x="1" y="29"/>
                  </a:cubicBezTo>
                  <a:cubicBezTo>
                    <a:pt x="1" y="58"/>
                    <a:pt x="58" y="58"/>
                    <a:pt x="144" y="87"/>
                  </a:cubicBezTo>
                  <a:cubicBezTo>
                    <a:pt x="259" y="87"/>
                    <a:pt x="316" y="87"/>
                    <a:pt x="316" y="58"/>
                  </a:cubicBezTo>
                  <a:cubicBezTo>
                    <a:pt x="316" y="1"/>
                    <a:pt x="259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26;p45">
              <a:extLst>
                <a:ext uri="{FF2B5EF4-FFF2-40B4-BE49-F238E27FC236}">
                  <a16:creationId xmlns:a16="http://schemas.microsoft.com/office/drawing/2014/main" id="{C198B724-8882-2DEA-61C5-E0A1614BDD5F}"/>
                </a:ext>
              </a:extLst>
            </p:cNvPr>
            <p:cNvSpPr/>
            <p:nvPr/>
          </p:nvSpPr>
          <p:spPr>
            <a:xfrm>
              <a:off x="3568910" y="2082387"/>
              <a:ext cx="29780" cy="11135"/>
            </a:xfrm>
            <a:custGeom>
              <a:avLst/>
              <a:gdLst/>
              <a:ahLst/>
              <a:cxnLst/>
              <a:rect l="l" t="t" r="r" b="b"/>
              <a:pathLst>
                <a:path w="345" h="129" extrusionOk="0">
                  <a:moveTo>
                    <a:pt x="290" y="1"/>
                  </a:moveTo>
                  <a:cubicBezTo>
                    <a:pt x="259" y="1"/>
                    <a:pt x="201" y="14"/>
                    <a:pt x="144" y="14"/>
                  </a:cubicBezTo>
                  <a:cubicBezTo>
                    <a:pt x="58" y="42"/>
                    <a:pt x="1" y="100"/>
                    <a:pt x="30" y="128"/>
                  </a:cubicBezTo>
                  <a:cubicBezTo>
                    <a:pt x="30" y="128"/>
                    <a:pt x="115" y="128"/>
                    <a:pt x="173" y="100"/>
                  </a:cubicBezTo>
                  <a:cubicBezTo>
                    <a:pt x="287" y="71"/>
                    <a:pt x="344" y="42"/>
                    <a:pt x="316" y="14"/>
                  </a:cubicBezTo>
                  <a:cubicBezTo>
                    <a:pt x="316" y="4"/>
                    <a:pt x="306" y="1"/>
                    <a:pt x="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227;p45">
              <a:extLst>
                <a:ext uri="{FF2B5EF4-FFF2-40B4-BE49-F238E27FC236}">
                  <a16:creationId xmlns:a16="http://schemas.microsoft.com/office/drawing/2014/main" id="{014B4A43-78E7-FDCF-6F6C-4934FEC598C5}"/>
                </a:ext>
              </a:extLst>
            </p:cNvPr>
            <p:cNvSpPr/>
            <p:nvPr/>
          </p:nvSpPr>
          <p:spPr>
            <a:xfrm>
              <a:off x="3588677" y="2087825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129" y="0"/>
                  </a:moveTo>
                  <a:cubicBezTo>
                    <a:pt x="105" y="0"/>
                    <a:pt x="82" y="52"/>
                    <a:pt x="58" y="122"/>
                  </a:cubicBezTo>
                  <a:cubicBezTo>
                    <a:pt x="1" y="208"/>
                    <a:pt x="1" y="294"/>
                    <a:pt x="30" y="294"/>
                  </a:cubicBezTo>
                  <a:cubicBezTo>
                    <a:pt x="58" y="294"/>
                    <a:pt x="87" y="237"/>
                    <a:pt x="115" y="151"/>
                  </a:cubicBezTo>
                  <a:cubicBezTo>
                    <a:pt x="144" y="65"/>
                    <a:pt x="173" y="8"/>
                    <a:pt x="144" y="8"/>
                  </a:cubicBezTo>
                  <a:cubicBezTo>
                    <a:pt x="139" y="3"/>
                    <a:pt x="134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228;p45">
              <a:extLst>
                <a:ext uri="{FF2B5EF4-FFF2-40B4-BE49-F238E27FC236}">
                  <a16:creationId xmlns:a16="http://schemas.microsoft.com/office/drawing/2014/main" id="{338109E0-9FB7-8EBB-268A-E809FB1CCDE6}"/>
                </a:ext>
              </a:extLst>
            </p:cNvPr>
            <p:cNvSpPr/>
            <p:nvPr/>
          </p:nvSpPr>
          <p:spPr>
            <a:xfrm>
              <a:off x="3601107" y="2088429"/>
              <a:ext cx="7423" cy="27276"/>
            </a:xfrm>
            <a:custGeom>
              <a:avLst/>
              <a:gdLst/>
              <a:ahLst/>
              <a:cxnLst/>
              <a:rect l="l" t="t" r="r" b="b"/>
              <a:pathLst>
                <a:path w="86" h="316" extrusionOk="0">
                  <a:moveTo>
                    <a:pt x="29" y="1"/>
                  </a:moveTo>
                  <a:cubicBezTo>
                    <a:pt x="29" y="1"/>
                    <a:pt x="0" y="58"/>
                    <a:pt x="0" y="144"/>
                  </a:cubicBezTo>
                  <a:cubicBezTo>
                    <a:pt x="0" y="259"/>
                    <a:pt x="29" y="316"/>
                    <a:pt x="57" y="316"/>
                  </a:cubicBezTo>
                  <a:cubicBezTo>
                    <a:pt x="57" y="316"/>
                    <a:pt x="86" y="230"/>
                    <a:pt x="86" y="144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29;p45">
              <a:extLst>
                <a:ext uri="{FF2B5EF4-FFF2-40B4-BE49-F238E27FC236}">
                  <a16:creationId xmlns:a16="http://schemas.microsoft.com/office/drawing/2014/main" id="{E3C04518-D5E5-C538-5F5E-82388B3ED0BE}"/>
                </a:ext>
              </a:extLst>
            </p:cNvPr>
            <p:cNvSpPr/>
            <p:nvPr/>
          </p:nvSpPr>
          <p:spPr>
            <a:xfrm>
              <a:off x="3606027" y="2086012"/>
              <a:ext cx="14847" cy="27276"/>
            </a:xfrm>
            <a:custGeom>
              <a:avLst/>
              <a:gdLst/>
              <a:ahLst/>
              <a:cxnLst/>
              <a:rect l="l" t="t" r="r" b="b"/>
              <a:pathLst>
                <a:path w="172" h="316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86"/>
                    <a:pt x="58" y="172"/>
                  </a:cubicBezTo>
                  <a:cubicBezTo>
                    <a:pt x="86" y="258"/>
                    <a:pt x="143" y="315"/>
                    <a:pt x="143" y="315"/>
                  </a:cubicBezTo>
                  <a:cubicBezTo>
                    <a:pt x="172" y="287"/>
                    <a:pt x="172" y="229"/>
                    <a:pt x="115" y="143"/>
                  </a:cubicBezTo>
                  <a:cubicBezTo>
                    <a:pt x="86" y="58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30;p45">
              <a:extLst>
                <a:ext uri="{FF2B5EF4-FFF2-40B4-BE49-F238E27FC236}">
                  <a16:creationId xmlns:a16="http://schemas.microsoft.com/office/drawing/2014/main" id="{D59F2A1C-B8A2-00F0-66A6-DFD9601FE47D}"/>
                </a:ext>
              </a:extLst>
            </p:cNvPr>
            <p:cNvSpPr/>
            <p:nvPr/>
          </p:nvSpPr>
          <p:spPr>
            <a:xfrm>
              <a:off x="3608443" y="2085063"/>
              <a:ext cx="24859" cy="18990"/>
            </a:xfrm>
            <a:custGeom>
              <a:avLst/>
              <a:gdLst/>
              <a:ahLst/>
              <a:cxnLst/>
              <a:rect l="l" t="t" r="r" b="b"/>
              <a:pathLst>
                <a:path w="288" h="220" extrusionOk="0">
                  <a:moveTo>
                    <a:pt x="30" y="0"/>
                  </a:moveTo>
                  <a:cubicBezTo>
                    <a:pt x="18" y="0"/>
                    <a:pt x="9" y="4"/>
                    <a:pt x="1" y="11"/>
                  </a:cubicBezTo>
                  <a:cubicBezTo>
                    <a:pt x="1" y="11"/>
                    <a:pt x="30" y="69"/>
                    <a:pt x="115" y="126"/>
                  </a:cubicBezTo>
                  <a:cubicBezTo>
                    <a:pt x="162" y="173"/>
                    <a:pt x="228" y="219"/>
                    <a:pt x="250" y="219"/>
                  </a:cubicBezTo>
                  <a:cubicBezTo>
                    <a:pt x="256" y="219"/>
                    <a:pt x="258" y="217"/>
                    <a:pt x="258" y="212"/>
                  </a:cubicBezTo>
                  <a:cubicBezTo>
                    <a:pt x="287" y="183"/>
                    <a:pt x="230" y="126"/>
                    <a:pt x="173" y="69"/>
                  </a:cubicBezTo>
                  <a:cubicBezTo>
                    <a:pt x="110" y="27"/>
                    <a:pt x="62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31;p45">
              <a:extLst>
                <a:ext uri="{FF2B5EF4-FFF2-40B4-BE49-F238E27FC236}">
                  <a16:creationId xmlns:a16="http://schemas.microsoft.com/office/drawing/2014/main" id="{2A7008BB-0B55-8D2F-33DC-756F98B90EB0}"/>
                </a:ext>
              </a:extLst>
            </p:cNvPr>
            <p:cNvSpPr/>
            <p:nvPr/>
          </p:nvSpPr>
          <p:spPr>
            <a:xfrm>
              <a:off x="3610947" y="2081696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54" y="0"/>
                  </a:moveTo>
                  <a:cubicBezTo>
                    <a:pt x="22" y="0"/>
                    <a:pt x="1" y="7"/>
                    <a:pt x="1" y="22"/>
                  </a:cubicBezTo>
                  <a:cubicBezTo>
                    <a:pt x="1" y="50"/>
                    <a:pt x="58" y="79"/>
                    <a:pt x="144" y="108"/>
                  </a:cubicBezTo>
                  <a:cubicBezTo>
                    <a:pt x="187" y="122"/>
                    <a:pt x="229" y="129"/>
                    <a:pt x="262" y="129"/>
                  </a:cubicBezTo>
                  <a:cubicBezTo>
                    <a:pt x="294" y="129"/>
                    <a:pt x="315" y="122"/>
                    <a:pt x="315" y="108"/>
                  </a:cubicBezTo>
                  <a:cubicBezTo>
                    <a:pt x="315" y="79"/>
                    <a:pt x="258" y="50"/>
                    <a:pt x="172" y="22"/>
                  </a:cubicBezTo>
                  <a:cubicBezTo>
                    <a:pt x="129" y="7"/>
                    <a:pt x="8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32;p45">
              <a:extLst>
                <a:ext uri="{FF2B5EF4-FFF2-40B4-BE49-F238E27FC236}">
                  <a16:creationId xmlns:a16="http://schemas.microsoft.com/office/drawing/2014/main" id="{A9B5B13B-783C-7887-8FF1-D518750DD391}"/>
                </a:ext>
              </a:extLst>
            </p:cNvPr>
            <p:cNvSpPr/>
            <p:nvPr/>
          </p:nvSpPr>
          <p:spPr>
            <a:xfrm>
              <a:off x="3610947" y="207366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72" y="0"/>
                  </a:moveTo>
                  <a:cubicBezTo>
                    <a:pt x="58" y="0"/>
                    <a:pt x="1" y="57"/>
                    <a:pt x="1" y="57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86"/>
                    <a:pt x="315" y="57"/>
                    <a:pt x="315" y="29"/>
                  </a:cubicBezTo>
                  <a:cubicBezTo>
                    <a:pt x="315" y="0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233;p45">
              <a:extLst>
                <a:ext uri="{FF2B5EF4-FFF2-40B4-BE49-F238E27FC236}">
                  <a16:creationId xmlns:a16="http://schemas.microsoft.com/office/drawing/2014/main" id="{B2E93002-664D-B7EB-E629-A65E1E8634B9}"/>
                </a:ext>
              </a:extLst>
            </p:cNvPr>
            <p:cNvSpPr/>
            <p:nvPr/>
          </p:nvSpPr>
          <p:spPr>
            <a:xfrm>
              <a:off x="3608443" y="2061326"/>
              <a:ext cx="27276" cy="15882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287" y="0"/>
                  </a:moveTo>
                  <a:lnTo>
                    <a:pt x="287" y="0"/>
                  </a:lnTo>
                  <a:cubicBezTo>
                    <a:pt x="287" y="0"/>
                    <a:pt x="201" y="0"/>
                    <a:pt x="144" y="57"/>
                  </a:cubicBezTo>
                  <a:cubicBezTo>
                    <a:pt x="58" y="115"/>
                    <a:pt x="1" y="172"/>
                    <a:pt x="30" y="172"/>
                  </a:cubicBezTo>
                  <a:cubicBezTo>
                    <a:pt x="30" y="180"/>
                    <a:pt x="34" y="184"/>
                    <a:pt x="44" y="184"/>
                  </a:cubicBezTo>
                  <a:cubicBezTo>
                    <a:pt x="65" y="184"/>
                    <a:pt x="112" y="163"/>
                    <a:pt x="173" y="143"/>
                  </a:cubicBezTo>
                  <a:cubicBezTo>
                    <a:pt x="258" y="86"/>
                    <a:pt x="316" y="29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234;p45">
              <a:extLst>
                <a:ext uri="{FF2B5EF4-FFF2-40B4-BE49-F238E27FC236}">
                  <a16:creationId xmlns:a16="http://schemas.microsoft.com/office/drawing/2014/main" id="{EE379923-A187-0358-E939-332085FA9365}"/>
                </a:ext>
              </a:extLst>
            </p:cNvPr>
            <p:cNvSpPr/>
            <p:nvPr/>
          </p:nvSpPr>
          <p:spPr>
            <a:xfrm>
              <a:off x="3606027" y="2051399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01" y="1"/>
                  </a:moveTo>
                  <a:cubicBezTo>
                    <a:pt x="201" y="1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34" y="263"/>
                    <a:pt x="39" y="266"/>
                    <a:pt x="45" y="266"/>
                  </a:cubicBezTo>
                  <a:cubicBezTo>
                    <a:pt x="69" y="266"/>
                    <a:pt x="97" y="219"/>
                    <a:pt x="143" y="172"/>
                  </a:cubicBezTo>
                  <a:cubicBezTo>
                    <a:pt x="201" y="87"/>
                    <a:pt x="229" y="29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235;p45">
              <a:extLst>
                <a:ext uri="{FF2B5EF4-FFF2-40B4-BE49-F238E27FC236}">
                  <a16:creationId xmlns:a16="http://schemas.microsoft.com/office/drawing/2014/main" id="{1AD4E7FC-9A9C-AB29-B6B2-40B30230FA74}"/>
                </a:ext>
              </a:extLst>
            </p:cNvPr>
            <p:cNvSpPr/>
            <p:nvPr/>
          </p:nvSpPr>
          <p:spPr>
            <a:xfrm>
              <a:off x="3603523" y="2045961"/>
              <a:ext cx="7510" cy="27794"/>
            </a:xfrm>
            <a:custGeom>
              <a:avLst/>
              <a:gdLst/>
              <a:ahLst/>
              <a:cxnLst/>
              <a:rect l="l" t="t" r="r" b="b"/>
              <a:pathLst>
                <a:path w="87" h="322" extrusionOk="0">
                  <a:moveTo>
                    <a:pt x="84" y="1"/>
                  </a:moveTo>
                  <a:cubicBezTo>
                    <a:pt x="72" y="1"/>
                    <a:pt x="25" y="75"/>
                    <a:pt x="1" y="150"/>
                  </a:cubicBezTo>
                  <a:cubicBezTo>
                    <a:pt x="1" y="235"/>
                    <a:pt x="1" y="293"/>
                    <a:pt x="1" y="321"/>
                  </a:cubicBezTo>
                  <a:cubicBezTo>
                    <a:pt x="1" y="321"/>
                    <a:pt x="58" y="235"/>
                    <a:pt x="87" y="150"/>
                  </a:cubicBezTo>
                  <a:cubicBezTo>
                    <a:pt x="87" y="64"/>
                    <a:pt x="87" y="6"/>
                    <a:pt x="87" y="6"/>
                  </a:cubicBezTo>
                  <a:cubicBezTo>
                    <a:pt x="87" y="3"/>
                    <a:pt x="85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236;p45">
              <a:extLst>
                <a:ext uri="{FF2B5EF4-FFF2-40B4-BE49-F238E27FC236}">
                  <a16:creationId xmlns:a16="http://schemas.microsoft.com/office/drawing/2014/main" id="{0327F1B8-9159-1323-8B25-B33A8E5AAA0F}"/>
                </a:ext>
              </a:extLst>
            </p:cNvPr>
            <p:cNvSpPr/>
            <p:nvPr/>
          </p:nvSpPr>
          <p:spPr>
            <a:xfrm>
              <a:off x="3593683" y="2046479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29" y="0"/>
                  </a:moveTo>
                  <a:cubicBezTo>
                    <a:pt x="0" y="0"/>
                    <a:pt x="0" y="86"/>
                    <a:pt x="29" y="172"/>
                  </a:cubicBezTo>
                  <a:cubicBezTo>
                    <a:pt x="29" y="258"/>
                    <a:pt x="86" y="315"/>
                    <a:pt x="86" y="315"/>
                  </a:cubicBezTo>
                  <a:cubicBezTo>
                    <a:pt x="115" y="315"/>
                    <a:pt x="115" y="229"/>
                    <a:pt x="86" y="144"/>
                  </a:cubicBezTo>
                  <a:cubicBezTo>
                    <a:pt x="86" y="58"/>
                    <a:pt x="57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237;p45">
              <a:extLst>
                <a:ext uri="{FF2B5EF4-FFF2-40B4-BE49-F238E27FC236}">
                  <a16:creationId xmlns:a16="http://schemas.microsoft.com/office/drawing/2014/main" id="{8F2F686A-55CA-38FC-E6B2-26CC14C7106F}"/>
                </a:ext>
              </a:extLst>
            </p:cNvPr>
            <p:cNvSpPr/>
            <p:nvPr/>
          </p:nvSpPr>
          <p:spPr>
            <a:xfrm>
              <a:off x="3581340" y="2051399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9" y="1"/>
                  </a:moveTo>
                  <a:lnTo>
                    <a:pt x="29" y="1"/>
                  </a:lnTo>
                  <a:cubicBezTo>
                    <a:pt x="0" y="29"/>
                    <a:pt x="29" y="87"/>
                    <a:pt x="86" y="172"/>
                  </a:cubicBezTo>
                  <a:cubicBezTo>
                    <a:pt x="133" y="219"/>
                    <a:pt x="179" y="266"/>
                    <a:pt x="195" y="266"/>
                  </a:cubicBezTo>
                  <a:cubicBezTo>
                    <a:pt x="198" y="266"/>
                    <a:pt x="200" y="263"/>
                    <a:pt x="200" y="258"/>
                  </a:cubicBezTo>
                  <a:cubicBezTo>
                    <a:pt x="229" y="258"/>
                    <a:pt x="200" y="201"/>
                    <a:pt x="143" y="115"/>
                  </a:cubicBezTo>
                  <a:cubicBezTo>
                    <a:pt x="86" y="58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238;p45">
              <a:extLst>
                <a:ext uri="{FF2B5EF4-FFF2-40B4-BE49-F238E27FC236}">
                  <a16:creationId xmlns:a16="http://schemas.microsoft.com/office/drawing/2014/main" id="{D2D9DA5B-F52E-4A32-AAAC-8797F7794965}"/>
                </a:ext>
              </a:extLst>
            </p:cNvPr>
            <p:cNvSpPr/>
            <p:nvPr/>
          </p:nvSpPr>
          <p:spPr>
            <a:xfrm>
              <a:off x="3576334" y="2056319"/>
              <a:ext cx="22356" cy="19853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29" y="1"/>
                  </a:moveTo>
                  <a:cubicBezTo>
                    <a:pt x="1" y="30"/>
                    <a:pt x="29" y="87"/>
                    <a:pt x="115" y="144"/>
                  </a:cubicBezTo>
                  <a:cubicBezTo>
                    <a:pt x="173" y="201"/>
                    <a:pt x="230" y="230"/>
                    <a:pt x="258" y="230"/>
                  </a:cubicBezTo>
                  <a:cubicBezTo>
                    <a:pt x="258" y="201"/>
                    <a:pt x="230" y="144"/>
                    <a:pt x="173" y="87"/>
                  </a:cubicBezTo>
                  <a:cubicBezTo>
                    <a:pt x="87" y="30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239;p45">
              <a:extLst>
                <a:ext uri="{FF2B5EF4-FFF2-40B4-BE49-F238E27FC236}">
                  <a16:creationId xmlns:a16="http://schemas.microsoft.com/office/drawing/2014/main" id="{8D14AFAB-5634-4524-6B8D-C69147F2BAB4}"/>
                </a:ext>
              </a:extLst>
            </p:cNvPr>
            <p:cNvSpPr/>
            <p:nvPr/>
          </p:nvSpPr>
          <p:spPr>
            <a:xfrm>
              <a:off x="3568910" y="2066850"/>
              <a:ext cx="29780" cy="12948"/>
            </a:xfrm>
            <a:custGeom>
              <a:avLst/>
              <a:gdLst/>
              <a:ahLst/>
              <a:cxnLst/>
              <a:rect l="l" t="t" r="r" b="b"/>
              <a:pathLst>
                <a:path w="345" h="150" extrusionOk="0">
                  <a:moveTo>
                    <a:pt x="80" y="1"/>
                  </a:moveTo>
                  <a:cubicBezTo>
                    <a:pt x="51" y="1"/>
                    <a:pt x="30" y="8"/>
                    <a:pt x="30" y="22"/>
                  </a:cubicBezTo>
                  <a:cubicBezTo>
                    <a:pt x="1" y="79"/>
                    <a:pt x="87" y="108"/>
                    <a:pt x="173" y="136"/>
                  </a:cubicBezTo>
                  <a:cubicBezTo>
                    <a:pt x="211" y="136"/>
                    <a:pt x="262" y="149"/>
                    <a:pt x="291" y="149"/>
                  </a:cubicBezTo>
                  <a:cubicBezTo>
                    <a:pt x="306" y="149"/>
                    <a:pt x="316" y="146"/>
                    <a:pt x="316" y="136"/>
                  </a:cubicBezTo>
                  <a:cubicBezTo>
                    <a:pt x="344" y="79"/>
                    <a:pt x="259" y="51"/>
                    <a:pt x="173" y="22"/>
                  </a:cubicBezTo>
                  <a:cubicBezTo>
                    <a:pt x="144" y="8"/>
                    <a:pt x="108" y="1"/>
                    <a:pt x="80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240;p45">
              <a:extLst>
                <a:ext uri="{FF2B5EF4-FFF2-40B4-BE49-F238E27FC236}">
                  <a16:creationId xmlns:a16="http://schemas.microsoft.com/office/drawing/2014/main" id="{3C1BE519-6B58-000C-B969-2A51D1875DC3}"/>
                </a:ext>
              </a:extLst>
            </p:cNvPr>
            <p:cNvSpPr/>
            <p:nvPr/>
          </p:nvSpPr>
          <p:spPr>
            <a:xfrm>
              <a:off x="3568910" y="2078589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0"/>
                  </a:moveTo>
                  <a:cubicBezTo>
                    <a:pt x="58" y="29"/>
                    <a:pt x="1" y="58"/>
                    <a:pt x="1" y="58"/>
                  </a:cubicBezTo>
                  <a:cubicBezTo>
                    <a:pt x="1" y="86"/>
                    <a:pt x="87" y="86"/>
                    <a:pt x="173" y="86"/>
                  </a:cubicBezTo>
                  <a:cubicBezTo>
                    <a:pt x="259" y="86"/>
                    <a:pt x="316" y="58"/>
                    <a:pt x="316" y="29"/>
                  </a:cubicBezTo>
                  <a:cubicBezTo>
                    <a:pt x="316" y="0"/>
                    <a:pt x="230" y="0"/>
                    <a:pt x="144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241;p45">
              <a:extLst>
                <a:ext uri="{FF2B5EF4-FFF2-40B4-BE49-F238E27FC236}">
                  <a16:creationId xmlns:a16="http://schemas.microsoft.com/office/drawing/2014/main" id="{D9EB5F99-B618-FBB3-5F1E-5277F0CCF6EF}"/>
                </a:ext>
              </a:extLst>
            </p:cNvPr>
            <p:cNvSpPr/>
            <p:nvPr/>
          </p:nvSpPr>
          <p:spPr>
            <a:xfrm>
              <a:off x="3571413" y="2083509"/>
              <a:ext cx="27276" cy="15882"/>
            </a:xfrm>
            <a:custGeom>
              <a:avLst/>
              <a:gdLst/>
              <a:ahLst/>
              <a:cxnLst/>
              <a:rect l="l" t="t" r="r" b="b"/>
              <a:pathLst>
                <a:path w="316" h="184" extrusionOk="0">
                  <a:moveTo>
                    <a:pt x="315" y="1"/>
                  </a:moveTo>
                  <a:cubicBezTo>
                    <a:pt x="287" y="1"/>
                    <a:pt x="230" y="1"/>
                    <a:pt x="144" y="58"/>
                  </a:cubicBezTo>
                  <a:cubicBezTo>
                    <a:pt x="58" y="115"/>
                    <a:pt x="1" y="144"/>
                    <a:pt x="29" y="172"/>
                  </a:cubicBezTo>
                  <a:cubicBezTo>
                    <a:pt x="29" y="180"/>
                    <a:pt x="35" y="184"/>
                    <a:pt x="46" y="184"/>
                  </a:cubicBezTo>
                  <a:cubicBezTo>
                    <a:pt x="73" y="184"/>
                    <a:pt x="130" y="157"/>
                    <a:pt x="172" y="115"/>
                  </a:cubicBezTo>
                  <a:cubicBezTo>
                    <a:pt x="258" y="87"/>
                    <a:pt x="315" y="29"/>
                    <a:pt x="315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242;p45">
              <a:extLst>
                <a:ext uri="{FF2B5EF4-FFF2-40B4-BE49-F238E27FC236}">
                  <a16:creationId xmlns:a16="http://schemas.microsoft.com/office/drawing/2014/main" id="{CDD4DD6C-7CE3-AD83-1F31-217E2FA5FB83}"/>
                </a:ext>
              </a:extLst>
            </p:cNvPr>
            <p:cNvSpPr/>
            <p:nvPr/>
          </p:nvSpPr>
          <p:spPr>
            <a:xfrm>
              <a:off x="3581340" y="20860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00" y="0"/>
                  </a:moveTo>
                  <a:cubicBezTo>
                    <a:pt x="200" y="0"/>
                    <a:pt x="143" y="29"/>
                    <a:pt x="86" y="115"/>
                  </a:cubicBezTo>
                  <a:cubicBezTo>
                    <a:pt x="29" y="172"/>
                    <a:pt x="0" y="258"/>
                    <a:pt x="29" y="258"/>
                  </a:cubicBezTo>
                  <a:cubicBezTo>
                    <a:pt x="29" y="263"/>
                    <a:pt x="31" y="265"/>
                    <a:pt x="34" y="265"/>
                  </a:cubicBezTo>
                  <a:cubicBezTo>
                    <a:pt x="50" y="265"/>
                    <a:pt x="96" y="219"/>
                    <a:pt x="143" y="172"/>
                  </a:cubicBezTo>
                  <a:cubicBezTo>
                    <a:pt x="200" y="86"/>
                    <a:pt x="229" y="29"/>
                    <a:pt x="200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243;p45">
              <a:extLst>
                <a:ext uri="{FF2B5EF4-FFF2-40B4-BE49-F238E27FC236}">
                  <a16:creationId xmlns:a16="http://schemas.microsoft.com/office/drawing/2014/main" id="{39AB0935-4AC3-E202-88AA-5983E0D8C01A}"/>
                </a:ext>
              </a:extLst>
            </p:cNvPr>
            <p:cNvSpPr/>
            <p:nvPr/>
          </p:nvSpPr>
          <p:spPr>
            <a:xfrm>
              <a:off x="3596100" y="2087998"/>
              <a:ext cx="10013" cy="27708"/>
            </a:xfrm>
            <a:custGeom>
              <a:avLst/>
              <a:gdLst/>
              <a:ahLst/>
              <a:cxnLst/>
              <a:rect l="l" t="t" r="r" b="b"/>
              <a:pathLst>
                <a:path w="116" h="321" extrusionOk="0">
                  <a:moveTo>
                    <a:pt x="84" y="0"/>
                  </a:moveTo>
                  <a:cubicBezTo>
                    <a:pt x="72" y="0"/>
                    <a:pt x="29" y="75"/>
                    <a:pt x="29" y="149"/>
                  </a:cubicBezTo>
                  <a:cubicBezTo>
                    <a:pt x="1" y="235"/>
                    <a:pt x="1" y="321"/>
                    <a:pt x="29" y="321"/>
                  </a:cubicBezTo>
                  <a:cubicBezTo>
                    <a:pt x="29" y="321"/>
                    <a:pt x="58" y="264"/>
                    <a:pt x="87" y="178"/>
                  </a:cubicBezTo>
                  <a:cubicBezTo>
                    <a:pt x="115" y="63"/>
                    <a:pt x="87" y="6"/>
                    <a:pt x="87" y="6"/>
                  </a:cubicBezTo>
                  <a:cubicBezTo>
                    <a:pt x="87" y="2"/>
                    <a:pt x="86" y="0"/>
                    <a:pt x="84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244;p45">
              <a:extLst>
                <a:ext uri="{FF2B5EF4-FFF2-40B4-BE49-F238E27FC236}">
                  <a16:creationId xmlns:a16="http://schemas.microsoft.com/office/drawing/2014/main" id="{B9EA4E74-7708-4486-8490-363D26203C30}"/>
                </a:ext>
              </a:extLst>
            </p:cNvPr>
            <p:cNvSpPr/>
            <p:nvPr/>
          </p:nvSpPr>
          <p:spPr>
            <a:xfrm>
              <a:off x="3603523" y="2088429"/>
              <a:ext cx="10013" cy="27276"/>
            </a:xfrm>
            <a:custGeom>
              <a:avLst/>
              <a:gdLst/>
              <a:ahLst/>
              <a:cxnLst/>
              <a:rect l="l" t="t" r="r" b="b"/>
              <a:pathLst>
                <a:path w="116" h="316" extrusionOk="0">
                  <a:moveTo>
                    <a:pt x="29" y="1"/>
                  </a:moveTo>
                  <a:cubicBezTo>
                    <a:pt x="1" y="1"/>
                    <a:pt x="1" y="58"/>
                    <a:pt x="29" y="173"/>
                  </a:cubicBezTo>
                  <a:cubicBezTo>
                    <a:pt x="58" y="259"/>
                    <a:pt x="58" y="316"/>
                    <a:pt x="87" y="316"/>
                  </a:cubicBezTo>
                  <a:cubicBezTo>
                    <a:pt x="115" y="287"/>
                    <a:pt x="115" y="230"/>
                    <a:pt x="87" y="144"/>
                  </a:cubicBezTo>
                  <a:cubicBezTo>
                    <a:pt x="87" y="58"/>
                    <a:pt x="58" y="1"/>
                    <a:pt x="29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245;p45">
              <a:extLst>
                <a:ext uri="{FF2B5EF4-FFF2-40B4-BE49-F238E27FC236}">
                  <a16:creationId xmlns:a16="http://schemas.microsoft.com/office/drawing/2014/main" id="{E922FC28-4F8E-B2DF-C8D2-9B92F796C4B1}"/>
                </a:ext>
              </a:extLst>
            </p:cNvPr>
            <p:cNvSpPr/>
            <p:nvPr/>
          </p:nvSpPr>
          <p:spPr>
            <a:xfrm>
              <a:off x="3606027" y="2086012"/>
              <a:ext cx="19853" cy="22960"/>
            </a:xfrm>
            <a:custGeom>
              <a:avLst/>
              <a:gdLst/>
              <a:ahLst/>
              <a:cxnLst/>
              <a:rect l="l" t="t" r="r" b="b"/>
              <a:pathLst>
                <a:path w="230" h="266" extrusionOk="0">
                  <a:moveTo>
                    <a:pt x="29" y="0"/>
                  </a:moveTo>
                  <a:cubicBezTo>
                    <a:pt x="0" y="29"/>
                    <a:pt x="29" y="86"/>
                    <a:pt x="86" y="172"/>
                  </a:cubicBezTo>
                  <a:cubicBezTo>
                    <a:pt x="133" y="219"/>
                    <a:pt x="180" y="265"/>
                    <a:pt x="195" y="265"/>
                  </a:cubicBezTo>
                  <a:cubicBezTo>
                    <a:pt x="199" y="265"/>
                    <a:pt x="201" y="263"/>
                    <a:pt x="201" y="258"/>
                  </a:cubicBezTo>
                  <a:cubicBezTo>
                    <a:pt x="229" y="258"/>
                    <a:pt x="201" y="201"/>
                    <a:pt x="143" y="115"/>
                  </a:cubicBezTo>
                  <a:cubicBezTo>
                    <a:pt x="115" y="29"/>
                    <a:pt x="58" y="0"/>
                    <a:pt x="29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246;p45">
              <a:extLst>
                <a:ext uri="{FF2B5EF4-FFF2-40B4-BE49-F238E27FC236}">
                  <a16:creationId xmlns:a16="http://schemas.microsoft.com/office/drawing/2014/main" id="{6838DFFB-F0F8-FB41-99F0-CA5CFA73B048}"/>
                </a:ext>
              </a:extLst>
            </p:cNvPr>
            <p:cNvSpPr/>
            <p:nvPr/>
          </p:nvSpPr>
          <p:spPr>
            <a:xfrm>
              <a:off x="3608443" y="2084977"/>
              <a:ext cx="27276" cy="14501"/>
            </a:xfrm>
            <a:custGeom>
              <a:avLst/>
              <a:gdLst/>
              <a:ahLst/>
              <a:cxnLst/>
              <a:rect l="l" t="t" r="r" b="b"/>
              <a:pathLst>
                <a:path w="316" h="168" extrusionOk="0">
                  <a:moveTo>
                    <a:pt x="49" y="0"/>
                  </a:moveTo>
                  <a:cubicBezTo>
                    <a:pt x="37" y="0"/>
                    <a:pt x="30" y="4"/>
                    <a:pt x="30" y="12"/>
                  </a:cubicBezTo>
                  <a:cubicBezTo>
                    <a:pt x="1" y="12"/>
                    <a:pt x="58" y="70"/>
                    <a:pt x="144" y="127"/>
                  </a:cubicBezTo>
                  <a:cubicBezTo>
                    <a:pt x="184" y="147"/>
                    <a:pt x="239" y="167"/>
                    <a:pt x="268" y="167"/>
                  </a:cubicBezTo>
                  <a:cubicBezTo>
                    <a:pt x="280" y="167"/>
                    <a:pt x="287" y="164"/>
                    <a:pt x="287" y="155"/>
                  </a:cubicBezTo>
                  <a:cubicBezTo>
                    <a:pt x="316" y="155"/>
                    <a:pt x="258" y="98"/>
                    <a:pt x="173" y="41"/>
                  </a:cubicBezTo>
                  <a:cubicBezTo>
                    <a:pt x="132" y="21"/>
                    <a:pt x="77" y="0"/>
                    <a:pt x="49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247;p45">
              <a:extLst>
                <a:ext uri="{FF2B5EF4-FFF2-40B4-BE49-F238E27FC236}">
                  <a16:creationId xmlns:a16="http://schemas.microsoft.com/office/drawing/2014/main" id="{40ECD3A4-0BE5-0545-FC88-65F8C88F10A2}"/>
                </a:ext>
              </a:extLst>
            </p:cNvPr>
            <p:cNvSpPr/>
            <p:nvPr/>
          </p:nvSpPr>
          <p:spPr>
            <a:xfrm>
              <a:off x="3610947" y="2078589"/>
              <a:ext cx="27276" cy="8632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172" y="0"/>
                  </a:moveTo>
                  <a:cubicBezTo>
                    <a:pt x="86" y="0"/>
                    <a:pt x="1" y="0"/>
                    <a:pt x="1" y="29"/>
                  </a:cubicBezTo>
                  <a:cubicBezTo>
                    <a:pt x="1" y="58"/>
                    <a:pt x="58" y="86"/>
                    <a:pt x="172" y="86"/>
                  </a:cubicBezTo>
                  <a:cubicBezTo>
                    <a:pt x="201" y="96"/>
                    <a:pt x="226" y="99"/>
                    <a:pt x="247" y="99"/>
                  </a:cubicBezTo>
                  <a:cubicBezTo>
                    <a:pt x="290" y="99"/>
                    <a:pt x="315" y="86"/>
                    <a:pt x="315" y="86"/>
                  </a:cubicBezTo>
                  <a:cubicBezTo>
                    <a:pt x="315" y="58"/>
                    <a:pt x="258" y="29"/>
                    <a:pt x="172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248;p45">
              <a:extLst>
                <a:ext uri="{FF2B5EF4-FFF2-40B4-BE49-F238E27FC236}">
                  <a16:creationId xmlns:a16="http://schemas.microsoft.com/office/drawing/2014/main" id="{225E04EC-0CA7-D2E6-64F8-8EA6862DFE5A}"/>
                </a:ext>
              </a:extLst>
            </p:cNvPr>
            <p:cNvSpPr/>
            <p:nvPr/>
          </p:nvSpPr>
          <p:spPr>
            <a:xfrm>
              <a:off x="3610947" y="2069353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262" y="0"/>
                  </a:moveTo>
                  <a:cubicBezTo>
                    <a:pt x="229" y="0"/>
                    <a:pt x="187" y="7"/>
                    <a:pt x="144" y="22"/>
                  </a:cubicBezTo>
                  <a:cubicBezTo>
                    <a:pt x="58" y="50"/>
                    <a:pt x="1" y="79"/>
                    <a:pt x="1" y="107"/>
                  </a:cubicBezTo>
                  <a:cubicBezTo>
                    <a:pt x="1" y="122"/>
                    <a:pt x="22" y="129"/>
                    <a:pt x="54" y="129"/>
                  </a:cubicBezTo>
                  <a:cubicBezTo>
                    <a:pt x="86" y="129"/>
                    <a:pt x="129" y="122"/>
                    <a:pt x="172" y="107"/>
                  </a:cubicBezTo>
                  <a:cubicBezTo>
                    <a:pt x="258" y="79"/>
                    <a:pt x="315" y="50"/>
                    <a:pt x="315" y="22"/>
                  </a:cubicBezTo>
                  <a:cubicBezTo>
                    <a:pt x="315" y="7"/>
                    <a:pt x="294" y="0"/>
                    <a:pt x="262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249;p45">
              <a:extLst>
                <a:ext uri="{FF2B5EF4-FFF2-40B4-BE49-F238E27FC236}">
                  <a16:creationId xmlns:a16="http://schemas.microsoft.com/office/drawing/2014/main" id="{05152EA3-DFF5-CBA5-9C75-BC0E14F3FAE9}"/>
                </a:ext>
              </a:extLst>
            </p:cNvPr>
            <p:cNvSpPr/>
            <p:nvPr/>
          </p:nvSpPr>
          <p:spPr>
            <a:xfrm>
              <a:off x="3608443" y="2057873"/>
              <a:ext cx="22356" cy="18299"/>
            </a:xfrm>
            <a:custGeom>
              <a:avLst/>
              <a:gdLst/>
              <a:ahLst/>
              <a:cxnLst/>
              <a:rect l="l" t="t" r="r" b="b"/>
              <a:pathLst>
                <a:path w="259" h="212" extrusionOk="0">
                  <a:moveTo>
                    <a:pt x="230" y="0"/>
                  </a:moveTo>
                  <a:cubicBezTo>
                    <a:pt x="199" y="0"/>
                    <a:pt x="157" y="27"/>
                    <a:pt x="115" y="69"/>
                  </a:cubicBezTo>
                  <a:cubicBezTo>
                    <a:pt x="30" y="126"/>
                    <a:pt x="1" y="183"/>
                    <a:pt x="1" y="212"/>
                  </a:cubicBezTo>
                  <a:cubicBezTo>
                    <a:pt x="30" y="212"/>
                    <a:pt x="87" y="212"/>
                    <a:pt x="144" y="126"/>
                  </a:cubicBezTo>
                  <a:cubicBezTo>
                    <a:pt x="230" y="69"/>
                    <a:pt x="258" y="12"/>
                    <a:pt x="258" y="12"/>
                  </a:cubicBezTo>
                  <a:cubicBezTo>
                    <a:pt x="251" y="4"/>
                    <a:pt x="241" y="0"/>
                    <a:pt x="230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250;p45">
              <a:extLst>
                <a:ext uri="{FF2B5EF4-FFF2-40B4-BE49-F238E27FC236}">
                  <a16:creationId xmlns:a16="http://schemas.microsoft.com/office/drawing/2014/main" id="{01246F2D-7CED-B944-D35E-7BFD11925AA1}"/>
                </a:ext>
              </a:extLst>
            </p:cNvPr>
            <p:cNvSpPr/>
            <p:nvPr/>
          </p:nvSpPr>
          <p:spPr>
            <a:xfrm>
              <a:off x="3606027" y="2048982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143" y="0"/>
                  </a:moveTo>
                  <a:cubicBezTo>
                    <a:pt x="143" y="0"/>
                    <a:pt x="86" y="57"/>
                    <a:pt x="58" y="115"/>
                  </a:cubicBezTo>
                  <a:cubicBezTo>
                    <a:pt x="0" y="200"/>
                    <a:pt x="0" y="286"/>
                    <a:pt x="0" y="286"/>
                  </a:cubicBezTo>
                  <a:cubicBezTo>
                    <a:pt x="29" y="286"/>
                    <a:pt x="86" y="229"/>
                    <a:pt x="115" y="172"/>
                  </a:cubicBezTo>
                  <a:cubicBezTo>
                    <a:pt x="172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251;p45">
              <a:extLst>
                <a:ext uri="{FF2B5EF4-FFF2-40B4-BE49-F238E27FC236}">
                  <a16:creationId xmlns:a16="http://schemas.microsoft.com/office/drawing/2014/main" id="{665C8940-DDC3-9071-6F74-162F4B69F55F}"/>
                </a:ext>
              </a:extLst>
            </p:cNvPr>
            <p:cNvSpPr/>
            <p:nvPr/>
          </p:nvSpPr>
          <p:spPr>
            <a:xfrm>
              <a:off x="3601107" y="2043976"/>
              <a:ext cx="7423" cy="27276"/>
            </a:xfrm>
            <a:custGeom>
              <a:avLst/>
              <a:gdLst/>
              <a:ahLst/>
              <a:cxnLst/>
              <a:rect l="l" t="t" r="r" b="b"/>
              <a:pathLst>
                <a:path w="86" h="316" extrusionOk="0">
                  <a:moveTo>
                    <a:pt x="57" y="1"/>
                  </a:moveTo>
                  <a:cubicBezTo>
                    <a:pt x="0" y="1"/>
                    <a:pt x="0" y="87"/>
                    <a:pt x="0" y="173"/>
                  </a:cubicBezTo>
                  <a:cubicBezTo>
                    <a:pt x="0" y="258"/>
                    <a:pt x="0" y="316"/>
                    <a:pt x="29" y="316"/>
                  </a:cubicBezTo>
                  <a:cubicBezTo>
                    <a:pt x="57" y="316"/>
                    <a:pt x="86" y="258"/>
                    <a:pt x="86" y="173"/>
                  </a:cubicBezTo>
                  <a:cubicBezTo>
                    <a:pt x="86" y="87"/>
                    <a:pt x="86" y="1"/>
                    <a:pt x="57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252;p45">
              <a:extLst>
                <a:ext uri="{FF2B5EF4-FFF2-40B4-BE49-F238E27FC236}">
                  <a16:creationId xmlns:a16="http://schemas.microsoft.com/office/drawing/2014/main" id="{2E5D2828-FEB3-BF28-5E46-23852990B0A4}"/>
                </a:ext>
              </a:extLst>
            </p:cNvPr>
            <p:cNvSpPr/>
            <p:nvPr/>
          </p:nvSpPr>
          <p:spPr>
            <a:xfrm>
              <a:off x="3588677" y="2048292"/>
              <a:ext cx="14933" cy="25464"/>
            </a:xfrm>
            <a:custGeom>
              <a:avLst/>
              <a:gdLst/>
              <a:ahLst/>
              <a:cxnLst/>
              <a:rect l="l" t="t" r="r" b="b"/>
              <a:pathLst>
                <a:path w="173" h="295" extrusionOk="0">
                  <a:moveTo>
                    <a:pt x="45" y="1"/>
                  </a:moveTo>
                  <a:cubicBezTo>
                    <a:pt x="40" y="1"/>
                    <a:pt x="35" y="3"/>
                    <a:pt x="30" y="8"/>
                  </a:cubicBezTo>
                  <a:cubicBezTo>
                    <a:pt x="1" y="8"/>
                    <a:pt x="1" y="65"/>
                    <a:pt x="58" y="151"/>
                  </a:cubicBezTo>
                  <a:cubicBezTo>
                    <a:pt x="87" y="237"/>
                    <a:pt x="115" y="294"/>
                    <a:pt x="144" y="294"/>
                  </a:cubicBezTo>
                  <a:cubicBezTo>
                    <a:pt x="173" y="294"/>
                    <a:pt x="144" y="208"/>
                    <a:pt x="115" y="123"/>
                  </a:cubicBezTo>
                  <a:cubicBezTo>
                    <a:pt x="92" y="52"/>
                    <a:pt x="68" y="1"/>
                    <a:pt x="45" y="1"/>
                  </a:cubicBezTo>
                  <a:close/>
                </a:path>
              </a:pathLst>
            </a:custGeom>
            <a:solidFill>
              <a:srgbClr val="E3C2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253;p45">
              <a:extLst>
                <a:ext uri="{FF2B5EF4-FFF2-40B4-BE49-F238E27FC236}">
                  <a16:creationId xmlns:a16="http://schemas.microsoft.com/office/drawing/2014/main" id="{612AF208-D0A8-A538-17D7-F14193868DE0}"/>
                </a:ext>
              </a:extLst>
            </p:cNvPr>
            <p:cNvSpPr/>
            <p:nvPr/>
          </p:nvSpPr>
          <p:spPr>
            <a:xfrm>
              <a:off x="3589972" y="2069353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168" y="0"/>
                  </a:moveTo>
                  <a:cubicBezTo>
                    <a:pt x="136" y="0"/>
                    <a:pt x="100" y="7"/>
                    <a:pt x="72" y="22"/>
                  </a:cubicBezTo>
                  <a:cubicBezTo>
                    <a:pt x="0" y="93"/>
                    <a:pt x="79" y="129"/>
                    <a:pt x="158" y="129"/>
                  </a:cubicBezTo>
                  <a:cubicBezTo>
                    <a:pt x="236" y="129"/>
                    <a:pt x="315" y="93"/>
                    <a:pt x="244" y="22"/>
                  </a:cubicBezTo>
                  <a:cubicBezTo>
                    <a:pt x="229" y="7"/>
                    <a:pt x="201" y="0"/>
                    <a:pt x="168" y="0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254;p45">
              <a:extLst>
                <a:ext uri="{FF2B5EF4-FFF2-40B4-BE49-F238E27FC236}">
                  <a16:creationId xmlns:a16="http://schemas.microsoft.com/office/drawing/2014/main" id="{989A0635-CA74-A688-1648-8A009DCDD871}"/>
                </a:ext>
              </a:extLst>
            </p:cNvPr>
            <p:cNvSpPr/>
            <p:nvPr/>
          </p:nvSpPr>
          <p:spPr>
            <a:xfrm>
              <a:off x="3593683" y="2073669"/>
              <a:ext cx="24946" cy="18127"/>
            </a:xfrm>
            <a:custGeom>
              <a:avLst/>
              <a:gdLst/>
              <a:ahLst/>
              <a:cxnLst/>
              <a:rect l="l" t="t" r="r" b="b"/>
              <a:pathLst>
                <a:path w="289" h="210" extrusionOk="0">
                  <a:moveTo>
                    <a:pt x="201" y="0"/>
                  </a:moveTo>
                  <a:cubicBezTo>
                    <a:pt x="201" y="29"/>
                    <a:pt x="201" y="57"/>
                    <a:pt x="172" y="86"/>
                  </a:cubicBezTo>
                  <a:cubicBezTo>
                    <a:pt x="158" y="115"/>
                    <a:pt x="129" y="129"/>
                    <a:pt x="97" y="129"/>
                  </a:cubicBezTo>
                  <a:cubicBezTo>
                    <a:pt x="65" y="129"/>
                    <a:pt x="29" y="115"/>
                    <a:pt x="0" y="86"/>
                  </a:cubicBezTo>
                  <a:lnTo>
                    <a:pt x="0" y="86"/>
                  </a:lnTo>
                  <a:cubicBezTo>
                    <a:pt x="0" y="115"/>
                    <a:pt x="0" y="143"/>
                    <a:pt x="29" y="172"/>
                  </a:cubicBezTo>
                  <a:cubicBezTo>
                    <a:pt x="55" y="199"/>
                    <a:pt x="85" y="210"/>
                    <a:pt x="114" y="210"/>
                  </a:cubicBezTo>
                  <a:cubicBezTo>
                    <a:pt x="208" y="210"/>
                    <a:pt x="288" y="88"/>
                    <a:pt x="201" y="0"/>
                  </a:cubicBezTo>
                  <a:close/>
                </a:path>
              </a:pathLst>
            </a:custGeom>
            <a:solidFill>
              <a:srgbClr val="BA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255;p45">
              <a:extLst>
                <a:ext uri="{FF2B5EF4-FFF2-40B4-BE49-F238E27FC236}">
                  <a16:creationId xmlns:a16="http://schemas.microsoft.com/office/drawing/2014/main" id="{128F1E4B-12FA-4006-A8FA-4292AD668426}"/>
                </a:ext>
              </a:extLst>
            </p:cNvPr>
            <p:cNvSpPr/>
            <p:nvPr/>
          </p:nvSpPr>
          <p:spPr>
            <a:xfrm>
              <a:off x="3974082" y="1961802"/>
              <a:ext cx="32196" cy="28571"/>
            </a:xfrm>
            <a:custGeom>
              <a:avLst/>
              <a:gdLst/>
              <a:ahLst/>
              <a:cxnLst/>
              <a:rect l="l" t="t" r="r" b="b"/>
              <a:pathLst>
                <a:path w="373" h="331" extrusionOk="0">
                  <a:moveTo>
                    <a:pt x="324" y="1"/>
                  </a:moveTo>
                  <a:cubicBezTo>
                    <a:pt x="285" y="1"/>
                    <a:pt x="214" y="52"/>
                    <a:pt x="144" y="123"/>
                  </a:cubicBezTo>
                  <a:cubicBezTo>
                    <a:pt x="58" y="209"/>
                    <a:pt x="1" y="295"/>
                    <a:pt x="29" y="323"/>
                  </a:cubicBezTo>
                  <a:cubicBezTo>
                    <a:pt x="29" y="328"/>
                    <a:pt x="33" y="331"/>
                    <a:pt x="39" y="331"/>
                  </a:cubicBezTo>
                  <a:cubicBezTo>
                    <a:pt x="69" y="331"/>
                    <a:pt x="159" y="279"/>
                    <a:pt x="229" y="209"/>
                  </a:cubicBezTo>
                  <a:cubicBezTo>
                    <a:pt x="315" y="123"/>
                    <a:pt x="373" y="37"/>
                    <a:pt x="344" y="8"/>
                  </a:cubicBezTo>
                  <a:cubicBezTo>
                    <a:pt x="339" y="3"/>
                    <a:pt x="332" y="1"/>
                    <a:pt x="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256;p45">
              <a:extLst>
                <a:ext uri="{FF2B5EF4-FFF2-40B4-BE49-F238E27FC236}">
                  <a16:creationId xmlns:a16="http://schemas.microsoft.com/office/drawing/2014/main" id="{0FCE7FF6-FABF-037A-0971-1A7068CBF604}"/>
                </a:ext>
              </a:extLst>
            </p:cNvPr>
            <p:cNvSpPr/>
            <p:nvPr/>
          </p:nvSpPr>
          <p:spPr>
            <a:xfrm>
              <a:off x="3966659" y="1929433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5" y="0"/>
                  </a:moveTo>
                  <a:cubicBezTo>
                    <a:pt x="20" y="0"/>
                    <a:pt x="8" y="4"/>
                    <a:pt x="1" y="11"/>
                  </a:cubicBezTo>
                  <a:cubicBezTo>
                    <a:pt x="1" y="40"/>
                    <a:pt x="58" y="126"/>
                    <a:pt x="172" y="183"/>
                  </a:cubicBezTo>
                  <a:cubicBezTo>
                    <a:pt x="256" y="225"/>
                    <a:pt x="340" y="251"/>
                    <a:pt x="390" y="251"/>
                  </a:cubicBezTo>
                  <a:cubicBezTo>
                    <a:pt x="408" y="251"/>
                    <a:pt x="422" y="248"/>
                    <a:pt x="430" y="240"/>
                  </a:cubicBezTo>
                  <a:cubicBezTo>
                    <a:pt x="430" y="212"/>
                    <a:pt x="344" y="126"/>
                    <a:pt x="230" y="69"/>
                  </a:cubicBezTo>
                  <a:cubicBezTo>
                    <a:pt x="146" y="27"/>
                    <a:pt x="77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257;p45">
              <a:extLst>
                <a:ext uri="{FF2B5EF4-FFF2-40B4-BE49-F238E27FC236}">
                  <a16:creationId xmlns:a16="http://schemas.microsoft.com/office/drawing/2014/main" id="{A37A7AFC-D39B-317A-186B-AEAF4ABCFAEB}"/>
                </a:ext>
              </a:extLst>
            </p:cNvPr>
            <p:cNvSpPr/>
            <p:nvPr/>
          </p:nvSpPr>
          <p:spPr>
            <a:xfrm>
              <a:off x="3961739" y="1947646"/>
              <a:ext cx="39620" cy="10013"/>
            </a:xfrm>
            <a:custGeom>
              <a:avLst/>
              <a:gdLst/>
              <a:ahLst/>
              <a:cxnLst/>
              <a:rect l="l" t="t" r="r" b="b"/>
              <a:pathLst>
                <a:path w="459" h="116" extrusionOk="0">
                  <a:moveTo>
                    <a:pt x="229" y="1"/>
                  </a:moveTo>
                  <a:cubicBezTo>
                    <a:pt x="115" y="1"/>
                    <a:pt x="0" y="1"/>
                    <a:pt x="0" y="58"/>
                  </a:cubicBezTo>
                  <a:cubicBezTo>
                    <a:pt x="0" y="86"/>
                    <a:pt x="86" y="115"/>
                    <a:pt x="229" y="115"/>
                  </a:cubicBezTo>
                  <a:cubicBezTo>
                    <a:pt x="344" y="115"/>
                    <a:pt x="458" y="115"/>
                    <a:pt x="458" y="86"/>
                  </a:cubicBezTo>
                  <a:cubicBezTo>
                    <a:pt x="458" y="29"/>
                    <a:pt x="372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258;p45">
              <a:extLst>
                <a:ext uri="{FF2B5EF4-FFF2-40B4-BE49-F238E27FC236}">
                  <a16:creationId xmlns:a16="http://schemas.microsoft.com/office/drawing/2014/main" id="{C0E5BADA-60DC-0276-1E86-894FED848FAC}"/>
                </a:ext>
              </a:extLst>
            </p:cNvPr>
            <p:cNvSpPr/>
            <p:nvPr/>
          </p:nvSpPr>
          <p:spPr>
            <a:xfrm>
              <a:off x="3964242" y="1956537"/>
              <a:ext cx="39533" cy="17522"/>
            </a:xfrm>
            <a:custGeom>
              <a:avLst/>
              <a:gdLst/>
              <a:ahLst/>
              <a:cxnLst/>
              <a:rect l="l" t="t" r="r" b="b"/>
              <a:pathLst>
                <a:path w="458" h="203" extrusionOk="0">
                  <a:moveTo>
                    <a:pt x="403" y="0"/>
                  </a:moveTo>
                  <a:cubicBezTo>
                    <a:pt x="362" y="0"/>
                    <a:pt x="281" y="20"/>
                    <a:pt x="200" y="41"/>
                  </a:cubicBezTo>
                  <a:cubicBezTo>
                    <a:pt x="86" y="98"/>
                    <a:pt x="0" y="155"/>
                    <a:pt x="0" y="184"/>
                  </a:cubicBezTo>
                  <a:cubicBezTo>
                    <a:pt x="12" y="196"/>
                    <a:pt x="34" y="203"/>
                    <a:pt x="63" y="203"/>
                  </a:cubicBezTo>
                  <a:cubicBezTo>
                    <a:pt x="105" y="203"/>
                    <a:pt x="162" y="189"/>
                    <a:pt x="229" y="155"/>
                  </a:cubicBezTo>
                  <a:cubicBezTo>
                    <a:pt x="372" y="127"/>
                    <a:pt x="458" y="41"/>
                    <a:pt x="429" y="12"/>
                  </a:cubicBezTo>
                  <a:cubicBezTo>
                    <a:pt x="429" y="4"/>
                    <a:pt x="420" y="0"/>
                    <a:pt x="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259;p45">
              <a:extLst>
                <a:ext uri="{FF2B5EF4-FFF2-40B4-BE49-F238E27FC236}">
                  <a16:creationId xmlns:a16="http://schemas.microsoft.com/office/drawing/2014/main" id="{FB7082C4-BC6E-3450-01DC-ED0CBEE1267B}"/>
                </a:ext>
              </a:extLst>
            </p:cNvPr>
            <p:cNvSpPr/>
            <p:nvPr/>
          </p:nvSpPr>
          <p:spPr>
            <a:xfrm>
              <a:off x="3991346" y="1964478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187" y="0"/>
                  </a:moveTo>
                  <a:cubicBezTo>
                    <a:pt x="151" y="0"/>
                    <a:pt x="83" y="82"/>
                    <a:pt x="58" y="206"/>
                  </a:cubicBezTo>
                  <a:cubicBezTo>
                    <a:pt x="1" y="321"/>
                    <a:pt x="1" y="407"/>
                    <a:pt x="29" y="435"/>
                  </a:cubicBezTo>
                  <a:cubicBezTo>
                    <a:pt x="58" y="435"/>
                    <a:pt x="115" y="378"/>
                    <a:pt x="173" y="235"/>
                  </a:cubicBezTo>
                  <a:cubicBezTo>
                    <a:pt x="201" y="120"/>
                    <a:pt x="230" y="6"/>
                    <a:pt x="201" y="6"/>
                  </a:cubicBezTo>
                  <a:cubicBezTo>
                    <a:pt x="198" y="2"/>
                    <a:pt x="193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260;p45">
              <a:extLst>
                <a:ext uri="{FF2B5EF4-FFF2-40B4-BE49-F238E27FC236}">
                  <a16:creationId xmlns:a16="http://schemas.microsoft.com/office/drawing/2014/main" id="{01A9D305-E231-7B22-6EA3-6CEDE0F7B290}"/>
                </a:ext>
              </a:extLst>
            </p:cNvPr>
            <p:cNvSpPr/>
            <p:nvPr/>
          </p:nvSpPr>
          <p:spPr>
            <a:xfrm>
              <a:off x="4008695" y="1964910"/>
              <a:ext cx="9927" cy="39620"/>
            </a:xfrm>
            <a:custGeom>
              <a:avLst/>
              <a:gdLst/>
              <a:ahLst/>
              <a:cxnLst/>
              <a:rect l="l" t="t" r="r" b="b"/>
              <a:pathLst>
                <a:path w="115" h="459" extrusionOk="0">
                  <a:moveTo>
                    <a:pt x="57" y="1"/>
                  </a:moveTo>
                  <a:cubicBezTo>
                    <a:pt x="0" y="1"/>
                    <a:pt x="0" y="115"/>
                    <a:pt x="0" y="230"/>
                  </a:cubicBezTo>
                  <a:cubicBezTo>
                    <a:pt x="0" y="373"/>
                    <a:pt x="29" y="459"/>
                    <a:pt x="57" y="459"/>
                  </a:cubicBezTo>
                  <a:cubicBezTo>
                    <a:pt x="86" y="459"/>
                    <a:pt x="115" y="373"/>
                    <a:pt x="115" y="230"/>
                  </a:cubicBezTo>
                  <a:cubicBezTo>
                    <a:pt x="115" y="115"/>
                    <a:pt x="86" y="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261;p45">
              <a:extLst>
                <a:ext uri="{FF2B5EF4-FFF2-40B4-BE49-F238E27FC236}">
                  <a16:creationId xmlns:a16="http://schemas.microsoft.com/office/drawing/2014/main" id="{B9E1C790-1E86-91CA-F18D-CC4C16CCFF9E}"/>
                </a:ext>
              </a:extLst>
            </p:cNvPr>
            <p:cNvSpPr/>
            <p:nvPr/>
          </p:nvSpPr>
          <p:spPr>
            <a:xfrm>
              <a:off x="4013615" y="1964478"/>
              <a:ext cx="22356" cy="35649"/>
            </a:xfrm>
            <a:custGeom>
              <a:avLst/>
              <a:gdLst/>
              <a:ahLst/>
              <a:cxnLst/>
              <a:rect l="l" t="t" r="r" b="b"/>
              <a:pathLst>
                <a:path w="259" h="413" extrusionOk="0">
                  <a:moveTo>
                    <a:pt x="43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0" y="6"/>
                    <a:pt x="29" y="120"/>
                    <a:pt x="86" y="235"/>
                  </a:cubicBezTo>
                  <a:cubicBezTo>
                    <a:pt x="136" y="334"/>
                    <a:pt x="186" y="412"/>
                    <a:pt x="217" y="412"/>
                  </a:cubicBezTo>
                  <a:cubicBezTo>
                    <a:pt x="221" y="412"/>
                    <a:pt x="226" y="410"/>
                    <a:pt x="229" y="407"/>
                  </a:cubicBezTo>
                  <a:cubicBezTo>
                    <a:pt x="258" y="407"/>
                    <a:pt x="258" y="292"/>
                    <a:pt x="201" y="178"/>
                  </a:cubicBezTo>
                  <a:cubicBezTo>
                    <a:pt x="151" y="78"/>
                    <a:pt x="80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262;p45">
              <a:extLst>
                <a:ext uri="{FF2B5EF4-FFF2-40B4-BE49-F238E27FC236}">
                  <a16:creationId xmlns:a16="http://schemas.microsoft.com/office/drawing/2014/main" id="{37E59808-BBB3-5175-E528-C9BA66EF5770}"/>
                </a:ext>
              </a:extLst>
            </p:cNvPr>
            <p:cNvSpPr/>
            <p:nvPr/>
          </p:nvSpPr>
          <p:spPr>
            <a:xfrm>
              <a:off x="4018535" y="1961543"/>
              <a:ext cx="34700" cy="26327"/>
            </a:xfrm>
            <a:custGeom>
              <a:avLst/>
              <a:gdLst/>
              <a:ahLst/>
              <a:cxnLst/>
              <a:rect l="l" t="t" r="r" b="b"/>
              <a:pathLst>
                <a:path w="402" h="305" extrusionOk="0">
                  <a:moveTo>
                    <a:pt x="61" y="1"/>
                  </a:moveTo>
                  <a:cubicBezTo>
                    <a:pt x="47" y="1"/>
                    <a:pt x="36" y="4"/>
                    <a:pt x="29" y="11"/>
                  </a:cubicBezTo>
                  <a:cubicBezTo>
                    <a:pt x="1" y="11"/>
                    <a:pt x="58" y="97"/>
                    <a:pt x="172" y="183"/>
                  </a:cubicBezTo>
                  <a:cubicBezTo>
                    <a:pt x="243" y="254"/>
                    <a:pt x="314" y="305"/>
                    <a:pt x="352" y="305"/>
                  </a:cubicBezTo>
                  <a:cubicBezTo>
                    <a:pt x="361" y="305"/>
                    <a:pt x="368" y="303"/>
                    <a:pt x="373" y="298"/>
                  </a:cubicBezTo>
                  <a:cubicBezTo>
                    <a:pt x="401" y="269"/>
                    <a:pt x="344" y="183"/>
                    <a:pt x="230" y="97"/>
                  </a:cubicBezTo>
                  <a:cubicBezTo>
                    <a:pt x="165" y="33"/>
                    <a:pt x="101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263;p45">
              <a:extLst>
                <a:ext uri="{FF2B5EF4-FFF2-40B4-BE49-F238E27FC236}">
                  <a16:creationId xmlns:a16="http://schemas.microsoft.com/office/drawing/2014/main" id="{50DCF9DB-294D-EECC-2477-B9FC0861FA77}"/>
                </a:ext>
              </a:extLst>
            </p:cNvPr>
            <p:cNvSpPr/>
            <p:nvPr/>
          </p:nvSpPr>
          <p:spPr>
            <a:xfrm>
              <a:off x="4021039" y="1955674"/>
              <a:ext cx="42037" cy="16141"/>
            </a:xfrm>
            <a:custGeom>
              <a:avLst/>
              <a:gdLst/>
              <a:ahLst/>
              <a:cxnLst/>
              <a:rect l="l" t="t" r="r" b="b"/>
              <a:pathLst>
                <a:path w="487" h="187" extrusionOk="0">
                  <a:moveTo>
                    <a:pt x="100" y="1"/>
                  </a:moveTo>
                  <a:cubicBezTo>
                    <a:pt x="58" y="1"/>
                    <a:pt x="29" y="8"/>
                    <a:pt x="29" y="22"/>
                  </a:cubicBezTo>
                  <a:cubicBezTo>
                    <a:pt x="0" y="79"/>
                    <a:pt x="115" y="108"/>
                    <a:pt x="229" y="165"/>
                  </a:cubicBezTo>
                  <a:cubicBezTo>
                    <a:pt x="286" y="180"/>
                    <a:pt x="344" y="187"/>
                    <a:pt x="387" y="187"/>
                  </a:cubicBezTo>
                  <a:cubicBezTo>
                    <a:pt x="430" y="187"/>
                    <a:pt x="458" y="180"/>
                    <a:pt x="458" y="165"/>
                  </a:cubicBezTo>
                  <a:cubicBezTo>
                    <a:pt x="487" y="108"/>
                    <a:pt x="372" y="79"/>
                    <a:pt x="258" y="22"/>
                  </a:cubicBezTo>
                  <a:cubicBezTo>
                    <a:pt x="201" y="8"/>
                    <a:pt x="143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64;p45">
              <a:extLst>
                <a:ext uri="{FF2B5EF4-FFF2-40B4-BE49-F238E27FC236}">
                  <a16:creationId xmlns:a16="http://schemas.microsoft.com/office/drawing/2014/main" id="{684889A4-E7BB-CA25-5E30-401C33F46E03}"/>
                </a:ext>
              </a:extLst>
            </p:cNvPr>
            <p:cNvSpPr/>
            <p:nvPr/>
          </p:nvSpPr>
          <p:spPr>
            <a:xfrm>
              <a:off x="4023456" y="1945229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230" y="0"/>
                  </a:moveTo>
                  <a:cubicBezTo>
                    <a:pt x="87" y="29"/>
                    <a:pt x="1" y="57"/>
                    <a:pt x="1" y="86"/>
                  </a:cubicBezTo>
                  <a:cubicBezTo>
                    <a:pt x="1" y="106"/>
                    <a:pt x="58" y="126"/>
                    <a:pt x="132" y="126"/>
                  </a:cubicBezTo>
                  <a:cubicBezTo>
                    <a:pt x="163" y="126"/>
                    <a:pt x="196" y="123"/>
                    <a:pt x="230" y="114"/>
                  </a:cubicBezTo>
                  <a:cubicBezTo>
                    <a:pt x="344" y="114"/>
                    <a:pt x="459" y="57"/>
                    <a:pt x="459" y="29"/>
                  </a:cubicBezTo>
                  <a:cubicBezTo>
                    <a:pt x="459" y="0"/>
                    <a:pt x="344" y="0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65;p45">
              <a:extLst>
                <a:ext uri="{FF2B5EF4-FFF2-40B4-BE49-F238E27FC236}">
                  <a16:creationId xmlns:a16="http://schemas.microsoft.com/office/drawing/2014/main" id="{15975C61-565F-4538-CFB9-902F635B1F5C}"/>
                </a:ext>
              </a:extLst>
            </p:cNvPr>
            <p:cNvSpPr/>
            <p:nvPr/>
          </p:nvSpPr>
          <p:spPr>
            <a:xfrm>
              <a:off x="4021039" y="1926930"/>
              <a:ext cx="37117" cy="24169"/>
            </a:xfrm>
            <a:custGeom>
              <a:avLst/>
              <a:gdLst/>
              <a:ahLst/>
              <a:cxnLst/>
              <a:rect l="l" t="t" r="r" b="b"/>
              <a:pathLst>
                <a:path w="430" h="280" extrusionOk="0">
                  <a:moveTo>
                    <a:pt x="381" y="1"/>
                  </a:moveTo>
                  <a:cubicBezTo>
                    <a:pt x="344" y="1"/>
                    <a:pt x="258" y="33"/>
                    <a:pt x="172" y="98"/>
                  </a:cubicBezTo>
                  <a:cubicBezTo>
                    <a:pt x="58" y="155"/>
                    <a:pt x="0" y="241"/>
                    <a:pt x="0" y="269"/>
                  </a:cubicBezTo>
                  <a:cubicBezTo>
                    <a:pt x="7" y="276"/>
                    <a:pt x="18" y="280"/>
                    <a:pt x="32" y="280"/>
                  </a:cubicBezTo>
                  <a:cubicBezTo>
                    <a:pt x="74" y="280"/>
                    <a:pt x="143" y="248"/>
                    <a:pt x="229" y="183"/>
                  </a:cubicBezTo>
                  <a:cubicBezTo>
                    <a:pt x="344" y="126"/>
                    <a:pt x="430" y="40"/>
                    <a:pt x="401" y="12"/>
                  </a:cubicBezTo>
                  <a:cubicBezTo>
                    <a:pt x="401" y="5"/>
                    <a:pt x="394" y="1"/>
                    <a:pt x="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66;p45">
              <a:extLst>
                <a:ext uri="{FF2B5EF4-FFF2-40B4-BE49-F238E27FC236}">
                  <a16:creationId xmlns:a16="http://schemas.microsoft.com/office/drawing/2014/main" id="{3CC994CF-09D6-D7F7-C874-3F25DDAD5969}"/>
                </a:ext>
              </a:extLst>
            </p:cNvPr>
            <p:cNvSpPr/>
            <p:nvPr/>
          </p:nvSpPr>
          <p:spPr>
            <a:xfrm>
              <a:off x="4016119" y="1912601"/>
              <a:ext cx="27190" cy="33146"/>
            </a:xfrm>
            <a:custGeom>
              <a:avLst/>
              <a:gdLst/>
              <a:ahLst/>
              <a:cxnLst/>
              <a:rect l="l" t="t" r="r" b="b"/>
              <a:pathLst>
                <a:path w="315" h="384" extrusionOk="0">
                  <a:moveTo>
                    <a:pt x="273" y="0"/>
                  </a:moveTo>
                  <a:cubicBezTo>
                    <a:pt x="242" y="0"/>
                    <a:pt x="189" y="75"/>
                    <a:pt x="115" y="149"/>
                  </a:cubicBezTo>
                  <a:cubicBezTo>
                    <a:pt x="29" y="264"/>
                    <a:pt x="0" y="349"/>
                    <a:pt x="29" y="378"/>
                  </a:cubicBezTo>
                  <a:cubicBezTo>
                    <a:pt x="33" y="382"/>
                    <a:pt x="37" y="384"/>
                    <a:pt x="43" y="384"/>
                  </a:cubicBezTo>
                  <a:cubicBezTo>
                    <a:pt x="80" y="384"/>
                    <a:pt x="151" y="309"/>
                    <a:pt x="200" y="235"/>
                  </a:cubicBezTo>
                  <a:cubicBezTo>
                    <a:pt x="286" y="120"/>
                    <a:pt x="315" y="35"/>
                    <a:pt x="286" y="6"/>
                  </a:cubicBezTo>
                  <a:cubicBezTo>
                    <a:pt x="282" y="2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67;p45">
              <a:extLst>
                <a:ext uri="{FF2B5EF4-FFF2-40B4-BE49-F238E27FC236}">
                  <a16:creationId xmlns:a16="http://schemas.microsoft.com/office/drawing/2014/main" id="{9FFD87E0-96F8-931B-9B5C-ACBB53246B31}"/>
                </a:ext>
              </a:extLst>
            </p:cNvPr>
            <p:cNvSpPr/>
            <p:nvPr/>
          </p:nvSpPr>
          <p:spPr>
            <a:xfrm>
              <a:off x="4011112" y="1905265"/>
              <a:ext cx="12430" cy="37893"/>
            </a:xfrm>
            <a:custGeom>
              <a:avLst/>
              <a:gdLst/>
              <a:ahLst/>
              <a:cxnLst/>
              <a:rect l="l" t="t" r="r" b="b"/>
              <a:pathLst>
                <a:path w="144" h="439" extrusionOk="0">
                  <a:moveTo>
                    <a:pt x="113" y="1"/>
                  </a:moveTo>
                  <a:cubicBezTo>
                    <a:pt x="104" y="1"/>
                    <a:pt x="55" y="103"/>
                    <a:pt x="29" y="205"/>
                  </a:cubicBezTo>
                  <a:cubicBezTo>
                    <a:pt x="1" y="320"/>
                    <a:pt x="1" y="434"/>
                    <a:pt x="29" y="434"/>
                  </a:cubicBezTo>
                  <a:cubicBezTo>
                    <a:pt x="29" y="437"/>
                    <a:pt x="30" y="439"/>
                    <a:pt x="31" y="439"/>
                  </a:cubicBezTo>
                  <a:cubicBezTo>
                    <a:pt x="41" y="439"/>
                    <a:pt x="90" y="336"/>
                    <a:pt x="115" y="234"/>
                  </a:cubicBezTo>
                  <a:cubicBezTo>
                    <a:pt x="144" y="120"/>
                    <a:pt x="115" y="5"/>
                    <a:pt x="115" y="5"/>
                  </a:cubicBezTo>
                  <a:cubicBezTo>
                    <a:pt x="115" y="2"/>
                    <a:pt x="115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68;p45">
              <a:extLst>
                <a:ext uri="{FF2B5EF4-FFF2-40B4-BE49-F238E27FC236}">
                  <a16:creationId xmlns:a16="http://schemas.microsoft.com/office/drawing/2014/main" id="{83047FE6-58F9-E1F6-6C7F-C2BE959C2609}"/>
                </a:ext>
              </a:extLst>
            </p:cNvPr>
            <p:cNvSpPr/>
            <p:nvPr/>
          </p:nvSpPr>
          <p:spPr>
            <a:xfrm>
              <a:off x="3998769" y="1905265"/>
              <a:ext cx="14933" cy="37893"/>
            </a:xfrm>
            <a:custGeom>
              <a:avLst/>
              <a:gdLst/>
              <a:ahLst/>
              <a:cxnLst/>
              <a:rect l="l" t="t" r="r" b="b"/>
              <a:pathLst>
                <a:path w="173" h="439" extrusionOk="0">
                  <a:moveTo>
                    <a:pt x="38" y="1"/>
                  </a:moveTo>
                  <a:cubicBezTo>
                    <a:pt x="35" y="1"/>
                    <a:pt x="32" y="2"/>
                    <a:pt x="29" y="5"/>
                  </a:cubicBezTo>
                  <a:cubicBezTo>
                    <a:pt x="1" y="5"/>
                    <a:pt x="1" y="120"/>
                    <a:pt x="29" y="234"/>
                  </a:cubicBezTo>
                  <a:cubicBezTo>
                    <a:pt x="55" y="336"/>
                    <a:pt x="81" y="439"/>
                    <a:pt x="106" y="439"/>
                  </a:cubicBezTo>
                  <a:cubicBezTo>
                    <a:pt x="109" y="439"/>
                    <a:pt x="112" y="437"/>
                    <a:pt x="115" y="434"/>
                  </a:cubicBezTo>
                  <a:cubicBezTo>
                    <a:pt x="172" y="434"/>
                    <a:pt x="172" y="320"/>
                    <a:pt x="115" y="205"/>
                  </a:cubicBezTo>
                  <a:cubicBezTo>
                    <a:pt x="90" y="103"/>
                    <a:pt x="64" y="1"/>
                    <a:pt x="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69;p45">
              <a:extLst>
                <a:ext uri="{FF2B5EF4-FFF2-40B4-BE49-F238E27FC236}">
                  <a16:creationId xmlns:a16="http://schemas.microsoft.com/office/drawing/2014/main" id="{B00841E3-8AF9-2B6E-BFE0-8C8BBF3B0865}"/>
                </a:ext>
              </a:extLst>
            </p:cNvPr>
            <p:cNvSpPr/>
            <p:nvPr/>
          </p:nvSpPr>
          <p:spPr>
            <a:xfrm>
              <a:off x="3979002" y="1912601"/>
              <a:ext cx="29780" cy="33319"/>
            </a:xfrm>
            <a:custGeom>
              <a:avLst/>
              <a:gdLst/>
              <a:ahLst/>
              <a:cxnLst/>
              <a:rect l="l" t="t" r="r" b="b"/>
              <a:pathLst>
                <a:path w="345" h="386" extrusionOk="0">
                  <a:moveTo>
                    <a:pt x="44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35"/>
                    <a:pt x="58" y="120"/>
                    <a:pt x="115" y="235"/>
                  </a:cubicBezTo>
                  <a:cubicBezTo>
                    <a:pt x="186" y="330"/>
                    <a:pt x="257" y="385"/>
                    <a:pt x="296" y="385"/>
                  </a:cubicBezTo>
                  <a:cubicBezTo>
                    <a:pt x="304" y="385"/>
                    <a:pt x="311" y="383"/>
                    <a:pt x="316" y="378"/>
                  </a:cubicBezTo>
                  <a:cubicBezTo>
                    <a:pt x="344" y="378"/>
                    <a:pt x="316" y="264"/>
                    <a:pt x="230" y="149"/>
                  </a:cubicBezTo>
                  <a:cubicBezTo>
                    <a:pt x="155" y="75"/>
                    <a:pt x="81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70;p45">
              <a:extLst>
                <a:ext uri="{FF2B5EF4-FFF2-40B4-BE49-F238E27FC236}">
                  <a16:creationId xmlns:a16="http://schemas.microsoft.com/office/drawing/2014/main" id="{51568F55-DE21-BF46-1798-379819DBCE92}"/>
                </a:ext>
              </a:extLst>
            </p:cNvPr>
            <p:cNvSpPr/>
            <p:nvPr/>
          </p:nvSpPr>
          <p:spPr>
            <a:xfrm>
              <a:off x="3971579" y="1919852"/>
              <a:ext cx="34700" cy="28571"/>
            </a:xfrm>
            <a:custGeom>
              <a:avLst/>
              <a:gdLst/>
              <a:ahLst/>
              <a:cxnLst/>
              <a:rect l="l" t="t" r="r" b="b"/>
              <a:pathLst>
                <a:path w="402" h="331" extrusionOk="0">
                  <a:moveTo>
                    <a:pt x="50" y="0"/>
                  </a:moveTo>
                  <a:cubicBezTo>
                    <a:pt x="41" y="0"/>
                    <a:pt x="35" y="3"/>
                    <a:pt x="30" y="8"/>
                  </a:cubicBezTo>
                  <a:cubicBezTo>
                    <a:pt x="1" y="36"/>
                    <a:pt x="58" y="122"/>
                    <a:pt x="173" y="208"/>
                  </a:cubicBezTo>
                  <a:cubicBezTo>
                    <a:pt x="243" y="279"/>
                    <a:pt x="314" y="330"/>
                    <a:pt x="353" y="330"/>
                  </a:cubicBezTo>
                  <a:cubicBezTo>
                    <a:pt x="361" y="330"/>
                    <a:pt x="368" y="328"/>
                    <a:pt x="373" y="323"/>
                  </a:cubicBezTo>
                  <a:cubicBezTo>
                    <a:pt x="402" y="294"/>
                    <a:pt x="344" y="208"/>
                    <a:pt x="230" y="122"/>
                  </a:cubicBezTo>
                  <a:cubicBezTo>
                    <a:pt x="159" y="52"/>
                    <a:pt x="89" y="0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71;p45">
              <a:extLst>
                <a:ext uri="{FF2B5EF4-FFF2-40B4-BE49-F238E27FC236}">
                  <a16:creationId xmlns:a16="http://schemas.microsoft.com/office/drawing/2014/main" id="{5A1D6ABA-E99F-5C1F-43BD-BCF506DF6979}"/>
                </a:ext>
              </a:extLst>
            </p:cNvPr>
            <p:cNvSpPr/>
            <p:nvPr/>
          </p:nvSpPr>
          <p:spPr>
            <a:xfrm>
              <a:off x="3961739" y="1937374"/>
              <a:ext cx="42037" cy="16314"/>
            </a:xfrm>
            <a:custGeom>
              <a:avLst/>
              <a:gdLst/>
              <a:ahLst/>
              <a:cxnLst/>
              <a:rect l="l" t="t" r="r" b="b"/>
              <a:pathLst>
                <a:path w="487" h="189" extrusionOk="0">
                  <a:moveTo>
                    <a:pt x="82" y="1"/>
                  </a:moveTo>
                  <a:cubicBezTo>
                    <a:pt x="50" y="1"/>
                    <a:pt x="29" y="10"/>
                    <a:pt x="29" y="34"/>
                  </a:cubicBezTo>
                  <a:cubicBezTo>
                    <a:pt x="0" y="91"/>
                    <a:pt x="115" y="120"/>
                    <a:pt x="229" y="148"/>
                  </a:cubicBezTo>
                  <a:cubicBezTo>
                    <a:pt x="310" y="168"/>
                    <a:pt x="391" y="189"/>
                    <a:pt x="432" y="189"/>
                  </a:cubicBezTo>
                  <a:cubicBezTo>
                    <a:pt x="449" y="189"/>
                    <a:pt x="458" y="185"/>
                    <a:pt x="458" y="177"/>
                  </a:cubicBezTo>
                  <a:cubicBezTo>
                    <a:pt x="487" y="148"/>
                    <a:pt x="372" y="62"/>
                    <a:pt x="258" y="34"/>
                  </a:cubicBezTo>
                  <a:cubicBezTo>
                    <a:pt x="192" y="17"/>
                    <a:pt x="126" y="1"/>
                    <a:pt x="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72;p45">
              <a:extLst>
                <a:ext uri="{FF2B5EF4-FFF2-40B4-BE49-F238E27FC236}">
                  <a16:creationId xmlns:a16="http://schemas.microsoft.com/office/drawing/2014/main" id="{2C0312F9-E958-F0BF-C1A8-02CF44CC3B47}"/>
                </a:ext>
              </a:extLst>
            </p:cNvPr>
            <p:cNvSpPr/>
            <p:nvPr/>
          </p:nvSpPr>
          <p:spPr>
            <a:xfrm>
              <a:off x="3961739" y="1952566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29" y="1"/>
                  </a:moveTo>
                  <a:cubicBezTo>
                    <a:pt x="86" y="1"/>
                    <a:pt x="0" y="58"/>
                    <a:pt x="0" y="87"/>
                  </a:cubicBezTo>
                  <a:cubicBezTo>
                    <a:pt x="0" y="107"/>
                    <a:pt x="58" y="127"/>
                    <a:pt x="132" y="127"/>
                  </a:cubicBezTo>
                  <a:cubicBezTo>
                    <a:pt x="162" y="127"/>
                    <a:pt x="196" y="124"/>
                    <a:pt x="229" y="115"/>
                  </a:cubicBezTo>
                  <a:cubicBezTo>
                    <a:pt x="372" y="115"/>
                    <a:pt x="458" y="58"/>
                    <a:pt x="458" y="29"/>
                  </a:cubicBezTo>
                  <a:cubicBezTo>
                    <a:pt x="458" y="1"/>
                    <a:pt x="344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73;p45">
              <a:extLst>
                <a:ext uri="{FF2B5EF4-FFF2-40B4-BE49-F238E27FC236}">
                  <a16:creationId xmlns:a16="http://schemas.microsoft.com/office/drawing/2014/main" id="{F3F8CAA4-8E08-38E9-428B-37CD6602004A}"/>
                </a:ext>
              </a:extLst>
            </p:cNvPr>
            <p:cNvSpPr/>
            <p:nvPr/>
          </p:nvSpPr>
          <p:spPr>
            <a:xfrm>
              <a:off x="3966659" y="1959040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90" y="1"/>
                  </a:moveTo>
                  <a:cubicBezTo>
                    <a:pt x="340" y="1"/>
                    <a:pt x="256" y="27"/>
                    <a:pt x="172" y="69"/>
                  </a:cubicBezTo>
                  <a:cubicBezTo>
                    <a:pt x="87" y="155"/>
                    <a:pt x="1" y="212"/>
                    <a:pt x="29" y="241"/>
                  </a:cubicBezTo>
                  <a:cubicBezTo>
                    <a:pt x="29" y="248"/>
                    <a:pt x="38" y="252"/>
                    <a:pt x="52" y="252"/>
                  </a:cubicBezTo>
                  <a:cubicBezTo>
                    <a:pt x="91" y="252"/>
                    <a:pt x="174" y="225"/>
                    <a:pt x="258" y="183"/>
                  </a:cubicBezTo>
                  <a:cubicBezTo>
                    <a:pt x="373" y="126"/>
                    <a:pt x="430" y="40"/>
                    <a:pt x="430" y="12"/>
                  </a:cubicBezTo>
                  <a:cubicBezTo>
                    <a:pt x="422" y="4"/>
                    <a:pt x="408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74;p45">
              <a:extLst>
                <a:ext uri="{FF2B5EF4-FFF2-40B4-BE49-F238E27FC236}">
                  <a16:creationId xmlns:a16="http://schemas.microsoft.com/office/drawing/2014/main" id="{3CF58179-3219-0658-6BDE-A19EB5969591}"/>
                </a:ext>
              </a:extLst>
            </p:cNvPr>
            <p:cNvSpPr/>
            <p:nvPr/>
          </p:nvSpPr>
          <p:spPr>
            <a:xfrm>
              <a:off x="3979002" y="1962493"/>
              <a:ext cx="29780" cy="32801"/>
            </a:xfrm>
            <a:custGeom>
              <a:avLst/>
              <a:gdLst/>
              <a:ahLst/>
              <a:cxnLst/>
              <a:rect l="l" t="t" r="r" b="b"/>
              <a:pathLst>
                <a:path w="345" h="380" extrusionOk="0">
                  <a:moveTo>
                    <a:pt x="316" y="0"/>
                  </a:moveTo>
                  <a:cubicBezTo>
                    <a:pt x="287" y="0"/>
                    <a:pt x="201" y="58"/>
                    <a:pt x="115" y="172"/>
                  </a:cubicBezTo>
                  <a:cubicBezTo>
                    <a:pt x="58" y="258"/>
                    <a:pt x="1" y="372"/>
                    <a:pt x="29" y="372"/>
                  </a:cubicBezTo>
                  <a:cubicBezTo>
                    <a:pt x="34" y="377"/>
                    <a:pt x="41" y="380"/>
                    <a:pt x="49" y="380"/>
                  </a:cubicBezTo>
                  <a:cubicBezTo>
                    <a:pt x="87" y="380"/>
                    <a:pt x="159" y="324"/>
                    <a:pt x="230" y="229"/>
                  </a:cubicBezTo>
                  <a:cubicBezTo>
                    <a:pt x="287" y="115"/>
                    <a:pt x="344" y="29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75;p45">
              <a:extLst>
                <a:ext uri="{FF2B5EF4-FFF2-40B4-BE49-F238E27FC236}">
                  <a16:creationId xmlns:a16="http://schemas.microsoft.com/office/drawing/2014/main" id="{022AF516-5336-9659-8B74-F31C887BB714}"/>
                </a:ext>
              </a:extLst>
            </p:cNvPr>
            <p:cNvSpPr/>
            <p:nvPr/>
          </p:nvSpPr>
          <p:spPr>
            <a:xfrm>
              <a:off x="3998769" y="1964910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144" y="1"/>
                  </a:moveTo>
                  <a:cubicBezTo>
                    <a:pt x="115" y="1"/>
                    <a:pt x="58" y="87"/>
                    <a:pt x="29" y="230"/>
                  </a:cubicBezTo>
                  <a:cubicBezTo>
                    <a:pt x="1" y="344"/>
                    <a:pt x="1" y="459"/>
                    <a:pt x="29" y="459"/>
                  </a:cubicBezTo>
                  <a:cubicBezTo>
                    <a:pt x="58" y="459"/>
                    <a:pt x="115" y="373"/>
                    <a:pt x="144" y="230"/>
                  </a:cubicBezTo>
                  <a:cubicBezTo>
                    <a:pt x="172" y="115"/>
                    <a:pt x="172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76;p45">
              <a:extLst>
                <a:ext uri="{FF2B5EF4-FFF2-40B4-BE49-F238E27FC236}">
                  <a16:creationId xmlns:a16="http://schemas.microsoft.com/office/drawing/2014/main" id="{D4883ADA-D638-E4E1-EF61-FBA5136238FE}"/>
                </a:ext>
              </a:extLst>
            </p:cNvPr>
            <p:cNvSpPr/>
            <p:nvPr/>
          </p:nvSpPr>
          <p:spPr>
            <a:xfrm>
              <a:off x="4011112" y="1964910"/>
              <a:ext cx="14933" cy="39620"/>
            </a:xfrm>
            <a:custGeom>
              <a:avLst/>
              <a:gdLst/>
              <a:ahLst/>
              <a:cxnLst/>
              <a:rect l="l" t="t" r="r" b="b"/>
              <a:pathLst>
                <a:path w="173" h="459" extrusionOk="0">
                  <a:moveTo>
                    <a:pt x="29" y="1"/>
                  </a:moveTo>
                  <a:cubicBezTo>
                    <a:pt x="1" y="1"/>
                    <a:pt x="1" y="115"/>
                    <a:pt x="29" y="230"/>
                  </a:cubicBezTo>
                  <a:cubicBezTo>
                    <a:pt x="87" y="373"/>
                    <a:pt x="115" y="459"/>
                    <a:pt x="144" y="459"/>
                  </a:cubicBezTo>
                  <a:cubicBezTo>
                    <a:pt x="173" y="459"/>
                    <a:pt x="173" y="344"/>
                    <a:pt x="144" y="230"/>
                  </a:cubicBezTo>
                  <a:cubicBezTo>
                    <a:pt x="115" y="87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77;p45">
              <a:extLst>
                <a:ext uri="{FF2B5EF4-FFF2-40B4-BE49-F238E27FC236}">
                  <a16:creationId xmlns:a16="http://schemas.microsoft.com/office/drawing/2014/main" id="{5076E46B-E6C3-E9DC-B2F0-6388E6F68953}"/>
                </a:ext>
              </a:extLst>
            </p:cNvPr>
            <p:cNvSpPr/>
            <p:nvPr/>
          </p:nvSpPr>
          <p:spPr>
            <a:xfrm>
              <a:off x="4016119" y="1962493"/>
              <a:ext cx="27190" cy="34700"/>
            </a:xfrm>
            <a:custGeom>
              <a:avLst/>
              <a:gdLst/>
              <a:ahLst/>
              <a:cxnLst/>
              <a:rect l="l" t="t" r="r" b="b"/>
              <a:pathLst>
                <a:path w="315" h="402" extrusionOk="0">
                  <a:moveTo>
                    <a:pt x="29" y="0"/>
                  </a:moveTo>
                  <a:cubicBezTo>
                    <a:pt x="0" y="29"/>
                    <a:pt x="29" y="115"/>
                    <a:pt x="115" y="229"/>
                  </a:cubicBezTo>
                  <a:cubicBezTo>
                    <a:pt x="200" y="344"/>
                    <a:pt x="258" y="401"/>
                    <a:pt x="286" y="401"/>
                  </a:cubicBezTo>
                  <a:cubicBezTo>
                    <a:pt x="315" y="372"/>
                    <a:pt x="286" y="258"/>
                    <a:pt x="200" y="172"/>
                  </a:cubicBezTo>
                  <a:cubicBezTo>
                    <a:pt x="143" y="58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78;p45">
              <a:extLst>
                <a:ext uri="{FF2B5EF4-FFF2-40B4-BE49-F238E27FC236}">
                  <a16:creationId xmlns:a16="http://schemas.microsoft.com/office/drawing/2014/main" id="{64253E64-2852-F5DA-E94E-822DCC79768D}"/>
                </a:ext>
              </a:extLst>
            </p:cNvPr>
            <p:cNvSpPr/>
            <p:nvPr/>
          </p:nvSpPr>
          <p:spPr>
            <a:xfrm>
              <a:off x="4021039" y="1959040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5" y="1"/>
                  </a:moveTo>
                  <a:cubicBezTo>
                    <a:pt x="20" y="1"/>
                    <a:pt x="8" y="4"/>
                    <a:pt x="0" y="12"/>
                  </a:cubicBezTo>
                  <a:cubicBezTo>
                    <a:pt x="0" y="40"/>
                    <a:pt x="58" y="126"/>
                    <a:pt x="172" y="183"/>
                  </a:cubicBezTo>
                  <a:cubicBezTo>
                    <a:pt x="256" y="225"/>
                    <a:pt x="340" y="252"/>
                    <a:pt x="379" y="252"/>
                  </a:cubicBezTo>
                  <a:cubicBezTo>
                    <a:pt x="393" y="252"/>
                    <a:pt x="401" y="248"/>
                    <a:pt x="401" y="241"/>
                  </a:cubicBezTo>
                  <a:cubicBezTo>
                    <a:pt x="430" y="212"/>
                    <a:pt x="344" y="155"/>
                    <a:pt x="229" y="69"/>
                  </a:cubicBezTo>
                  <a:cubicBezTo>
                    <a:pt x="145" y="27"/>
                    <a:pt x="77" y="1"/>
                    <a:pt x="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79;p45">
              <a:extLst>
                <a:ext uri="{FF2B5EF4-FFF2-40B4-BE49-F238E27FC236}">
                  <a16:creationId xmlns:a16="http://schemas.microsoft.com/office/drawing/2014/main" id="{112471B0-D22C-C9E7-7CBB-0A721ACD9573}"/>
                </a:ext>
              </a:extLst>
            </p:cNvPr>
            <p:cNvSpPr/>
            <p:nvPr/>
          </p:nvSpPr>
          <p:spPr>
            <a:xfrm>
              <a:off x="4023456" y="1952566"/>
              <a:ext cx="39620" cy="11049"/>
            </a:xfrm>
            <a:custGeom>
              <a:avLst/>
              <a:gdLst/>
              <a:ahLst/>
              <a:cxnLst/>
              <a:rect l="l" t="t" r="r" b="b"/>
              <a:pathLst>
                <a:path w="459" h="128" extrusionOk="0">
                  <a:moveTo>
                    <a:pt x="230" y="1"/>
                  </a:moveTo>
                  <a:cubicBezTo>
                    <a:pt x="115" y="1"/>
                    <a:pt x="1" y="1"/>
                    <a:pt x="1" y="29"/>
                  </a:cubicBezTo>
                  <a:cubicBezTo>
                    <a:pt x="1" y="58"/>
                    <a:pt x="87" y="115"/>
                    <a:pt x="230" y="115"/>
                  </a:cubicBezTo>
                  <a:cubicBezTo>
                    <a:pt x="263" y="124"/>
                    <a:pt x="297" y="127"/>
                    <a:pt x="328" y="127"/>
                  </a:cubicBezTo>
                  <a:cubicBezTo>
                    <a:pt x="402" y="127"/>
                    <a:pt x="459" y="107"/>
                    <a:pt x="459" y="87"/>
                  </a:cubicBezTo>
                  <a:cubicBezTo>
                    <a:pt x="459" y="58"/>
                    <a:pt x="373" y="29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80;p45">
              <a:extLst>
                <a:ext uri="{FF2B5EF4-FFF2-40B4-BE49-F238E27FC236}">
                  <a16:creationId xmlns:a16="http://schemas.microsoft.com/office/drawing/2014/main" id="{B3CF5C1B-319C-FFA0-B09B-A122CAD66F76}"/>
                </a:ext>
              </a:extLst>
            </p:cNvPr>
            <p:cNvSpPr/>
            <p:nvPr/>
          </p:nvSpPr>
          <p:spPr>
            <a:xfrm>
              <a:off x="4021039" y="1938410"/>
              <a:ext cx="39620" cy="13638"/>
            </a:xfrm>
            <a:custGeom>
              <a:avLst/>
              <a:gdLst/>
              <a:ahLst/>
              <a:cxnLst/>
              <a:rect l="l" t="t" r="r" b="b"/>
              <a:pathLst>
                <a:path w="459" h="158" extrusionOk="0">
                  <a:moveTo>
                    <a:pt x="387" y="0"/>
                  </a:moveTo>
                  <a:cubicBezTo>
                    <a:pt x="344" y="0"/>
                    <a:pt x="286" y="7"/>
                    <a:pt x="229" y="22"/>
                  </a:cubicBezTo>
                  <a:cubicBezTo>
                    <a:pt x="115" y="50"/>
                    <a:pt x="0" y="108"/>
                    <a:pt x="29" y="136"/>
                  </a:cubicBezTo>
                  <a:cubicBezTo>
                    <a:pt x="29" y="151"/>
                    <a:pt x="58" y="158"/>
                    <a:pt x="100" y="158"/>
                  </a:cubicBezTo>
                  <a:cubicBezTo>
                    <a:pt x="143" y="158"/>
                    <a:pt x="201" y="151"/>
                    <a:pt x="258" y="136"/>
                  </a:cubicBezTo>
                  <a:cubicBezTo>
                    <a:pt x="372" y="108"/>
                    <a:pt x="458" y="50"/>
                    <a:pt x="458" y="22"/>
                  </a:cubicBezTo>
                  <a:cubicBezTo>
                    <a:pt x="458" y="7"/>
                    <a:pt x="430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81;p45">
              <a:extLst>
                <a:ext uri="{FF2B5EF4-FFF2-40B4-BE49-F238E27FC236}">
                  <a16:creationId xmlns:a16="http://schemas.microsoft.com/office/drawing/2014/main" id="{96CB4E7E-2D89-52EB-07A6-6723FFDA28CB}"/>
                </a:ext>
              </a:extLst>
            </p:cNvPr>
            <p:cNvSpPr/>
            <p:nvPr/>
          </p:nvSpPr>
          <p:spPr>
            <a:xfrm>
              <a:off x="4018535" y="1919852"/>
              <a:ext cx="34700" cy="28571"/>
            </a:xfrm>
            <a:custGeom>
              <a:avLst/>
              <a:gdLst/>
              <a:ahLst/>
              <a:cxnLst/>
              <a:rect l="l" t="t" r="r" b="b"/>
              <a:pathLst>
                <a:path w="402" h="331" extrusionOk="0">
                  <a:moveTo>
                    <a:pt x="363" y="0"/>
                  </a:moveTo>
                  <a:cubicBezTo>
                    <a:pt x="333" y="0"/>
                    <a:pt x="243" y="52"/>
                    <a:pt x="172" y="122"/>
                  </a:cubicBezTo>
                  <a:cubicBezTo>
                    <a:pt x="58" y="208"/>
                    <a:pt x="1" y="294"/>
                    <a:pt x="29" y="323"/>
                  </a:cubicBezTo>
                  <a:cubicBezTo>
                    <a:pt x="29" y="328"/>
                    <a:pt x="33" y="330"/>
                    <a:pt x="39" y="330"/>
                  </a:cubicBezTo>
                  <a:cubicBezTo>
                    <a:pt x="69" y="330"/>
                    <a:pt x="159" y="279"/>
                    <a:pt x="230" y="208"/>
                  </a:cubicBezTo>
                  <a:cubicBezTo>
                    <a:pt x="344" y="122"/>
                    <a:pt x="401" y="36"/>
                    <a:pt x="373" y="8"/>
                  </a:cubicBezTo>
                  <a:cubicBezTo>
                    <a:pt x="373" y="3"/>
                    <a:pt x="369" y="0"/>
                    <a:pt x="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82;p45">
              <a:extLst>
                <a:ext uri="{FF2B5EF4-FFF2-40B4-BE49-F238E27FC236}">
                  <a16:creationId xmlns:a16="http://schemas.microsoft.com/office/drawing/2014/main" id="{9BB12B1D-DAFD-7A12-4575-7B47DC9600F3}"/>
                </a:ext>
              </a:extLst>
            </p:cNvPr>
            <p:cNvSpPr/>
            <p:nvPr/>
          </p:nvSpPr>
          <p:spPr>
            <a:xfrm>
              <a:off x="4013615" y="1908113"/>
              <a:ext cx="22356" cy="37203"/>
            </a:xfrm>
            <a:custGeom>
              <a:avLst/>
              <a:gdLst/>
              <a:ahLst/>
              <a:cxnLst/>
              <a:rect l="l" t="t" r="r" b="b"/>
              <a:pathLst>
                <a:path w="259" h="431" extrusionOk="0">
                  <a:moveTo>
                    <a:pt x="229" y="1"/>
                  </a:moveTo>
                  <a:cubicBezTo>
                    <a:pt x="201" y="1"/>
                    <a:pt x="144" y="87"/>
                    <a:pt x="86" y="201"/>
                  </a:cubicBezTo>
                  <a:cubicBezTo>
                    <a:pt x="29" y="316"/>
                    <a:pt x="0" y="401"/>
                    <a:pt x="29" y="430"/>
                  </a:cubicBezTo>
                  <a:cubicBezTo>
                    <a:pt x="58" y="430"/>
                    <a:pt x="144" y="344"/>
                    <a:pt x="201" y="230"/>
                  </a:cubicBezTo>
                  <a:cubicBezTo>
                    <a:pt x="258" y="115"/>
                    <a:pt x="258" y="29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83;p45">
              <a:extLst>
                <a:ext uri="{FF2B5EF4-FFF2-40B4-BE49-F238E27FC236}">
                  <a16:creationId xmlns:a16="http://schemas.microsoft.com/office/drawing/2014/main" id="{631C3D6C-494C-7E23-2F1D-A1DB9478FE65}"/>
                </a:ext>
              </a:extLst>
            </p:cNvPr>
            <p:cNvSpPr/>
            <p:nvPr/>
          </p:nvSpPr>
          <p:spPr>
            <a:xfrm>
              <a:off x="4008695" y="1903193"/>
              <a:ext cx="9927" cy="39620"/>
            </a:xfrm>
            <a:custGeom>
              <a:avLst/>
              <a:gdLst/>
              <a:ahLst/>
              <a:cxnLst/>
              <a:rect l="l" t="t" r="r" b="b"/>
              <a:pathLst>
                <a:path w="115" h="459" extrusionOk="0">
                  <a:moveTo>
                    <a:pt x="57" y="0"/>
                  </a:moveTo>
                  <a:cubicBezTo>
                    <a:pt x="0" y="0"/>
                    <a:pt x="0" y="115"/>
                    <a:pt x="0" y="229"/>
                  </a:cubicBezTo>
                  <a:cubicBezTo>
                    <a:pt x="0" y="373"/>
                    <a:pt x="0" y="458"/>
                    <a:pt x="57" y="458"/>
                  </a:cubicBezTo>
                  <a:cubicBezTo>
                    <a:pt x="86" y="458"/>
                    <a:pt x="115" y="373"/>
                    <a:pt x="115" y="229"/>
                  </a:cubicBezTo>
                  <a:cubicBezTo>
                    <a:pt x="115" y="115"/>
                    <a:pt x="115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84;p45">
              <a:extLst>
                <a:ext uri="{FF2B5EF4-FFF2-40B4-BE49-F238E27FC236}">
                  <a16:creationId xmlns:a16="http://schemas.microsoft.com/office/drawing/2014/main" id="{52128E3C-28EA-0117-C801-7414DCB0C7D5}"/>
                </a:ext>
              </a:extLst>
            </p:cNvPr>
            <p:cNvSpPr/>
            <p:nvPr/>
          </p:nvSpPr>
          <p:spPr>
            <a:xfrm>
              <a:off x="3991346" y="1907681"/>
              <a:ext cx="19853" cy="37634"/>
            </a:xfrm>
            <a:custGeom>
              <a:avLst/>
              <a:gdLst/>
              <a:ahLst/>
              <a:cxnLst/>
              <a:rect l="l" t="t" r="r" b="b"/>
              <a:pathLst>
                <a:path w="230" h="436" extrusionOk="0">
                  <a:moveTo>
                    <a:pt x="43" y="0"/>
                  </a:moveTo>
                  <a:cubicBezTo>
                    <a:pt x="38" y="0"/>
                    <a:pt x="33" y="2"/>
                    <a:pt x="29" y="6"/>
                  </a:cubicBezTo>
                  <a:cubicBezTo>
                    <a:pt x="1" y="6"/>
                    <a:pt x="1" y="120"/>
                    <a:pt x="58" y="235"/>
                  </a:cubicBezTo>
                  <a:cubicBezTo>
                    <a:pt x="87" y="349"/>
                    <a:pt x="173" y="435"/>
                    <a:pt x="201" y="435"/>
                  </a:cubicBezTo>
                  <a:cubicBezTo>
                    <a:pt x="230" y="406"/>
                    <a:pt x="201" y="321"/>
                    <a:pt x="173" y="177"/>
                  </a:cubicBezTo>
                  <a:cubicBezTo>
                    <a:pt x="148" y="78"/>
                    <a:pt x="80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85;p45">
              <a:extLst>
                <a:ext uri="{FF2B5EF4-FFF2-40B4-BE49-F238E27FC236}">
                  <a16:creationId xmlns:a16="http://schemas.microsoft.com/office/drawing/2014/main" id="{DFA5EE08-43C1-13AE-FAEB-14FE1CA2885D}"/>
                </a:ext>
              </a:extLst>
            </p:cNvPr>
            <p:cNvSpPr/>
            <p:nvPr/>
          </p:nvSpPr>
          <p:spPr>
            <a:xfrm>
              <a:off x="3991950" y="1939101"/>
              <a:ext cx="41691" cy="31074"/>
            </a:xfrm>
            <a:custGeom>
              <a:avLst/>
              <a:gdLst/>
              <a:ahLst/>
              <a:cxnLst/>
              <a:rect l="l" t="t" r="r" b="b"/>
              <a:pathLst>
                <a:path w="483" h="360" extrusionOk="0">
                  <a:moveTo>
                    <a:pt x="258" y="1"/>
                  </a:moveTo>
                  <a:cubicBezTo>
                    <a:pt x="118" y="1"/>
                    <a:pt x="0" y="192"/>
                    <a:pt x="137" y="329"/>
                  </a:cubicBezTo>
                  <a:cubicBezTo>
                    <a:pt x="169" y="350"/>
                    <a:pt x="202" y="359"/>
                    <a:pt x="234" y="359"/>
                  </a:cubicBezTo>
                  <a:cubicBezTo>
                    <a:pt x="372" y="359"/>
                    <a:pt x="482" y="182"/>
                    <a:pt x="366" y="42"/>
                  </a:cubicBezTo>
                  <a:cubicBezTo>
                    <a:pt x="331" y="13"/>
                    <a:pt x="294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86;p45">
              <a:extLst>
                <a:ext uri="{FF2B5EF4-FFF2-40B4-BE49-F238E27FC236}">
                  <a16:creationId xmlns:a16="http://schemas.microsoft.com/office/drawing/2014/main" id="{9637E00A-92E5-DB24-07DA-C0A2750CD9E0}"/>
                </a:ext>
              </a:extLst>
            </p:cNvPr>
            <p:cNvSpPr/>
            <p:nvPr/>
          </p:nvSpPr>
          <p:spPr>
            <a:xfrm>
              <a:off x="3996352" y="1945229"/>
              <a:ext cx="41087" cy="27190"/>
            </a:xfrm>
            <a:custGeom>
              <a:avLst/>
              <a:gdLst/>
              <a:ahLst/>
              <a:cxnLst/>
              <a:rect l="l" t="t" r="r" b="b"/>
              <a:pathLst>
                <a:path w="476" h="315" extrusionOk="0">
                  <a:moveTo>
                    <a:pt x="344" y="0"/>
                  </a:moveTo>
                  <a:cubicBezTo>
                    <a:pt x="344" y="57"/>
                    <a:pt x="315" y="86"/>
                    <a:pt x="286" y="143"/>
                  </a:cubicBezTo>
                  <a:cubicBezTo>
                    <a:pt x="258" y="172"/>
                    <a:pt x="215" y="186"/>
                    <a:pt x="168" y="186"/>
                  </a:cubicBezTo>
                  <a:cubicBezTo>
                    <a:pt x="122" y="186"/>
                    <a:pt x="72" y="172"/>
                    <a:pt x="29" y="143"/>
                  </a:cubicBezTo>
                  <a:lnTo>
                    <a:pt x="29" y="114"/>
                  </a:lnTo>
                  <a:lnTo>
                    <a:pt x="29" y="114"/>
                  </a:lnTo>
                  <a:cubicBezTo>
                    <a:pt x="0" y="172"/>
                    <a:pt x="29" y="229"/>
                    <a:pt x="86" y="258"/>
                  </a:cubicBezTo>
                  <a:cubicBezTo>
                    <a:pt x="126" y="297"/>
                    <a:pt x="170" y="314"/>
                    <a:pt x="213" y="314"/>
                  </a:cubicBezTo>
                  <a:cubicBezTo>
                    <a:pt x="354" y="314"/>
                    <a:pt x="475" y="132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87;p45">
              <a:extLst>
                <a:ext uri="{FF2B5EF4-FFF2-40B4-BE49-F238E27FC236}">
                  <a16:creationId xmlns:a16="http://schemas.microsoft.com/office/drawing/2014/main" id="{A7B7D874-AA08-1B2B-E71A-D638F4D643C1}"/>
                </a:ext>
              </a:extLst>
            </p:cNvPr>
            <p:cNvSpPr/>
            <p:nvPr/>
          </p:nvSpPr>
          <p:spPr>
            <a:xfrm>
              <a:off x="2943975" y="2690231"/>
              <a:ext cx="39620" cy="10962"/>
            </a:xfrm>
            <a:custGeom>
              <a:avLst/>
              <a:gdLst/>
              <a:ahLst/>
              <a:cxnLst/>
              <a:rect l="l" t="t" r="r" b="b"/>
              <a:pathLst>
                <a:path w="459" h="127" extrusionOk="0">
                  <a:moveTo>
                    <a:pt x="327" y="0"/>
                  </a:moveTo>
                  <a:cubicBezTo>
                    <a:pt x="296" y="0"/>
                    <a:pt x="263" y="4"/>
                    <a:pt x="229" y="12"/>
                  </a:cubicBezTo>
                  <a:cubicBezTo>
                    <a:pt x="86" y="12"/>
                    <a:pt x="0" y="41"/>
                    <a:pt x="0" y="69"/>
                  </a:cubicBezTo>
                  <a:cubicBezTo>
                    <a:pt x="0" y="127"/>
                    <a:pt x="115" y="127"/>
                    <a:pt x="229" y="127"/>
                  </a:cubicBezTo>
                  <a:cubicBezTo>
                    <a:pt x="372" y="127"/>
                    <a:pt x="458" y="98"/>
                    <a:pt x="458" y="41"/>
                  </a:cubicBezTo>
                  <a:cubicBezTo>
                    <a:pt x="458" y="20"/>
                    <a:pt x="401" y="0"/>
                    <a:pt x="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88;p45">
              <a:extLst>
                <a:ext uri="{FF2B5EF4-FFF2-40B4-BE49-F238E27FC236}">
                  <a16:creationId xmlns:a16="http://schemas.microsoft.com/office/drawing/2014/main" id="{3269351B-C9C5-99BE-BDA8-575AC9D6D582}"/>
                </a:ext>
              </a:extLst>
            </p:cNvPr>
            <p:cNvSpPr/>
            <p:nvPr/>
          </p:nvSpPr>
          <p:spPr>
            <a:xfrm>
              <a:off x="2941472" y="2672968"/>
              <a:ext cx="37117" cy="21752"/>
            </a:xfrm>
            <a:custGeom>
              <a:avLst/>
              <a:gdLst/>
              <a:ahLst/>
              <a:cxnLst/>
              <a:rect l="l" t="t" r="r" b="b"/>
              <a:pathLst>
                <a:path w="430" h="252" extrusionOk="0">
                  <a:moveTo>
                    <a:pt x="391" y="0"/>
                  </a:moveTo>
                  <a:cubicBezTo>
                    <a:pt x="342" y="0"/>
                    <a:pt x="264" y="27"/>
                    <a:pt x="201" y="69"/>
                  </a:cubicBezTo>
                  <a:cubicBezTo>
                    <a:pt x="87" y="126"/>
                    <a:pt x="1" y="212"/>
                    <a:pt x="1" y="241"/>
                  </a:cubicBezTo>
                  <a:cubicBezTo>
                    <a:pt x="8" y="248"/>
                    <a:pt x="20" y="252"/>
                    <a:pt x="35" y="252"/>
                  </a:cubicBezTo>
                  <a:cubicBezTo>
                    <a:pt x="77" y="252"/>
                    <a:pt x="146" y="225"/>
                    <a:pt x="230" y="183"/>
                  </a:cubicBezTo>
                  <a:cubicBezTo>
                    <a:pt x="344" y="126"/>
                    <a:pt x="430" y="40"/>
                    <a:pt x="430" y="12"/>
                  </a:cubicBezTo>
                  <a:cubicBezTo>
                    <a:pt x="422" y="4"/>
                    <a:pt x="408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89;p45">
              <a:extLst>
                <a:ext uri="{FF2B5EF4-FFF2-40B4-BE49-F238E27FC236}">
                  <a16:creationId xmlns:a16="http://schemas.microsoft.com/office/drawing/2014/main" id="{E43C5160-4A33-BC34-678B-90B69BE1C287}"/>
                </a:ext>
              </a:extLst>
            </p:cNvPr>
            <p:cNvSpPr/>
            <p:nvPr/>
          </p:nvSpPr>
          <p:spPr>
            <a:xfrm>
              <a:off x="2941472" y="2700071"/>
              <a:ext cx="39620" cy="17005"/>
            </a:xfrm>
            <a:custGeom>
              <a:avLst/>
              <a:gdLst/>
              <a:ahLst/>
              <a:cxnLst/>
              <a:rect l="l" t="t" r="r" b="b"/>
              <a:pathLst>
                <a:path w="459" h="197" extrusionOk="0">
                  <a:moveTo>
                    <a:pt x="41" y="1"/>
                  </a:moveTo>
                  <a:cubicBezTo>
                    <a:pt x="22" y="1"/>
                    <a:pt x="9" y="4"/>
                    <a:pt x="1" y="13"/>
                  </a:cubicBezTo>
                  <a:cubicBezTo>
                    <a:pt x="1" y="41"/>
                    <a:pt x="87" y="98"/>
                    <a:pt x="201" y="156"/>
                  </a:cubicBezTo>
                  <a:cubicBezTo>
                    <a:pt x="302" y="176"/>
                    <a:pt x="375" y="196"/>
                    <a:pt x="419" y="196"/>
                  </a:cubicBezTo>
                  <a:cubicBezTo>
                    <a:pt x="437" y="196"/>
                    <a:pt x="450" y="193"/>
                    <a:pt x="459" y="184"/>
                  </a:cubicBezTo>
                  <a:cubicBezTo>
                    <a:pt x="459" y="156"/>
                    <a:pt x="373" y="98"/>
                    <a:pt x="258" y="41"/>
                  </a:cubicBezTo>
                  <a:cubicBezTo>
                    <a:pt x="157" y="21"/>
                    <a:pt x="85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90;p45">
              <a:extLst>
                <a:ext uri="{FF2B5EF4-FFF2-40B4-BE49-F238E27FC236}">
                  <a16:creationId xmlns:a16="http://schemas.microsoft.com/office/drawing/2014/main" id="{9B30D6AB-2325-3779-38A1-446147F3281F}"/>
                </a:ext>
              </a:extLst>
            </p:cNvPr>
            <p:cNvSpPr/>
            <p:nvPr/>
          </p:nvSpPr>
          <p:spPr>
            <a:xfrm>
              <a:off x="1128297" y="2782590"/>
              <a:ext cx="891832" cy="837539"/>
            </a:xfrm>
            <a:custGeom>
              <a:avLst/>
              <a:gdLst/>
              <a:ahLst/>
              <a:cxnLst/>
              <a:rect l="l" t="t" r="r" b="b"/>
              <a:pathLst>
                <a:path w="10332" h="9703" extrusionOk="0">
                  <a:moveTo>
                    <a:pt x="5152" y="1"/>
                  </a:moveTo>
                  <a:cubicBezTo>
                    <a:pt x="2290" y="1"/>
                    <a:pt x="0" y="545"/>
                    <a:pt x="0" y="1232"/>
                  </a:cubicBezTo>
                  <a:lnTo>
                    <a:pt x="0" y="8444"/>
                  </a:lnTo>
                  <a:cubicBezTo>
                    <a:pt x="0" y="9130"/>
                    <a:pt x="2290" y="9703"/>
                    <a:pt x="5152" y="9703"/>
                  </a:cubicBezTo>
                  <a:cubicBezTo>
                    <a:pt x="8014" y="9703"/>
                    <a:pt x="10332" y="9130"/>
                    <a:pt x="10332" y="8444"/>
                  </a:cubicBezTo>
                  <a:lnTo>
                    <a:pt x="10332" y="1232"/>
                  </a:lnTo>
                  <a:cubicBezTo>
                    <a:pt x="10332" y="545"/>
                    <a:pt x="8014" y="1"/>
                    <a:pt x="5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91;p45">
              <a:extLst>
                <a:ext uri="{FF2B5EF4-FFF2-40B4-BE49-F238E27FC236}">
                  <a16:creationId xmlns:a16="http://schemas.microsoft.com/office/drawing/2014/main" id="{BD3F2BB9-7703-901B-D22B-DB46241A263B}"/>
                </a:ext>
              </a:extLst>
            </p:cNvPr>
            <p:cNvSpPr/>
            <p:nvPr/>
          </p:nvSpPr>
          <p:spPr>
            <a:xfrm>
              <a:off x="1128297" y="2782590"/>
              <a:ext cx="891832" cy="837539"/>
            </a:xfrm>
            <a:custGeom>
              <a:avLst/>
              <a:gdLst/>
              <a:ahLst/>
              <a:cxnLst/>
              <a:rect l="l" t="t" r="r" b="b"/>
              <a:pathLst>
                <a:path w="10332" h="9703" extrusionOk="0">
                  <a:moveTo>
                    <a:pt x="4923" y="1"/>
                  </a:moveTo>
                  <a:lnTo>
                    <a:pt x="4493" y="3750"/>
                  </a:lnTo>
                  <a:cubicBezTo>
                    <a:pt x="4493" y="4437"/>
                    <a:pt x="2834" y="6383"/>
                    <a:pt x="0" y="6383"/>
                  </a:cubicBezTo>
                  <a:lnTo>
                    <a:pt x="0" y="8444"/>
                  </a:lnTo>
                  <a:cubicBezTo>
                    <a:pt x="0" y="9130"/>
                    <a:pt x="2290" y="9703"/>
                    <a:pt x="5152" y="9703"/>
                  </a:cubicBezTo>
                  <a:cubicBezTo>
                    <a:pt x="8014" y="9703"/>
                    <a:pt x="10332" y="9130"/>
                    <a:pt x="10332" y="8444"/>
                  </a:cubicBezTo>
                  <a:lnTo>
                    <a:pt x="10332" y="1232"/>
                  </a:lnTo>
                  <a:cubicBezTo>
                    <a:pt x="10332" y="545"/>
                    <a:pt x="8014" y="1"/>
                    <a:pt x="5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92;p45">
              <a:extLst>
                <a:ext uri="{FF2B5EF4-FFF2-40B4-BE49-F238E27FC236}">
                  <a16:creationId xmlns:a16="http://schemas.microsoft.com/office/drawing/2014/main" id="{B2EA81F4-16CB-2E72-01B7-188D1560A66C}"/>
                </a:ext>
              </a:extLst>
            </p:cNvPr>
            <p:cNvSpPr/>
            <p:nvPr/>
          </p:nvSpPr>
          <p:spPr>
            <a:xfrm>
              <a:off x="1128297" y="2812283"/>
              <a:ext cx="891832" cy="807845"/>
            </a:xfrm>
            <a:custGeom>
              <a:avLst/>
              <a:gdLst/>
              <a:ahLst/>
              <a:cxnLst/>
              <a:rect l="l" t="t" r="r" b="b"/>
              <a:pathLst>
                <a:path w="10332" h="9359" extrusionOk="0">
                  <a:moveTo>
                    <a:pt x="8729" y="0"/>
                  </a:moveTo>
                  <a:lnTo>
                    <a:pt x="8099" y="5867"/>
                  </a:lnTo>
                  <a:cubicBezTo>
                    <a:pt x="8099" y="6554"/>
                    <a:pt x="6440" y="8243"/>
                    <a:pt x="3578" y="8243"/>
                  </a:cubicBezTo>
                  <a:cubicBezTo>
                    <a:pt x="3475" y="8245"/>
                    <a:pt x="3373" y="8246"/>
                    <a:pt x="3271" y="8246"/>
                  </a:cubicBezTo>
                  <a:cubicBezTo>
                    <a:pt x="2171" y="8246"/>
                    <a:pt x="1074" y="8109"/>
                    <a:pt x="0" y="7899"/>
                  </a:cubicBezTo>
                  <a:lnTo>
                    <a:pt x="0" y="8100"/>
                  </a:lnTo>
                  <a:cubicBezTo>
                    <a:pt x="0" y="8786"/>
                    <a:pt x="2290" y="9359"/>
                    <a:pt x="5152" y="9359"/>
                  </a:cubicBezTo>
                  <a:cubicBezTo>
                    <a:pt x="8014" y="9359"/>
                    <a:pt x="10332" y="8786"/>
                    <a:pt x="10332" y="8100"/>
                  </a:cubicBezTo>
                  <a:lnTo>
                    <a:pt x="10332" y="888"/>
                  </a:lnTo>
                  <a:cubicBezTo>
                    <a:pt x="10332" y="544"/>
                    <a:pt x="9731" y="229"/>
                    <a:pt x="8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93;p45">
              <a:extLst>
                <a:ext uri="{FF2B5EF4-FFF2-40B4-BE49-F238E27FC236}">
                  <a16:creationId xmlns:a16="http://schemas.microsoft.com/office/drawing/2014/main" id="{94581694-1555-E1EF-06E5-392909ABE70B}"/>
                </a:ext>
              </a:extLst>
            </p:cNvPr>
            <p:cNvSpPr/>
            <p:nvPr/>
          </p:nvSpPr>
          <p:spPr>
            <a:xfrm>
              <a:off x="1125794" y="2782590"/>
              <a:ext cx="894336" cy="215017"/>
            </a:xfrm>
            <a:custGeom>
              <a:avLst/>
              <a:gdLst/>
              <a:ahLst/>
              <a:cxnLst/>
              <a:rect l="l" t="t" r="r" b="b"/>
              <a:pathLst>
                <a:path w="10361" h="2491" extrusionOk="0">
                  <a:moveTo>
                    <a:pt x="5181" y="1"/>
                  </a:moveTo>
                  <a:cubicBezTo>
                    <a:pt x="2319" y="1"/>
                    <a:pt x="1" y="545"/>
                    <a:pt x="1" y="1232"/>
                  </a:cubicBezTo>
                  <a:cubicBezTo>
                    <a:pt x="1" y="1947"/>
                    <a:pt x="2319" y="2491"/>
                    <a:pt x="5181" y="2491"/>
                  </a:cubicBezTo>
                  <a:cubicBezTo>
                    <a:pt x="8043" y="2491"/>
                    <a:pt x="10361" y="1947"/>
                    <a:pt x="10361" y="1232"/>
                  </a:cubicBezTo>
                  <a:cubicBezTo>
                    <a:pt x="10361" y="545"/>
                    <a:pt x="8043" y="1"/>
                    <a:pt x="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94;p45">
              <a:extLst>
                <a:ext uri="{FF2B5EF4-FFF2-40B4-BE49-F238E27FC236}">
                  <a16:creationId xmlns:a16="http://schemas.microsoft.com/office/drawing/2014/main" id="{6B53EF06-048D-D568-3A02-60F2A09856FC}"/>
                </a:ext>
              </a:extLst>
            </p:cNvPr>
            <p:cNvSpPr/>
            <p:nvPr/>
          </p:nvSpPr>
          <p:spPr>
            <a:xfrm>
              <a:off x="1229547" y="2807363"/>
              <a:ext cx="689332" cy="145790"/>
            </a:xfrm>
            <a:custGeom>
              <a:avLst/>
              <a:gdLst/>
              <a:ahLst/>
              <a:cxnLst/>
              <a:rect l="l" t="t" r="r" b="b"/>
              <a:pathLst>
                <a:path w="7986" h="1689" extrusionOk="0">
                  <a:moveTo>
                    <a:pt x="3979" y="0"/>
                  </a:moveTo>
                  <a:cubicBezTo>
                    <a:pt x="1775" y="0"/>
                    <a:pt x="1" y="372"/>
                    <a:pt x="1" y="830"/>
                  </a:cubicBezTo>
                  <a:cubicBezTo>
                    <a:pt x="1" y="1317"/>
                    <a:pt x="1775" y="1689"/>
                    <a:pt x="3979" y="1689"/>
                  </a:cubicBezTo>
                  <a:cubicBezTo>
                    <a:pt x="6182" y="1689"/>
                    <a:pt x="7985" y="1317"/>
                    <a:pt x="7985" y="830"/>
                  </a:cubicBezTo>
                  <a:cubicBezTo>
                    <a:pt x="7985" y="372"/>
                    <a:pt x="6182" y="0"/>
                    <a:pt x="3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95;p45">
              <a:extLst>
                <a:ext uri="{FF2B5EF4-FFF2-40B4-BE49-F238E27FC236}">
                  <a16:creationId xmlns:a16="http://schemas.microsoft.com/office/drawing/2014/main" id="{A1055404-EFC1-5D29-82B4-AE55EC023DE4}"/>
                </a:ext>
              </a:extLst>
            </p:cNvPr>
            <p:cNvSpPr/>
            <p:nvPr/>
          </p:nvSpPr>
          <p:spPr>
            <a:xfrm>
              <a:off x="1550733" y="2769815"/>
              <a:ext cx="51963" cy="124384"/>
            </a:xfrm>
            <a:custGeom>
              <a:avLst/>
              <a:gdLst/>
              <a:ahLst/>
              <a:cxnLst/>
              <a:rect l="l" t="t" r="r" b="b"/>
              <a:pathLst>
                <a:path w="602" h="1441" extrusionOk="0">
                  <a:moveTo>
                    <a:pt x="494" y="0"/>
                  </a:moveTo>
                  <a:cubicBezTo>
                    <a:pt x="458" y="0"/>
                    <a:pt x="458" y="63"/>
                    <a:pt x="458" y="63"/>
                  </a:cubicBezTo>
                  <a:cubicBezTo>
                    <a:pt x="372" y="120"/>
                    <a:pt x="286" y="178"/>
                    <a:pt x="229" y="235"/>
                  </a:cubicBezTo>
                  <a:cubicBezTo>
                    <a:pt x="0" y="407"/>
                    <a:pt x="115" y="1408"/>
                    <a:pt x="115" y="1408"/>
                  </a:cubicBezTo>
                  <a:cubicBezTo>
                    <a:pt x="130" y="1432"/>
                    <a:pt x="150" y="1440"/>
                    <a:pt x="171" y="1440"/>
                  </a:cubicBezTo>
                  <a:cubicBezTo>
                    <a:pt x="226" y="1440"/>
                    <a:pt x="286" y="1380"/>
                    <a:pt x="286" y="1380"/>
                  </a:cubicBezTo>
                  <a:cubicBezTo>
                    <a:pt x="200" y="1065"/>
                    <a:pt x="200" y="721"/>
                    <a:pt x="286" y="407"/>
                  </a:cubicBezTo>
                  <a:cubicBezTo>
                    <a:pt x="315" y="321"/>
                    <a:pt x="515" y="263"/>
                    <a:pt x="572" y="263"/>
                  </a:cubicBezTo>
                  <a:cubicBezTo>
                    <a:pt x="601" y="263"/>
                    <a:pt x="572" y="34"/>
                    <a:pt x="515" y="6"/>
                  </a:cubicBezTo>
                  <a:cubicBezTo>
                    <a:pt x="507" y="2"/>
                    <a:pt x="500" y="0"/>
                    <a:pt x="494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96;p45">
              <a:extLst>
                <a:ext uri="{FF2B5EF4-FFF2-40B4-BE49-F238E27FC236}">
                  <a16:creationId xmlns:a16="http://schemas.microsoft.com/office/drawing/2014/main" id="{D4E5819D-6A93-FA12-BC73-7BF77F585FD8}"/>
                </a:ext>
              </a:extLst>
            </p:cNvPr>
            <p:cNvSpPr/>
            <p:nvPr/>
          </p:nvSpPr>
          <p:spPr>
            <a:xfrm>
              <a:off x="653986" y="3059323"/>
              <a:ext cx="662142" cy="620105"/>
            </a:xfrm>
            <a:custGeom>
              <a:avLst/>
              <a:gdLst/>
              <a:ahLst/>
              <a:cxnLst/>
              <a:rect l="l" t="t" r="r" b="b"/>
              <a:pathLst>
                <a:path w="7671" h="7184" extrusionOk="0">
                  <a:moveTo>
                    <a:pt x="3835" y="0"/>
                  </a:moveTo>
                  <a:cubicBezTo>
                    <a:pt x="1717" y="0"/>
                    <a:pt x="0" y="401"/>
                    <a:pt x="0" y="916"/>
                  </a:cubicBezTo>
                  <a:lnTo>
                    <a:pt x="0" y="6268"/>
                  </a:lnTo>
                  <a:cubicBezTo>
                    <a:pt x="0" y="6783"/>
                    <a:pt x="1717" y="7184"/>
                    <a:pt x="3835" y="7184"/>
                  </a:cubicBezTo>
                  <a:cubicBezTo>
                    <a:pt x="5953" y="7184"/>
                    <a:pt x="7670" y="6783"/>
                    <a:pt x="7670" y="6268"/>
                  </a:cubicBezTo>
                  <a:lnTo>
                    <a:pt x="7670" y="916"/>
                  </a:ln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97;p45">
              <a:extLst>
                <a:ext uri="{FF2B5EF4-FFF2-40B4-BE49-F238E27FC236}">
                  <a16:creationId xmlns:a16="http://schemas.microsoft.com/office/drawing/2014/main" id="{4E184613-7D13-42F8-8CB8-08410870EB8A}"/>
                </a:ext>
              </a:extLst>
            </p:cNvPr>
            <p:cNvSpPr/>
            <p:nvPr/>
          </p:nvSpPr>
          <p:spPr>
            <a:xfrm>
              <a:off x="653986" y="3059323"/>
              <a:ext cx="662142" cy="620105"/>
            </a:xfrm>
            <a:custGeom>
              <a:avLst/>
              <a:gdLst/>
              <a:ahLst/>
              <a:cxnLst/>
              <a:rect l="l" t="t" r="r" b="b"/>
              <a:pathLst>
                <a:path w="7671" h="7184" extrusionOk="0">
                  <a:moveTo>
                    <a:pt x="3664" y="0"/>
                  </a:moveTo>
                  <a:lnTo>
                    <a:pt x="3320" y="2776"/>
                  </a:lnTo>
                  <a:cubicBezTo>
                    <a:pt x="3320" y="3292"/>
                    <a:pt x="2118" y="4751"/>
                    <a:pt x="0" y="4751"/>
                  </a:cubicBezTo>
                  <a:lnTo>
                    <a:pt x="0" y="6268"/>
                  </a:lnTo>
                  <a:cubicBezTo>
                    <a:pt x="0" y="6783"/>
                    <a:pt x="1717" y="7184"/>
                    <a:pt x="3835" y="7184"/>
                  </a:cubicBezTo>
                  <a:cubicBezTo>
                    <a:pt x="5953" y="7184"/>
                    <a:pt x="7670" y="6783"/>
                    <a:pt x="7670" y="6268"/>
                  </a:cubicBezTo>
                  <a:lnTo>
                    <a:pt x="7670" y="916"/>
                  </a:ln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98;p45">
              <a:extLst>
                <a:ext uri="{FF2B5EF4-FFF2-40B4-BE49-F238E27FC236}">
                  <a16:creationId xmlns:a16="http://schemas.microsoft.com/office/drawing/2014/main" id="{696823C8-96BB-0A31-676F-0435AD7E1211}"/>
                </a:ext>
              </a:extLst>
            </p:cNvPr>
            <p:cNvSpPr/>
            <p:nvPr/>
          </p:nvSpPr>
          <p:spPr>
            <a:xfrm>
              <a:off x="653986" y="3081506"/>
              <a:ext cx="662142" cy="597921"/>
            </a:xfrm>
            <a:custGeom>
              <a:avLst/>
              <a:gdLst/>
              <a:ahLst/>
              <a:cxnLst/>
              <a:rect l="l" t="t" r="r" b="b"/>
              <a:pathLst>
                <a:path w="7671" h="6927" extrusionOk="0">
                  <a:moveTo>
                    <a:pt x="6497" y="1"/>
                  </a:moveTo>
                  <a:lnTo>
                    <a:pt x="6010" y="4351"/>
                  </a:lnTo>
                  <a:cubicBezTo>
                    <a:pt x="6010" y="4866"/>
                    <a:pt x="4780" y="6125"/>
                    <a:pt x="2662" y="6125"/>
                  </a:cubicBezTo>
                  <a:cubicBezTo>
                    <a:pt x="1775" y="6125"/>
                    <a:pt x="859" y="6040"/>
                    <a:pt x="0" y="5868"/>
                  </a:cubicBezTo>
                  <a:lnTo>
                    <a:pt x="0" y="6011"/>
                  </a:lnTo>
                  <a:cubicBezTo>
                    <a:pt x="0" y="6526"/>
                    <a:pt x="1717" y="6927"/>
                    <a:pt x="3835" y="6927"/>
                  </a:cubicBezTo>
                  <a:cubicBezTo>
                    <a:pt x="5953" y="6927"/>
                    <a:pt x="7670" y="6526"/>
                    <a:pt x="7670" y="6011"/>
                  </a:cubicBezTo>
                  <a:lnTo>
                    <a:pt x="7670" y="659"/>
                  </a:lnTo>
                  <a:cubicBezTo>
                    <a:pt x="7670" y="402"/>
                    <a:pt x="7212" y="173"/>
                    <a:pt x="6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99;p45">
              <a:extLst>
                <a:ext uri="{FF2B5EF4-FFF2-40B4-BE49-F238E27FC236}">
                  <a16:creationId xmlns:a16="http://schemas.microsoft.com/office/drawing/2014/main" id="{14912CF0-09CD-83FF-2773-6563409B6EFD}"/>
                </a:ext>
              </a:extLst>
            </p:cNvPr>
            <p:cNvSpPr/>
            <p:nvPr/>
          </p:nvSpPr>
          <p:spPr>
            <a:xfrm>
              <a:off x="653986" y="3059323"/>
              <a:ext cx="662142" cy="160637"/>
            </a:xfrm>
            <a:custGeom>
              <a:avLst/>
              <a:gdLst/>
              <a:ahLst/>
              <a:cxnLst/>
              <a:rect l="l" t="t" r="r" b="b"/>
              <a:pathLst>
                <a:path w="7671" h="1861" extrusionOk="0">
                  <a:moveTo>
                    <a:pt x="3835" y="0"/>
                  </a:moveTo>
                  <a:cubicBezTo>
                    <a:pt x="1717" y="0"/>
                    <a:pt x="0" y="401"/>
                    <a:pt x="0" y="916"/>
                  </a:cubicBezTo>
                  <a:cubicBezTo>
                    <a:pt x="0" y="1431"/>
                    <a:pt x="1717" y="1861"/>
                    <a:pt x="3835" y="1861"/>
                  </a:cubicBezTo>
                  <a:cubicBezTo>
                    <a:pt x="5953" y="1861"/>
                    <a:pt x="7670" y="1431"/>
                    <a:pt x="7670" y="916"/>
                  </a:cubicBezTo>
                  <a:cubicBezTo>
                    <a:pt x="7670" y="401"/>
                    <a:pt x="5953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300;p45">
              <a:extLst>
                <a:ext uri="{FF2B5EF4-FFF2-40B4-BE49-F238E27FC236}">
                  <a16:creationId xmlns:a16="http://schemas.microsoft.com/office/drawing/2014/main" id="{85A53FB6-9EA5-333F-2E65-0AE648D1C4D5}"/>
                </a:ext>
              </a:extLst>
            </p:cNvPr>
            <p:cNvSpPr/>
            <p:nvPr/>
          </p:nvSpPr>
          <p:spPr>
            <a:xfrm>
              <a:off x="728046" y="3076586"/>
              <a:ext cx="511518" cy="108760"/>
            </a:xfrm>
            <a:custGeom>
              <a:avLst/>
              <a:gdLst/>
              <a:ahLst/>
              <a:cxnLst/>
              <a:rect l="l" t="t" r="r" b="b"/>
              <a:pathLst>
                <a:path w="5926" h="1260" extrusionOk="0">
                  <a:moveTo>
                    <a:pt x="2977" y="1"/>
                  </a:moveTo>
                  <a:cubicBezTo>
                    <a:pt x="1346" y="1"/>
                    <a:pt x="1" y="287"/>
                    <a:pt x="1" y="630"/>
                  </a:cubicBezTo>
                  <a:cubicBezTo>
                    <a:pt x="1" y="974"/>
                    <a:pt x="1346" y="1260"/>
                    <a:pt x="2977" y="1260"/>
                  </a:cubicBezTo>
                  <a:cubicBezTo>
                    <a:pt x="4609" y="1260"/>
                    <a:pt x="5925" y="1002"/>
                    <a:pt x="5925" y="630"/>
                  </a:cubicBezTo>
                  <a:cubicBezTo>
                    <a:pt x="5925" y="287"/>
                    <a:pt x="4609" y="1"/>
                    <a:pt x="2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301;p45">
              <a:extLst>
                <a:ext uri="{FF2B5EF4-FFF2-40B4-BE49-F238E27FC236}">
                  <a16:creationId xmlns:a16="http://schemas.microsoft.com/office/drawing/2014/main" id="{98168FD0-62FB-5FFE-9909-3AB6CE36EB08}"/>
                </a:ext>
              </a:extLst>
            </p:cNvPr>
            <p:cNvSpPr/>
            <p:nvPr/>
          </p:nvSpPr>
          <p:spPr>
            <a:xfrm>
              <a:off x="967662" y="3051209"/>
              <a:ext cx="39620" cy="90547"/>
            </a:xfrm>
            <a:custGeom>
              <a:avLst/>
              <a:gdLst/>
              <a:ahLst/>
              <a:cxnLst/>
              <a:rect l="l" t="t" r="r" b="b"/>
              <a:pathLst>
                <a:path w="459" h="1049" extrusionOk="0">
                  <a:moveTo>
                    <a:pt x="359" y="0"/>
                  </a:moveTo>
                  <a:cubicBezTo>
                    <a:pt x="344" y="0"/>
                    <a:pt x="344" y="37"/>
                    <a:pt x="344" y="37"/>
                  </a:cubicBezTo>
                  <a:cubicBezTo>
                    <a:pt x="287" y="66"/>
                    <a:pt x="230" y="123"/>
                    <a:pt x="173" y="180"/>
                  </a:cubicBezTo>
                  <a:cubicBezTo>
                    <a:pt x="1" y="295"/>
                    <a:pt x="87" y="1010"/>
                    <a:pt x="87" y="1010"/>
                  </a:cubicBezTo>
                  <a:cubicBezTo>
                    <a:pt x="106" y="1039"/>
                    <a:pt x="125" y="1048"/>
                    <a:pt x="142" y="1048"/>
                  </a:cubicBezTo>
                  <a:cubicBezTo>
                    <a:pt x="176" y="1048"/>
                    <a:pt x="201" y="1010"/>
                    <a:pt x="201" y="1010"/>
                  </a:cubicBezTo>
                  <a:cubicBezTo>
                    <a:pt x="144" y="781"/>
                    <a:pt x="144" y="524"/>
                    <a:pt x="201" y="295"/>
                  </a:cubicBezTo>
                  <a:cubicBezTo>
                    <a:pt x="230" y="209"/>
                    <a:pt x="402" y="180"/>
                    <a:pt x="430" y="180"/>
                  </a:cubicBezTo>
                  <a:cubicBezTo>
                    <a:pt x="459" y="180"/>
                    <a:pt x="430" y="8"/>
                    <a:pt x="373" y="8"/>
                  </a:cubicBezTo>
                  <a:cubicBezTo>
                    <a:pt x="367" y="3"/>
                    <a:pt x="363" y="0"/>
                    <a:pt x="35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302;p45">
              <a:extLst>
                <a:ext uri="{FF2B5EF4-FFF2-40B4-BE49-F238E27FC236}">
                  <a16:creationId xmlns:a16="http://schemas.microsoft.com/office/drawing/2014/main" id="{B9001EF1-0286-92FE-3330-8FA512C697BF}"/>
                </a:ext>
              </a:extLst>
            </p:cNvPr>
            <p:cNvSpPr/>
            <p:nvPr/>
          </p:nvSpPr>
          <p:spPr>
            <a:xfrm>
              <a:off x="2682521" y="2998555"/>
              <a:ext cx="1886987" cy="649108"/>
            </a:xfrm>
            <a:custGeom>
              <a:avLst/>
              <a:gdLst/>
              <a:ahLst/>
              <a:cxnLst/>
              <a:rect l="l" t="t" r="r" b="b"/>
              <a:pathLst>
                <a:path w="21861" h="7520" extrusionOk="0">
                  <a:moveTo>
                    <a:pt x="8991" y="1"/>
                  </a:moveTo>
                  <a:cubicBezTo>
                    <a:pt x="8382" y="1"/>
                    <a:pt x="7767" y="7"/>
                    <a:pt x="7150" y="17"/>
                  </a:cubicBezTo>
                  <a:cubicBezTo>
                    <a:pt x="482" y="103"/>
                    <a:pt x="139" y="3394"/>
                    <a:pt x="139" y="3394"/>
                  </a:cubicBezTo>
                  <a:cubicBezTo>
                    <a:pt x="0" y="6732"/>
                    <a:pt x="5358" y="7520"/>
                    <a:pt x="10460" y="7520"/>
                  </a:cubicBezTo>
                  <a:cubicBezTo>
                    <a:pt x="13802" y="7520"/>
                    <a:pt x="17034" y="7182"/>
                    <a:pt x="18541" y="7001"/>
                  </a:cubicBezTo>
                  <a:cubicBezTo>
                    <a:pt x="19400" y="6886"/>
                    <a:pt x="20201" y="6485"/>
                    <a:pt x="20802" y="5884"/>
                  </a:cubicBezTo>
                  <a:cubicBezTo>
                    <a:pt x="21632" y="5112"/>
                    <a:pt x="21861" y="3938"/>
                    <a:pt x="21403" y="2937"/>
                  </a:cubicBezTo>
                  <a:cubicBezTo>
                    <a:pt x="20416" y="573"/>
                    <a:pt x="14974" y="1"/>
                    <a:pt x="8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303;p45">
              <a:extLst>
                <a:ext uri="{FF2B5EF4-FFF2-40B4-BE49-F238E27FC236}">
                  <a16:creationId xmlns:a16="http://schemas.microsoft.com/office/drawing/2014/main" id="{D47CFF49-32E7-4056-3701-5C9A9B46A154}"/>
                </a:ext>
              </a:extLst>
            </p:cNvPr>
            <p:cNvSpPr/>
            <p:nvPr/>
          </p:nvSpPr>
          <p:spPr>
            <a:xfrm>
              <a:off x="2682521" y="3007446"/>
              <a:ext cx="1889490" cy="642720"/>
            </a:xfrm>
            <a:custGeom>
              <a:avLst/>
              <a:gdLst/>
              <a:ahLst/>
              <a:cxnLst/>
              <a:rect l="l" t="t" r="r" b="b"/>
              <a:pathLst>
                <a:path w="21890" h="7446" extrusionOk="0">
                  <a:moveTo>
                    <a:pt x="12846" y="0"/>
                  </a:moveTo>
                  <a:cubicBezTo>
                    <a:pt x="12703" y="487"/>
                    <a:pt x="12445" y="945"/>
                    <a:pt x="12102" y="1317"/>
                  </a:cubicBezTo>
                  <a:cubicBezTo>
                    <a:pt x="11472" y="1946"/>
                    <a:pt x="10671" y="2347"/>
                    <a:pt x="9812" y="2433"/>
                  </a:cubicBezTo>
                  <a:cubicBezTo>
                    <a:pt x="7032" y="2784"/>
                    <a:pt x="4231" y="2959"/>
                    <a:pt x="1427" y="2959"/>
                  </a:cubicBezTo>
                  <a:cubicBezTo>
                    <a:pt x="1026" y="2959"/>
                    <a:pt x="625" y="2955"/>
                    <a:pt x="225" y="2948"/>
                  </a:cubicBezTo>
                  <a:cubicBezTo>
                    <a:pt x="167" y="3063"/>
                    <a:pt x="139" y="3177"/>
                    <a:pt x="139" y="3320"/>
                  </a:cubicBezTo>
                  <a:cubicBezTo>
                    <a:pt x="0" y="6657"/>
                    <a:pt x="5358" y="7446"/>
                    <a:pt x="10460" y="7446"/>
                  </a:cubicBezTo>
                  <a:cubicBezTo>
                    <a:pt x="13802" y="7446"/>
                    <a:pt x="17034" y="7107"/>
                    <a:pt x="18541" y="6926"/>
                  </a:cubicBezTo>
                  <a:cubicBezTo>
                    <a:pt x="19400" y="6812"/>
                    <a:pt x="20201" y="6411"/>
                    <a:pt x="20802" y="5810"/>
                  </a:cubicBezTo>
                  <a:cubicBezTo>
                    <a:pt x="21632" y="5037"/>
                    <a:pt x="21889" y="3835"/>
                    <a:pt x="21403" y="2834"/>
                  </a:cubicBezTo>
                  <a:cubicBezTo>
                    <a:pt x="20630" y="973"/>
                    <a:pt x="17167" y="229"/>
                    <a:pt x="1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304;p45">
              <a:extLst>
                <a:ext uri="{FF2B5EF4-FFF2-40B4-BE49-F238E27FC236}">
                  <a16:creationId xmlns:a16="http://schemas.microsoft.com/office/drawing/2014/main" id="{F6DB4AB4-A4BA-9929-022E-796E986867C2}"/>
                </a:ext>
              </a:extLst>
            </p:cNvPr>
            <p:cNvSpPr/>
            <p:nvPr/>
          </p:nvSpPr>
          <p:spPr>
            <a:xfrm>
              <a:off x="2711783" y="3074169"/>
              <a:ext cx="1857725" cy="574011"/>
            </a:xfrm>
            <a:custGeom>
              <a:avLst/>
              <a:gdLst/>
              <a:ahLst/>
              <a:cxnLst/>
              <a:rect l="l" t="t" r="r" b="b"/>
              <a:pathLst>
                <a:path w="21522" h="6650" extrusionOk="0">
                  <a:moveTo>
                    <a:pt x="17944" y="0"/>
                  </a:moveTo>
                  <a:lnTo>
                    <a:pt x="17944" y="0"/>
                  </a:lnTo>
                  <a:cubicBezTo>
                    <a:pt x="18288" y="944"/>
                    <a:pt x="18030" y="2032"/>
                    <a:pt x="17286" y="2747"/>
                  </a:cubicBezTo>
                  <a:cubicBezTo>
                    <a:pt x="16685" y="3348"/>
                    <a:pt x="15884" y="3749"/>
                    <a:pt x="15025" y="3864"/>
                  </a:cubicBezTo>
                  <a:cubicBezTo>
                    <a:pt x="13506" y="4045"/>
                    <a:pt x="10254" y="4389"/>
                    <a:pt x="6901" y="4389"/>
                  </a:cubicBezTo>
                  <a:cubicBezTo>
                    <a:pt x="4441" y="4389"/>
                    <a:pt x="1926" y="4204"/>
                    <a:pt x="0" y="3635"/>
                  </a:cubicBezTo>
                  <a:lnTo>
                    <a:pt x="0" y="3635"/>
                  </a:lnTo>
                  <a:cubicBezTo>
                    <a:pt x="982" y="6041"/>
                    <a:pt x="5643" y="6649"/>
                    <a:pt x="10112" y="6649"/>
                  </a:cubicBezTo>
                  <a:cubicBezTo>
                    <a:pt x="13457" y="6649"/>
                    <a:pt x="16695" y="6308"/>
                    <a:pt x="18202" y="6125"/>
                  </a:cubicBezTo>
                  <a:cubicBezTo>
                    <a:pt x="19089" y="6010"/>
                    <a:pt x="19890" y="5609"/>
                    <a:pt x="20491" y="5008"/>
                  </a:cubicBezTo>
                  <a:cubicBezTo>
                    <a:pt x="21293" y="4236"/>
                    <a:pt x="21522" y="3062"/>
                    <a:pt x="21064" y="2061"/>
                  </a:cubicBezTo>
                  <a:cubicBezTo>
                    <a:pt x="20663" y="1088"/>
                    <a:pt x="19547" y="429"/>
                    <a:pt x="17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305;p45">
              <a:extLst>
                <a:ext uri="{FF2B5EF4-FFF2-40B4-BE49-F238E27FC236}">
                  <a16:creationId xmlns:a16="http://schemas.microsoft.com/office/drawing/2014/main" id="{6AEF9AA0-68F8-7CC3-A36A-57715598789D}"/>
                </a:ext>
              </a:extLst>
            </p:cNvPr>
            <p:cNvSpPr/>
            <p:nvPr/>
          </p:nvSpPr>
          <p:spPr>
            <a:xfrm>
              <a:off x="2770996" y="3151250"/>
              <a:ext cx="111263" cy="75614"/>
            </a:xfrm>
            <a:custGeom>
              <a:avLst/>
              <a:gdLst/>
              <a:ahLst/>
              <a:cxnLst/>
              <a:rect l="l" t="t" r="r" b="b"/>
              <a:pathLst>
                <a:path w="1289" h="876" extrusionOk="0">
                  <a:moveTo>
                    <a:pt x="1013" y="1"/>
                  </a:moveTo>
                  <a:cubicBezTo>
                    <a:pt x="866" y="1"/>
                    <a:pt x="666" y="70"/>
                    <a:pt x="488" y="195"/>
                  </a:cubicBezTo>
                  <a:cubicBezTo>
                    <a:pt x="173" y="366"/>
                    <a:pt x="1" y="652"/>
                    <a:pt x="87" y="796"/>
                  </a:cubicBezTo>
                  <a:cubicBezTo>
                    <a:pt x="119" y="850"/>
                    <a:pt x="184" y="875"/>
                    <a:pt x="270" y="875"/>
                  </a:cubicBezTo>
                  <a:cubicBezTo>
                    <a:pt x="410" y="875"/>
                    <a:pt x="606" y="806"/>
                    <a:pt x="802" y="681"/>
                  </a:cubicBezTo>
                  <a:cubicBezTo>
                    <a:pt x="1117" y="481"/>
                    <a:pt x="1289" y="223"/>
                    <a:pt x="1203" y="80"/>
                  </a:cubicBezTo>
                  <a:cubicBezTo>
                    <a:pt x="1171" y="26"/>
                    <a:pt x="1101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306;p45">
              <a:extLst>
                <a:ext uri="{FF2B5EF4-FFF2-40B4-BE49-F238E27FC236}">
                  <a16:creationId xmlns:a16="http://schemas.microsoft.com/office/drawing/2014/main" id="{184969A4-63D0-146C-2B0B-ABF6D3EFCD8E}"/>
                </a:ext>
              </a:extLst>
            </p:cNvPr>
            <p:cNvSpPr/>
            <p:nvPr/>
          </p:nvSpPr>
          <p:spPr>
            <a:xfrm>
              <a:off x="2758653" y="2654237"/>
              <a:ext cx="1752073" cy="511345"/>
            </a:xfrm>
            <a:custGeom>
              <a:avLst/>
              <a:gdLst/>
              <a:ahLst/>
              <a:cxnLst/>
              <a:rect l="l" t="t" r="r" b="b"/>
              <a:pathLst>
                <a:path w="20298" h="5924" extrusionOk="0">
                  <a:moveTo>
                    <a:pt x="9092" y="0"/>
                  </a:moveTo>
                  <a:cubicBezTo>
                    <a:pt x="8360" y="0"/>
                    <a:pt x="7615" y="37"/>
                    <a:pt x="6869" y="114"/>
                  </a:cubicBezTo>
                  <a:cubicBezTo>
                    <a:pt x="1" y="830"/>
                    <a:pt x="2806" y="3434"/>
                    <a:pt x="2806" y="3434"/>
                  </a:cubicBezTo>
                  <a:cubicBezTo>
                    <a:pt x="3997" y="5143"/>
                    <a:pt x="7823" y="5924"/>
                    <a:pt x="11418" y="5924"/>
                  </a:cubicBezTo>
                  <a:cubicBezTo>
                    <a:pt x="14386" y="5924"/>
                    <a:pt x="17196" y="5391"/>
                    <a:pt x="18231" y="4407"/>
                  </a:cubicBezTo>
                  <a:cubicBezTo>
                    <a:pt x="20298" y="2443"/>
                    <a:pt x="15109" y="0"/>
                    <a:pt x="9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307;p45">
              <a:extLst>
                <a:ext uri="{FF2B5EF4-FFF2-40B4-BE49-F238E27FC236}">
                  <a16:creationId xmlns:a16="http://schemas.microsoft.com/office/drawing/2014/main" id="{E14B8E43-71EE-21C8-5439-6BC896345278}"/>
                </a:ext>
              </a:extLst>
            </p:cNvPr>
            <p:cNvSpPr/>
            <p:nvPr/>
          </p:nvSpPr>
          <p:spPr>
            <a:xfrm>
              <a:off x="2958822" y="2686261"/>
              <a:ext cx="1509434" cy="480357"/>
            </a:xfrm>
            <a:custGeom>
              <a:avLst/>
              <a:gdLst/>
              <a:ahLst/>
              <a:cxnLst/>
              <a:rect l="l" t="t" r="r" b="b"/>
              <a:pathLst>
                <a:path w="17487" h="5565" extrusionOk="0">
                  <a:moveTo>
                    <a:pt x="10789" y="1"/>
                  </a:moveTo>
                  <a:lnTo>
                    <a:pt x="10789" y="1"/>
                  </a:lnTo>
                  <a:cubicBezTo>
                    <a:pt x="10818" y="401"/>
                    <a:pt x="10646" y="802"/>
                    <a:pt x="10332" y="1060"/>
                  </a:cubicBezTo>
                  <a:cubicBezTo>
                    <a:pt x="9285" y="2066"/>
                    <a:pt x="6470" y="2600"/>
                    <a:pt x="3494" y="2600"/>
                  </a:cubicBezTo>
                  <a:cubicBezTo>
                    <a:pt x="2322" y="2600"/>
                    <a:pt x="1124" y="2517"/>
                    <a:pt x="0" y="2348"/>
                  </a:cubicBezTo>
                  <a:lnTo>
                    <a:pt x="0" y="2348"/>
                  </a:lnTo>
                  <a:cubicBezTo>
                    <a:pt x="115" y="2605"/>
                    <a:pt x="258" y="2834"/>
                    <a:pt x="487" y="3063"/>
                  </a:cubicBezTo>
                  <a:cubicBezTo>
                    <a:pt x="1680" y="4775"/>
                    <a:pt x="5519" y="5565"/>
                    <a:pt x="9120" y="5565"/>
                  </a:cubicBezTo>
                  <a:cubicBezTo>
                    <a:pt x="12080" y="5565"/>
                    <a:pt x="14879" y="5031"/>
                    <a:pt x="15912" y="4036"/>
                  </a:cubicBezTo>
                  <a:cubicBezTo>
                    <a:pt x="17486" y="2548"/>
                    <a:pt x="14825" y="745"/>
                    <a:pt x="10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308;p45">
              <a:extLst>
                <a:ext uri="{FF2B5EF4-FFF2-40B4-BE49-F238E27FC236}">
                  <a16:creationId xmlns:a16="http://schemas.microsoft.com/office/drawing/2014/main" id="{BEDC4741-97C8-B074-E56E-8E935C2CFDE1}"/>
                </a:ext>
              </a:extLst>
            </p:cNvPr>
            <p:cNvSpPr/>
            <p:nvPr/>
          </p:nvSpPr>
          <p:spPr>
            <a:xfrm>
              <a:off x="2998269" y="2775253"/>
              <a:ext cx="1425534" cy="391364"/>
            </a:xfrm>
            <a:custGeom>
              <a:avLst/>
              <a:gdLst/>
              <a:ahLst/>
              <a:cxnLst/>
              <a:rect l="l" t="t" r="r" b="b"/>
              <a:pathLst>
                <a:path w="16515" h="4534" extrusionOk="0">
                  <a:moveTo>
                    <a:pt x="13824" y="0"/>
                  </a:moveTo>
                  <a:lnTo>
                    <a:pt x="13824" y="0"/>
                  </a:lnTo>
                  <a:cubicBezTo>
                    <a:pt x="14196" y="515"/>
                    <a:pt x="14110" y="1231"/>
                    <a:pt x="13595" y="1631"/>
                  </a:cubicBezTo>
                  <a:cubicBezTo>
                    <a:pt x="12543" y="2621"/>
                    <a:pt x="9723" y="3154"/>
                    <a:pt x="6749" y="3154"/>
                  </a:cubicBezTo>
                  <a:cubicBezTo>
                    <a:pt x="4305" y="3154"/>
                    <a:pt x="1757" y="2794"/>
                    <a:pt x="1" y="2032"/>
                  </a:cubicBezTo>
                  <a:lnTo>
                    <a:pt x="1" y="2032"/>
                  </a:lnTo>
                  <a:cubicBezTo>
                    <a:pt x="1210" y="3744"/>
                    <a:pt x="5048" y="4534"/>
                    <a:pt x="8648" y="4534"/>
                  </a:cubicBezTo>
                  <a:cubicBezTo>
                    <a:pt x="11609" y="4534"/>
                    <a:pt x="14409" y="4000"/>
                    <a:pt x="15455" y="3005"/>
                  </a:cubicBezTo>
                  <a:cubicBezTo>
                    <a:pt x="16514" y="2003"/>
                    <a:pt x="15684" y="887"/>
                    <a:pt x="13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309;p45">
              <a:extLst>
                <a:ext uri="{FF2B5EF4-FFF2-40B4-BE49-F238E27FC236}">
                  <a16:creationId xmlns:a16="http://schemas.microsoft.com/office/drawing/2014/main" id="{47C990DA-23CE-93AB-E3DF-3755FE6CD4FF}"/>
                </a:ext>
              </a:extLst>
            </p:cNvPr>
            <p:cNvSpPr/>
            <p:nvPr/>
          </p:nvSpPr>
          <p:spPr>
            <a:xfrm>
              <a:off x="3018035" y="2757558"/>
              <a:ext cx="252133" cy="75787"/>
            </a:xfrm>
            <a:custGeom>
              <a:avLst/>
              <a:gdLst/>
              <a:ahLst/>
              <a:cxnLst/>
              <a:rect l="l" t="t" r="r" b="b"/>
              <a:pathLst>
                <a:path w="2921" h="878" extrusionOk="0">
                  <a:moveTo>
                    <a:pt x="2350" y="1"/>
                  </a:moveTo>
                  <a:cubicBezTo>
                    <a:pt x="2086" y="1"/>
                    <a:pt x="1744" y="37"/>
                    <a:pt x="1375" y="119"/>
                  </a:cubicBezTo>
                  <a:cubicBezTo>
                    <a:pt x="602" y="291"/>
                    <a:pt x="1" y="577"/>
                    <a:pt x="58" y="749"/>
                  </a:cubicBezTo>
                  <a:cubicBezTo>
                    <a:pt x="87" y="835"/>
                    <a:pt x="273" y="878"/>
                    <a:pt x="545" y="878"/>
                  </a:cubicBezTo>
                  <a:cubicBezTo>
                    <a:pt x="817" y="878"/>
                    <a:pt x="1174" y="835"/>
                    <a:pt x="1546" y="749"/>
                  </a:cubicBezTo>
                  <a:cubicBezTo>
                    <a:pt x="2319" y="577"/>
                    <a:pt x="2920" y="291"/>
                    <a:pt x="2863" y="119"/>
                  </a:cubicBezTo>
                  <a:cubicBezTo>
                    <a:pt x="2833" y="44"/>
                    <a:pt x="2639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310;p45">
              <a:extLst>
                <a:ext uri="{FF2B5EF4-FFF2-40B4-BE49-F238E27FC236}">
                  <a16:creationId xmlns:a16="http://schemas.microsoft.com/office/drawing/2014/main" id="{796287BB-4220-00E3-3DC8-4A524FDC53E2}"/>
                </a:ext>
              </a:extLst>
            </p:cNvPr>
            <p:cNvSpPr/>
            <p:nvPr/>
          </p:nvSpPr>
          <p:spPr>
            <a:xfrm>
              <a:off x="3069912" y="2357134"/>
              <a:ext cx="1184880" cy="439529"/>
            </a:xfrm>
            <a:custGeom>
              <a:avLst/>
              <a:gdLst/>
              <a:ahLst/>
              <a:cxnLst/>
              <a:rect l="l" t="t" r="r" b="b"/>
              <a:pathLst>
                <a:path w="13727" h="5092" extrusionOk="0">
                  <a:moveTo>
                    <a:pt x="6542" y="1"/>
                  </a:moveTo>
                  <a:cubicBezTo>
                    <a:pt x="3525" y="1"/>
                    <a:pt x="328" y="422"/>
                    <a:pt x="173" y="2011"/>
                  </a:cubicBezTo>
                  <a:cubicBezTo>
                    <a:pt x="173" y="2011"/>
                    <a:pt x="1" y="4443"/>
                    <a:pt x="6870" y="5016"/>
                  </a:cubicBezTo>
                  <a:cubicBezTo>
                    <a:pt x="7497" y="5068"/>
                    <a:pt x="8065" y="5091"/>
                    <a:pt x="8579" y="5091"/>
                  </a:cubicBezTo>
                  <a:cubicBezTo>
                    <a:pt x="13727" y="5091"/>
                    <a:pt x="13538" y="2726"/>
                    <a:pt x="13538" y="2726"/>
                  </a:cubicBezTo>
                  <a:cubicBezTo>
                    <a:pt x="13538" y="2726"/>
                    <a:pt x="13509" y="580"/>
                    <a:pt x="10390" y="208"/>
                  </a:cubicBezTo>
                  <a:cubicBezTo>
                    <a:pt x="9382" y="97"/>
                    <a:pt x="7982" y="1"/>
                    <a:pt x="6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311;p45">
              <a:extLst>
                <a:ext uri="{FF2B5EF4-FFF2-40B4-BE49-F238E27FC236}">
                  <a16:creationId xmlns:a16="http://schemas.microsoft.com/office/drawing/2014/main" id="{9C173A37-1954-837F-0F26-B074257B0E13}"/>
                </a:ext>
              </a:extLst>
            </p:cNvPr>
            <p:cNvSpPr/>
            <p:nvPr/>
          </p:nvSpPr>
          <p:spPr>
            <a:xfrm>
              <a:off x="3084758" y="2380008"/>
              <a:ext cx="1170034" cy="416655"/>
            </a:xfrm>
            <a:custGeom>
              <a:avLst/>
              <a:gdLst/>
              <a:ahLst/>
              <a:cxnLst/>
              <a:rect l="l" t="t" r="r" b="b"/>
              <a:pathLst>
                <a:path w="13555" h="4827" extrusionOk="0">
                  <a:moveTo>
                    <a:pt x="10504" y="0"/>
                  </a:moveTo>
                  <a:cubicBezTo>
                    <a:pt x="10532" y="57"/>
                    <a:pt x="10532" y="143"/>
                    <a:pt x="10532" y="200"/>
                  </a:cubicBezTo>
                  <a:cubicBezTo>
                    <a:pt x="10532" y="200"/>
                    <a:pt x="10722" y="2566"/>
                    <a:pt x="5574" y="2566"/>
                  </a:cubicBezTo>
                  <a:cubicBezTo>
                    <a:pt x="5059" y="2566"/>
                    <a:pt x="4491" y="2542"/>
                    <a:pt x="3864" y="2490"/>
                  </a:cubicBezTo>
                  <a:cubicBezTo>
                    <a:pt x="2548" y="2404"/>
                    <a:pt x="1260" y="2175"/>
                    <a:pt x="1" y="1803"/>
                  </a:cubicBezTo>
                  <a:lnTo>
                    <a:pt x="1" y="1803"/>
                  </a:lnTo>
                  <a:cubicBezTo>
                    <a:pt x="58" y="2204"/>
                    <a:pt x="516" y="4236"/>
                    <a:pt x="6698" y="4751"/>
                  </a:cubicBezTo>
                  <a:cubicBezTo>
                    <a:pt x="7325" y="4803"/>
                    <a:pt x="7893" y="4826"/>
                    <a:pt x="8407" y="4826"/>
                  </a:cubicBezTo>
                  <a:cubicBezTo>
                    <a:pt x="13555" y="4826"/>
                    <a:pt x="13366" y="2461"/>
                    <a:pt x="13366" y="2461"/>
                  </a:cubicBezTo>
                  <a:cubicBezTo>
                    <a:pt x="13366" y="2461"/>
                    <a:pt x="13337" y="487"/>
                    <a:pt x="10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312;p45">
              <a:extLst>
                <a:ext uri="{FF2B5EF4-FFF2-40B4-BE49-F238E27FC236}">
                  <a16:creationId xmlns:a16="http://schemas.microsoft.com/office/drawing/2014/main" id="{0FB69A7C-F4D2-24CE-3832-1BFA20EEECFE}"/>
                </a:ext>
              </a:extLst>
            </p:cNvPr>
            <p:cNvSpPr/>
            <p:nvPr/>
          </p:nvSpPr>
          <p:spPr>
            <a:xfrm>
              <a:off x="3084758" y="2473835"/>
              <a:ext cx="1170034" cy="322827"/>
            </a:xfrm>
            <a:custGeom>
              <a:avLst/>
              <a:gdLst/>
              <a:ahLst/>
              <a:cxnLst/>
              <a:rect l="l" t="t" r="r" b="b"/>
              <a:pathLst>
                <a:path w="13555" h="3740" extrusionOk="0">
                  <a:moveTo>
                    <a:pt x="12736" y="1"/>
                  </a:moveTo>
                  <a:lnTo>
                    <a:pt x="12736" y="1"/>
                  </a:lnTo>
                  <a:cubicBezTo>
                    <a:pt x="12765" y="86"/>
                    <a:pt x="12765" y="172"/>
                    <a:pt x="12793" y="287"/>
                  </a:cubicBezTo>
                  <a:cubicBezTo>
                    <a:pt x="12793" y="287"/>
                    <a:pt x="12959" y="2652"/>
                    <a:pt x="7829" y="2652"/>
                  </a:cubicBezTo>
                  <a:cubicBezTo>
                    <a:pt x="7316" y="2652"/>
                    <a:pt x="6750" y="2628"/>
                    <a:pt x="6125" y="2576"/>
                  </a:cubicBezTo>
                  <a:cubicBezTo>
                    <a:pt x="2405" y="2261"/>
                    <a:pt x="745" y="1403"/>
                    <a:pt x="1" y="687"/>
                  </a:cubicBezTo>
                  <a:lnTo>
                    <a:pt x="1" y="687"/>
                  </a:lnTo>
                  <a:cubicBezTo>
                    <a:pt x="1" y="1031"/>
                    <a:pt x="401" y="3149"/>
                    <a:pt x="6698" y="3664"/>
                  </a:cubicBezTo>
                  <a:cubicBezTo>
                    <a:pt x="7325" y="3716"/>
                    <a:pt x="7893" y="3739"/>
                    <a:pt x="8407" y="3739"/>
                  </a:cubicBezTo>
                  <a:cubicBezTo>
                    <a:pt x="13555" y="3739"/>
                    <a:pt x="13366" y="1374"/>
                    <a:pt x="13366" y="1374"/>
                  </a:cubicBezTo>
                  <a:cubicBezTo>
                    <a:pt x="13337" y="859"/>
                    <a:pt x="13108" y="373"/>
                    <a:pt x="12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313;p45">
              <a:extLst>
                <a:ext uri="{FF2B5EF4-FFF2-40B4-BE49-F238E27FC236}">
                  <a16:creationId xmlns:a16="http://schemas.microsoft.com/office/drawing/2014/main" id="{E7478237-AA5F-4B22-CBF4-B35BCB3ABF8B}"/>
                </a:ext>
              </a:extLst>
            </p:cNvPr>
            <p:cNvSpPr/>
            <p:nvPr/>
          </p:nvSpPr>
          <p:spPr>
            <a:xfrm>
              <a:off x="3141555" y="2491702"/>
              <a:ext cx="170563" cy="47993"/>
            </a:xfrm>
            <a:custGeom>
              <a:avLst/>
              <a:gdLst/>
              <a:ahLst/>
              <a:cxnLst/>
              <a:rect l="l" t="t" r="r" b="b"/>
              <a:pathLst>
                <a:path w="1976" h="556" extrusionOk="0">
                  <a:moveTo>
                    <a:pt x="621" y="1"/>
                  </a:moveTo>
                  <a:cubicBezTo>
                    <a:pt x="279" y="1"/>
                    <a:pt x="22" y="59"/>
                    <a:pt x="1" y="166"/>
                  </a:cubicBezTo>
                  <a:cubicBezTo>
                    <a:pt x="1" y="309"/>
                    <a:pt x="430" y="480"/>
                    <a:pt x="974" y="538"/>
                  </a:cubicBezTo>
                  <a:cubicBezTo>
                    <a:pt x="1084" y="550"/>
                    <a:pt x="1191" y="556"/>
                    <a:pt x="1292" y="556"/>
                  </a:cubicBezTo>
                  <a:cubicBezTo>
                    <a:pt x="1664" y="556"/>
                    <a:pt x="1947" y="478"/>
                    <a:pt x="1947" y="366"/>
                  </a:cubicBezTo>
                  <a:cubicBezTo>
                    <a:pt x="1976" y="223"/>
                    <a:pt x="1546" y="80"/>
                    <a:pt x="1003" y="22"/>
                  </a:cubicBezTo>
                  <a:cubicBezTo>
                    <a:pt x="869" y="8"/>
                    <a:pt x="740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314;p45">
              <a:extLst>
                <a:ext uri="{FF2B5EF4-FFF2-40B4-BE49-F238E27FC236}">
                  <a16:creationId xmlns:a16="http://schemas.microsoft.com/office/drawing/2014/main" id="{2A0C52F0-FABB-445E-1169-395E8CA7A49E}"/>
                </a:ext>
              </a:extLst>
            </p:cNvPr>
            <p:cNvSpPr/>
            <p:nvPr/>
          </p:nvSpPr>
          <p:spPr>
            <a:xfrm>
              <a:off x="3334301" y="2535637"/>
              <a:ext cx="64307" cy="29693"/>
            </a:xfrm>
            <a:custGeom>
              <a:avLst/>
              <a:gdLst/>
              <a:ahLst/>
              <a:cxnLst/>
              <a:rect l="l" t="t" r="r" b="b"/>
              <a:pathLst>
                <a:path w="745" h="344" extrusionOk="0">
                  <a:moveTo>
                    <a:pt x="372" y="0"/>
                  </a:moveTo>
                  <a:cubicBezTo>
                    <a:pt x="172" y="0"/>
                    <a:pt x="0" y="57"/>
                    <a:pt x="0" y="143"/>
                  </a:cubicBezTo>
                  <a:cubicBezTo>
                    <a:pt x="0" y="229"/>
                    <a:pt x="172" y="315"/>
                    <a:pt x="372" y="343"/>
                  </a:cubicBezTo>
                  <a:cubicBezTo>
                    <a:pt x="573" y="343"/>
                    <a:pt x="744" y="286"/>
                    <a:pt x="744" y="200"/>
                  </a:cubicBezTo>
                  <a:cubicBezTo>
                    <a:pt x="744" y="86"/>
                    <a:pt x="544" y="29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315;p45">
              <a:extLst>
                <a:ext uri="{FF2B5EF4-FFF2-40B4-BE49-F238E27FC236}">
                  <a16:creationId xmlns:a16="http://schemas.microsoft.com/office/drawing/2014/main" id="{95719E31-A924-A053-678C-9CB6880B9989}"/>
                </a:ext>
              </a:extLst>
            </p:cNvPr>
            <p:cNvSpPr/>
            <p:nvPr/>
          </p:nvSpPr>
          <p:spPr>
            <a:xfrm>
              <a:off x="3156401" y="2129430"/>
              <a:ext cx="965979" cy="287696"/>
            </a:xfrm>
            <a:custGeom>
              <a:avLst/>
              <a:gdLst/>
              <a:ahLst/>
              <a:cxnLst/>
              <a:rect l="l" t="t" r="r" b="b"/>
              <a:pathLst>
                <a:path w="11191" h="3333" extrusionOk="0">
                  <a:moveTo>
                    <a:pt x="6563" y="0"/>
                  </a:moveTo>
                  <a:cubicBezTo>
                    <a:pt x="5968" y="0"/>
                    <a:pt x="5292" y="30"/>
                    <a:pt x="4522" y="98"/>
                  </a:cubicBezTo>
                  <a:cubicBezTo>
                    <a:pt x="1" y="528"/>
                    <a:pt x="1460" y="2331"/>
                    <a:pt x="1460" y="2331"/>
                  </a:cubicBezTo>
                  <a:cubicBezTo>
                    <a:pt x="2233" y="3275"/>
                    <a:pt x="3177" y="3304"/>
                    <a:pt x="7184" y="3332"/>
                  </a:cubicBezTo>
                  <a:cubicBezTo>
                    <a:pt x="11191" y="3332"/>
                    <a:pt x="10990" y="1815"/>
                    <a:pt x="10676" y="1214"/>
                  </a:cubicBezTo>
                  <a:cubicBezTo>
                    <a:pt x="10414" y="716"/>
                    <a:pt x="9463" y="0"/>
                    <a:pt x="6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316;p45">
              <a:extLst>
                <a:ext uri="{FF2B5EF4-FFF2-40B4-BE49-F238E27FC236}">
                  <a16:creationId xmlns:a16="http://schemas.microsoft.com/office/drawing/2014/main" id="{52963BC6-93CB-6CD3-8A75-633C5A9F63BC}"/>
                </a:ext>
              </a:extLst>
            </p:cNvPr>
            <p:cNvSpPr/>
            <p:nvPr/>
          </p:nvSpPr>
          <p:spPr>
            <a:xfrm>
              <a:off x="3262658" y="2130466"/>
              <a:ext cx="859377" cy="286660"/>
            </a:xfrm>
            <a:custGeom>
              <a:avLst/>
              <a:gdLst/>
              <a:ahLst/>
              <a:cxnLst/>
              <a:rect l="l" t="t" r="r" b="b"/>
              <a:pathLst>
                <a:path w="9956" h="3321" extrusionOk="0">
                  <a:moveTo>
                    <a:pt x="5438" y="0"/>
                  </a:moveTo>
                  <a:cubicBezTo>
                    <a:pt x="5552" y="687"/>
                    <a:pt x="5037" y="1660"/>
                    <a:pt x="1832" y="1660"/>
                  </a:cubicBezTo>
                  <a:lnTo>
                    <a:pt x="0" y="1660"/>
                  </a:lnTo>
                  <a:cubicBezTo>
                    <a:pt x="0" y="1889"/>
                    <a:pt x="86" y="2147"/>
                    <a:pt x="229" y="2347"/>
                  </a:cubicBezTo>
                  <a:cubicBezTo>
                    <a:pt x="1002" y="3263"/>
                    <a:pt x="1946" y="3320"/>
                    <a:pt x="5953" y="3320"/>
                  </a:cubicBezTo>
                  <a:cubicBezTo>
                    <a:pt x="5990" y="3321"/>
                    <a:pt x="6026" y="3321"/>
                    <a:pt x="6062" y="3321"/>
                  </a:cubicBezTo>
                  <a:cubicBezTo>
                    <a:pt x="9956" y="3321"/>
                    <a:pt x="9756" y="1798"/>
                    <a:pt x="9445" y="1202"/>
                  </a:cubicBezTo>
                  <a:cubicBezTo>
                    <a:pt x="9187" y="716"/>
                    <a:pt x="8271" y="0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317;p45">
              <a:extLst>
                <a:ext uri="{FF2B5EF4-FFF2-40B4-BE49-F238E27FC236}">
                  <a16:creationId xmlns:a16="http://schemas.microsoft.com/office/drawing/2014/main" id="{F70C007C-CE60-A175-F422-E4F7FBF60E2F}"/>
                </a:ext>
              </a:extLst>
            </p:cNvPr>
            <p:cNvSpPr/>
            <p:nvPr/>
          </p:nvSpPr>
          <p:spPr>
            <a:xfrm>
              <a:off x="3267578" y="2192182"/>
              <a:ext cx="854802" cy="224943"/>
            </a:xfrm>
            <a:custGeom>
              <a:avLst/>
              <a:gdLst/>
              <a:ahLst/>
              <a:cxnLst/>
              <a:rect l="l" t="t" r="r" b="b"/>
              <a:pathLst>
                <a:path w="9903" h="2606" extrusionOk="0">
                  <a:moveTo>
                    <a:pt x="8901" y="1"/>
                  </a:moveTo>
                  <a:lnTo>
                    <a:pt x="8901" y="1"/>
                  </a:lnTo>
                  <a:cubicBezTo>
                    <a:pt x="9073" y="688"/>
                    <a:pt x="8729" y="1775"/>
                    <a:pt x="5324" y="1775"/>
                  </a:cubicBezTo>
                  <a:cubicBezTo>
                    <a:pt x="1947" y="1775"/>
                    <a:pt x="745" y="1747"/>
                    <a:pt x="0" y="1174"/>
                  </a:cubicBezTo>
                  <a:lnTo>
                    <a:pt x="0" y="1174"/>
                  </a:lnTo>
                  <a:cubicBezTo>
                    <a:pt x="29" y="1317"/>
                    <a:pt x="86" y="1489"/>
                    <a:pt x="201" y="1604"/>
                  </a:cubicBezTo>
                  <a:cubicBezTo>
                    <a:pt x="973" y="2548"/>
                    <a:pt x="1918" y="2605"/>
                    <a:pt x="5925" y="2605"/>
                  </a:cubicBezTo>
                  <a:cubicBezTo>
                    <a:pt x="9903" y="2605"/>
                    <a:pt x="9702" y="1088"/>
                    <a:pt x="9388" y="487"/>
                  </a:cubicBezTo>
                  <a:cubicBezTo>
                    <a:pt x="9273" y="287"/>
                    <a:pt x="9101" y="115"/>
                    <a:pt x="8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318;p45">
              <a:extLst>
                <a:ext uri="{FF2B5EF4-FFF2-40B4-BE49-F238E27FC236}">
                  <a16:creationId xmlns:a16="http://schemas.microsoft.com/office/drawing/2014/main" id="{95418482-8838-C6D0-F450-0338B858BBEA}"/>
                </a:ext>
              </a:extLst>
            </p:cNvPr>
            <p:cNvSpPr/>
            <p:nvPr/>
          </p:nvSpPr>
          <p:spPr>
            <a:xfrm>
              <a:off x="3304608" y="2197189"/>
              <a:ext cx="138453" cy="49460"/>
            </a:xfrm>
            <a:custGeom>
              <a:avLst/>
              <a:gdLst/>
              <a:ahLst/>
              <a:cxnLst/>
              <a:rect l="l" t="t" r="r" b="b"/>
              <a:pathLst>
                <a:path w="1604" h="573" extrusionOk="0">
                  <a:moveTo>
                    <a:pt x="1296" y="0"/>
                  </a:moveTo>
                  <a:cubicBezTo>
                    <a:pt x="1153" y="0"/>
                    <a:pt x="959" y="29"/>
                    <a:pt x="745" y="86"/>
                  </a:cubicBezTo>
                  <a:cubicBezTo>
                    <a:pt x="316" y="201"/>
                    <a:pt x="1" y="372"/>
                    <a:pt x="29" y="487"/>
                  </a:cubicBezTo>
                  <a:cubicBezTo>
                    <a:pt x="44" y="544"/>
                    <a:pt x="137" y="573"/>
                    <a:pt x="280" y="573"/>
                  </a:cubicBezTo>
                  <a:cubicBezTo>
                    <a:pt x="423" y="573"/>
                    <a:pt x="616" y="544"/>
                    <a:pt x="831" y="487"/>
                  </a:cubicBezTo>
                  <a:cubicBezTo>
                    <a:pt x="1260" y="372"/>
                    <a:pt x="1603" y="201"/>
                    <a:pt x="1546" y="86"/>
                  </a:cubicBezTo>
                  <a:cubicBezTo>
                    <a:pt x="1532" y="29"/>
                    <a:pt x="1439" y="0"/>
                    <a:pt x="1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319;p45">
              <a:extLst>
                <a:ext uri="{FF2B5EF4-FFF2-40B4-BE49-F238E27FC236}">
                  <a16:creationId xmlns:a16="http://schemas.microsoft.com/office/drawing/2014/main" id="{E836FE14-368E-AE97-DD0B-D2608FBB3D2E}"/>
                </a:ext>
              </a:extLst>
            </p:cNvPr>
            <p:cNvSpPr/>
            <p:nvPr/>
          </p:nvSpPr>
          <p:spPr>
            <a:xfrm>
              <a:off x="1582843" y="3229799"/>
              <a:ext cx="1297007" cy="474315"/>
            </a:xfrm>
            <a:custGeom>
              <a:avLst/>
              <a:gdLst/>
              <a:ahLst/>
              <a:cxnLst/>
              <a:rect l="l" t="t" r="r" b="b"/>
              <a:pathLst>
                <a:path w="15026" h="5495" extrusionOk="0">
                  <a:moveTo>
                    <a:pt x="0" y="0"/>
                  </a:moveTo>
                  <a:cubicBezTo>
                    <a:pt x="0" y="3034"/>
                    <a:pt x="2461" y="5495"/>
                    <a:pt x="5495" y="5495"/>
                  </a:cubicBezTo>
                  <a:lnTo>
                    <a:pt x="9530" y="5495"/>
                  </a:lnTo>
                  <a:cubicBezTo>
                    <a:pt x="12564" y="5495"/>
                    <a:pt x="15025" y="3034"/>
                    <a:pt x="15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320;p45">
              <a:extLst>
                <a:ext uri="{FF2B5EF4-FFF2-40B4-BE49-F238E27FC236}">
                  <a16:creationId xmlns:a16="http://schemas.microsoft.com/office/drawing/2014/main" id="{B73C32DF-FDC1-2E37-DF71-BB627619DFA5}"/>
                </a:ext>
              </a:extLst>
            </p:cNvPr>
            <p:cNvSpPr/>
            <p:nvPr/>
          </p:nvSpPr>
          <p:spPr>
            <a:xfrm>
              <a:off x="1642142" y="3229799"/>
              <a:ext cx="1237707" cy="474315"/>
            </a:xfrm>
            <a:custGeom>
              <a:avLst/>
              <a:gdLst/>
              <a:ahLst/>
              <a:cxnLst/>
              <a:rect l="l" t="t" r="r" b="b"/>
              <a:pathLst>
                <a:path w="14339" h="5495" extrusionOk="0">
                  <a:moveTo>
                    <a:pt x="10704" y="0"/>
                  </a:moveTo>
                  <a:cubicBezTo>
                    <a:pt x="9759" y="1803"/>
                    <a:pt x="7870" y="2948"/>
                    <a:pt x="5838" y="2948"/>
                  </a:cubicBezTo>
                  <a:lnTo>
                    <a:pt x="1803" y="2948"/>
                  </a:lnTo>
                  <a:cubicBezTo>
                    <a:pt x="1173" y="2948"/>
                    <a:pt x="572" y="2833"/>
                    <a:pt x="0" y="2633"/>
                  </a:cubicBezTo>
                  <a:lnTo>
                    <a:pt x="0" y="2633"/>
                  </a:lnTo>
                  <a:cubicBezTo>
                    <a:pt x="973" y="4407"/>
                    <a:pt x="2805" y="5495"/>
                    <a:pt x="4808" y="5495"/>
                  </a:cubicBezTo>
                  <a:lnTo>
                    <a:pt x="8872" y="5495"/>
                  </a:lnTo>
                  <a:cubicBezTo>
                    <a:pt x="11877" y="5495"/>
                    <a:pt x="14338" y="3034"/>
                    <a:pt x="14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321;p45">
              <a:extLst>
                <a:ext uri="{FF2B5EF4-FFF2-40B4-BE49-F238E27FC236}">
                  <a16:creationId xmlns:a16="http://schemas.microsoft.com/office/drawing/2014/main" id="{5E956750-D050-8875-6E5A-1C3D436A3827}"/>
                </a:ext>
              </a:extLst>
            </p:cNvPr>
            <p:cNvSpPr/>
            <p:nvPr/>
          </p:nvSpPr>
          <p:spPr>
            <a:xfrm>
              <a:off x="1659406" y="3229799"/>
              <a:ext cx="1220443" cy="474315"/>
            </a:xfrm>
            <a:custGeom>
              <a:avLst/>
              <a:gdLst/>
              <a:ahLst/>
              <a:cxnLst/>
              <a:rect l="l" t="t" r="r" b="b"/>
              <a:pathLst>
                <a:path w="14139" h="5495" extrusionOk="0">
                  <a:moveTo>
                    <a:pt x="13280" y="0"/>
                  </a:moveTo>
                  <a:cubicBezTo>
                    <a:pt x="12822" y="2633"/>
                    <a:pt x="10532" y="4550"/>
                    <a:pt x="7871" y="4550"/>
                  </a:cubicBezTo>
                  <a:lnTo>
                    <a:pt x="3835" y="4550"/>
                  </a:lnTo>
                  <a:cubicBezTo>
                    <a:pt x="2404" y="4550"/>
                    <a:pt x="1031" y="4007"/>
                    <a:pt x="0" y="3005"/>
                  </a:cubicBezTo>
                  <a:lnTo>
                    <a:pt x="0" y="3005"/>
                  </a:lnTo>
                  <a:cubicBezTo>
                    <a:pt x="1031" y="4550"/>
                    <a:pt x="2748" y="5495"/>
                    <a:pt x="4608" y="5495"/>
                  </a:cubicBezTo>
                  <a:lnTo>
                    <a:pt x="8643" y="5495"/>
                  </a:lnTo>
                  <a:cubicBezTo>
                    <a:pt x="11677" y="5495"/>
                    <a:pt x="14138" y="3034"/>
                    <a:pt x="14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322;p45">
              <a:extLst>
                <a:ext uri="{FF2B5EF4-FFF2-40B4-BE49-F238E27FC236}">
                  <a16:creationId xmlns:a16="http://schemas.microsoft.com/office/drawing/2014/main" id="{C401FEFF-B2AA-FAAF-CE26-9F0DFEB1F18B}"/>
                </a:ext>
              </a:extLst>
            </p:cNvPr>
            <p:cNvSpPr/>
            <p:nvPr/>
          </p:nvSpPr>
          <p:spPr>
            <a:xfrm>
              <a:off x="1582843" y="3096353"/>
              <a:ext cx="1297007" cy="266894"/>
            </a:xfrm>
            <a:custGeom>
              <a:avLst/>
              <a:gdLst/>
              <a:ahLst/>
              <a:cxnLst/>
              <a:rect l="l" t="t" r="r" b="b"/>
              <a:pathLst>
                <a:path w="15026" h="3092" extrusionOk="0">
                  <a:moveTo>
                    <a:pt x="7498" y="1"/>
                  </a:moveTo>
                  <a:cubicBezTo>
                    <a:pt x="3349" y="1"/>
                    <a:pt x="0" y="687"/>
                    <a:pt x="0" y="1546"/>
                  </a:cubicBezTo>
                  <a:cubicBezTo>
                    <a:pt x="0" y="2405"/>
                    <a:pt x="3349" y="3091"/>
                    <a:pt x="7498" y="3091"/>
                  </a:cubicBezTo>
                  <a:cubicBezTo>
                    <a:pt x="11648" y="3091"/>
                    <a:pt x="15025" y="2405"/>
                    <a:pt x="15025" y="1546"/>
                  </a:cubicBezTo>
                  <a:cubicBezTo>
                    <a:pt x="15025" y="687"/>
                    <a:pt x="11648" y="1"/>
                    <a:pt x="7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323;p45">
              <a:extLst>
                <a:ext uri="{FF2B5EF4-FFF2-40B4-BE49-F238E27FC236}">
                  <a16:creationId xmlns:a16="http://schemas.microsoft.com/office/drawing/2014/main" id="{A268A3A8-92E2-E0A2-4378-2305AA333FC8}"/>
                </a:ext>
              </a:extLst>
            </p:cNvPr>
            <p:cNvSpPr/>
            <p:nvPr/>
          </p:nvSpPr>
          <p:spPr>
            <a:xfrm>
              <a:off x="1649479" y="3108696"/>
              <a:ext cx="1163646" cy="219937"/>
            </a:xfrm>
            <a:custGeom>
              <a:avLst/>
              <a:gdLst/>
              <a:ahLst/>
              <a:cxnLst/>
              <a:rect l="l" t="t" r="r" b="b"/>
              <a:pathLst>
                <a:path w="13481" h="2548" extrusionOk="0">
                  <a:moveTo>
                    <a:pt x="6726" y="1"/>
                  </a:moveTo>
                  <a:cubicBezTo>
                    <a:pt x="3006" y="1"/>
                    <a:pt x="1" y="573"/>
                    <a:pt x="1" y="1289"/>
                  </a:cubicBezTo>
                  <a:cubicBezTo>
                    <a:pt x="1" y="1975"/>
                    <a:pt x="3006" y="2548"/>
                    <a:pt x="6726" y="2548"/>
                  </a:cubicBezTo>
                  <a:cubicBezTo>
                    <a:pt x="10447" y="2548"/>
                    <a:pt x="13481" y="1975"/>
                    <a:pt x="13481" y="1289"/>
                  </a:cubicBezTo>
                  <a:cubicBezTo>
                    <a:pt x="13481" y="573"/>
                    <a:pt x="10447" y="1"/>
                    <a:pt x="6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324;p45">
              <a:extLst>
                <a:ext uri="{FF2B5EF4-FFF2-40B4-BE49-F238E27FC236}">
                  <a16:creationId xmlns:a16="http://schemas.microsoft.com/office/drawing/2014/main" id="{D0A7FD91-3A5B-CD5F-9813-28C21ABA83F8}"/>
                </a:ext>
              </a:extLst>
            </p:cNvPr>
            <p:cNvSpPr/>
            <p:nvPr/>
          </p:nvSpPr>
          <p:spPr>
            <a:xfrm>
              <a:off x="1649479" y="3108696"/>
              <a:ext cx="1163646" cy="190330"/>
            </a:xfrm>
            <a:custGeom>
              <a:avLst/>
              <a:gdLst/>
              <a:ahLst/>
              <a:cxnLst/>
              <a:rect l="l" t="t" r="r" b="b"/>
              <a:pathLst>
                <a:path w="13481" h="2205" extrusionOk="0">
                  <a:moveTo>
                    <a:pt x="6726" y="1"/>
                  </a:moveTo>
                  <a:cubicBezTo>
                    <a:pt x="3006" y="1"/>
                    <a:pt x="1" y="573"/>
                    <a:pt x="1" y="1289"/>
                  </a:cubicBezTo>
                  <a:cubicBezTo>
                    <a:pt x="1" y="1289"/>
                    <a:pt x="1" y="1317"/>
                    <a:pt x="1" y="1317"/>
                  </a:cubicBezTo>
                  <a:cubicBezTo>
                    <a:pt x="1518" y="1088"/>
                    <a:pt x="3034" y="974"/>
                    <a:pt x="4551" y="974"/>
                  </a:cubicBezTo>
                  <a:cubicBezTo>
                    <a:pt x="8215" y="974"/>
                    <a:pt x="11191" y="1517"/>
                    <a:pt x="11305" y="2204"/>
                  </a:cubicBezTo>
                  <a:cubicBezTo>
                    <a:pt x="12622" y="1975"/>
                    <a:pt x="13452" y="1661"/>
                    <a:pt x="13452" y="1289"/>
                  </a:cubicBezTo>
                  <a:cubicBezTo>
                    <a:pt x="13481" y="573"/>
                    <a:pt x="10447" y="1"/>
                    <a:pt x="6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325;p45">
              <a:extLst>
                <a:ext uri="{FF2B5EF4-FFF2-40B4-BE49-F238E27FC236}">
                  <a16:creationId xmlns:a16="http://schemas.microsoft.com/office/drawing/2014/main" id="{3D72C3CD-75EE-8781-D687-E25A41EB2C73}"/>
                </a:ext>
              </a:extLst>
            </p:cNvPr>
            <p:cNvSpPr/>
            <p:nvPr/>
          </p:nvSpPr>
          <p:spPr>
            <a:xfrm>
              <a:off x="2351064" y="2897996"/>
              <a:ext cx="657221" cy="428221"/>
            </a:xfrm>
            <a:custGeom>
              <a:avLst/>
              <a:gdLst/>
              <a:ahLst/>
              <a:cxnLst/>
              <a:rect l="l" t="t" r="r" b="b"/>
              <a:pathLst>
                <a:path w="7614" h="4961" extrusionOk="0">
                  <a:moveTo>
                    <a:pt x="5891" y="1"/>
                  </a:moveTo>
                  <a:cubicBezTo>
                    <a:pt x="5101" y="1"/>
                    <a:pt x="4344" y="989"/>
                    <a:pt x="4150" y="1526"/>
                  </a:cubicBezTo>
                  <a:cubicBezTo>
                    <a:pt x="3864" y="2213"/>
                    <a:pt x="1" y="4960"/>
                    <a:pt x="1" y="4960"/>
                  </a:cubicBezTo>
                  <a:cubicBezTo>
                    <a:pt x="1060" y="4960"/>
                    <a:pt x="2119" y="4846"/>
                    <a:pt x="3177" y="4645"/>
                  </a:cubicBezTo>
                  <a:cubicBezTo>
                    <a:pt x="3177" y="4645"/>
                    <a:pt x="4494" y="2842"/>
                    <a:pt x="5353" y="2642"/>
                  </a:cubicBezTo>
                  <a:cubicBezTo>
                    <a:pt x="6182" y="2470"/>
                    <a:pt x="7613" y="1383"/>
                    <a:pt x="6669" y="381"/>
                  </a:cubicBezTo>
                  <a:cubicBezTo>
                    <a:pt x="6419" y="110"/>
                    <a:pt x="6153" y="1"/>
                    <a:pt x="5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326;p45">
              <a:extLst>
                <a:ext uri="{FF2B5EF4-FFF2-40B4-BE49-F238E27FC236}">
                  <a16:creationId xmlns:a16="http://schemas.microsoft.com/office/drawing/2014/main" id="{69948679-B110-3F46-A91F-DE49CF225007}"/>
                </a:ext>
              </a:extLst>
            </p:cNvPr>
            <p:cNvSpPr/>
            <p:nvPr/>
          </p:nvSpPr>
          <p:spPr>
            <a:xfrm>
              <a:off x="2580840" y="2899032"/>
              <a:ext cx="427444" cy="409835"/>
            </a:xfrm>
            <a:custGeom>
              <a:avLst/>
              <a:gdLst/>
              <a:ahLst/>
              <a:cxnLst/>
              <a:rect l="l" t="t" r="r" b="b"/>
              <a:pathLst>
                <a:path w="4952" h="4748" extrusionOk="0">
                  <a:moveTo>
                    <a:pt x="3224" y="1"/>
                  </a:moveTo>
                  <a:cubicBezTo>
                    <a:pt x="3151" y="1"/>
                    <a:pt x="3078" y="9"/>
                    <a:pt x="3005" y="26"/>
                  </a:cubicBezTo>
                  <a:cubicBezTo>
                    <a:pt x="3177" y="83"/>
                    <a:pt x="3349" y="226"/>
                    <a:pt x="3492" y="369"/>
                  </a:cubicBezTo>
                  <a:cubicBezTo>
                    <a:pt x="4408" y="1428"/>
                    <a:pt x="3005" y="2516"/>
                    <a:pt x="2147" y="2744"/>
                  </a:cubicBezTo>
                  <a:cubicBezTo>
                    <a:pt x="1374" y="2916"/>
                    <a:pt x="258" y="4433"/>
                    <a:pt x="0" y="4748"/>
                  </a:cubicBezTo>
                  <a:cubicBezTo>
                    <a:pt x="315" y="4691"/>
                    <a:pt x="487" y="4662"/>
                    <a:pt x="487" y="4662"/>
                  </a:cubicBezTo>
                  <a:cubicBezTo>
                    <a:pt x="487" y="4662"/>
                    <a:pt x="1803" y="2888"/>
                    <a:pt x="2662" y="2659"/>
                  </a:cubicBezTo>
                  <a:cubicBezTo>
                    <a:pt x="3520" y="2458"/>
                    <a:pt x="4951" y="1371"/>
                    <a:pt x="4007" y="369"/>
                  </a:cubicBezTo>
                  <a:cubicBezTo>
                    <a:pt x="3823" y="139"/>
                    <a:pt x="3527" y="1"/>
                    <a:pt x="3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327;p45">
              <a:extLst>
                <a:ext uri="{FF2B5EF4-FFF2-40B4-BE49-F238E27FC236}">
                  <a16:creationId xmlns:a16="http://schemas.microsoft.com/office/drawing/2014/main" id="{C36B4489-22BE-AE34-4A5D-1A7ECE1A2F62}"/>
                </a:ext>
              </a:extLst>
            </p:cNvPr>
            <p:cNvSpPr/>
            <p:nvPr/>
          </p:nvSpPr>
          <p:spPr>
            <a:xfrm>
              <a:off x="1165327" y="3491598"/>
              <a:ext cx="54466" cy="83210"/>
            </a:xfrm>
            <a:custGeom>
              <a:avLst/>
              <a:gdLst/>
              <a:ahLst/>
              <a:cxnLst/>
              <a:rect l="l" t="t" r="r" b="b"/>
              <a:pathLst>
                <a:path w="631" h="964" extrusionOk="0">
                  <a:moveTo>
                    <a:pt x="0" y="1"/>
                  </a:moveTo>
                  <a:lnTo>
                    <a:pt x="0" y="1"/>
                  </a:lnTo>
                  <a:cubicBezTo>
                    <a:pt x="144" y="115"/>
                    <a:pt x="258" y="258"/>
                    <a:pt x="344" y="401"/>
                  </a:cubicBezTo>
                  <a:cubicBezTo>
                    <a:pt x="430" y="573"/>
                    <a:pt x="458" y="716"/>
                    <a:pt x="487" y="916"/>
                  </a:cubicBezTo>
                  <a:lnTo>
                    <a:pt x="487" y="888"/>
                  </a:lnTo>
                  <a:cubicBezTo>
                    <a:pt x="500" y="941"/>
                    <a:pt x="532" y="963"/>
                    <a:pt x="562" y="963"/>
                  </a:cubicBezTo>
                  <a:cubicBezTo>
                    <a:pt x="597" y="963"/>
                    <a:pt x="630" y="934"/>
                    <a:pt x="630" y="888"/>
                  </a:cubicBezTo>
                  <a:cubicBezTo>
                    <a:pt x="602" y="688"/>
                    <a:pt x="516" y="516"/>
                    <a:pt x="401" y="344"/>
                  </a:cubicBezTo>
                  <a:cubicBezTo>
                    <a:pt x="287" y="201"/>
                    <a:pt x="144" y="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328;p45">
              <a:extLst>
                <a:ext uri="{FF2B5EF4-FFF2-40B4-BE49-F238E27FC236}">
                  <a16:creationId xmlns:a16="http://schemas.microsoft.com/office/drawing/2014/main" id="{B90C42E2-0A37-ACA3-431D-F96D9217655F}"/>
                </a:ext>
              </a:extLst>
            </p:cNvPr>
            <p:cNvSpPr/>
            <p:nvPr/>
          </p:nvSpPr>
          <p:spPr>
            <a:xfrm>
              <a:off x="1059071" y="3668462"/>
              <a:ext cx="44626" cy="75183"/>
            </a:xfrm>
            <a:custGeom>
              <a:avLst/>
              <a:gdLst/>
              <a:ahLst/>
              <a:cxnLst/>
              <a:rect l="l" t="t" r="r" b="b"/>
              <a:pathLst>
                <a:path w="517" h="871" extrusionOk="0">
                  <a:moveTo>
                    <a:pt x="455" y="0"/>
                  </a:moveTo>
                  <a:cubicBezTo>
                    <a:pt x="447" y="0"/>
                    <a:pt x="439" y="4"/>
                    <a:pt x="430" y="12"/>
                  </a:cubicBezTo>
                  <a:cubicBezTo>
                    <a:pt x="373" y="12"/>
                    <a:pt x="344" y="41"/>
                    <a:pt x="373" y="98"/>
                  </a:cubicBezTo>
                  <a:cubicBezTo>
                    <a:pt x="373" y="155"/>
                    <a:pt x="373" y="241"/>
                    <a:pt x="373" y="298"/>
                  </a:cubicBezTo>
                  <a:cubicBezTo>
                    <a:pt x="373" y="384"/>
                    <a:pt x="344" y="442"/>
                    <a:pt x="316" y="499"/>
                  </a:cubicBezTo>
                  <a:cubicBezTo>
                    <a:pt x="230" y="642"/>
                    <a:pt x="115" y="756"/>
                    <a:pt x="1" y="871"/>
                  </a:cubicBezTo>
                  <a:cubicBezTo>
                    <a:pt x="144" y="785"/>
                    <a:pt x="258" y="670"/>
                    <a:pt x="373" y="556"/>
                  </a:cubicBezTo>
                  <a:cubicBezTo>
                    <a:pt x="402" y="499"/>
                    <a:pt x="459" y="413"/>
                    <a:pt x="487" y="327"/>
                  </a:cubicBezTo>
                  <a:cubicBezTo>
                    <a:pt x="487" y="241"/>
                    <a:pt x="516" y="155"/>
                    <a:pt x="516" y="69"/>
                  </a:cubicBezTo>
                  <a:cubicBezTo>
                    <a:pt x="516" y="69"/>
                    <a:pt x="516" y="41"/>
                    <a:pt x="516" y="41"/>
                  </a:cubicBezTo>
                  <a:cubicBezTo>
                    <a:pt x="496" y="21"/>
                    <a:pt x="476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329;p45">
              <a:extLst>
                <a:ext uri="{FF2B5EF4-FFF2-40B4-BE49-F238E27FC236}">
                  <a16:creationId xmlns:a16="http://schemas.microsoft.com/office/drawing/2014/main" id="{ED044009-8104-28FE-657C-1C879627E3CD}"/>
                </a:ext>
              </a:extLst>
            </p:cNvPr>
            <p:cNvSpPr/>
            <p:nvPr/>
          </p:nvSpPr>
          <p:spPr>
            <a:xfrm>
              <a:off x="1150481" y="3741141"/>
              <a:ext cx="17436" cy="69227"/>
            </a:xfrm>
            <a:custGeom>
              <a:avLst/>
              <a:gdLst/>
              <a:ahLst/>
              <a:cxnLst/>
              <a:rect l="l" t="t" r="r" b="b"/>
              <a:pathLst>
                <a:path w="202" h="802" extrusionOk="0">
                  <a:moveTo>
                    <a:pt x="58" y="0"/>
                  </a:moveTo>
                  <a:cubicBezTo>
                    <a:pt x="29" y="29"/>
                    <a:pt x="1" y="57"/>
                    <a:pt x="29" y="115"/>
                  </a:cubicBezTo>
                  <a:cubicBezTo>
                    <a:pt x="58" y="201"/>
                    <a:pt x="87" y="315"/>
                    <a:pt x="87" y="458"/>
                  </a:cubicBezTo>
                  <a:cubicBezTo>
                    <a:pt x="87" y="573"/>
                    <a:pt x="58" y="687"/>
                    <a:pt x="1" y="802"/>
                  </a:cubicBezTo>
                  <a:cubicBezTo>
                    <a:pt x="87" y="716"/>
                    <a:pt x="144" y="601"/>
                    <a:pt x="172" y="458"/>
                  </a:cubicBezTo>
                  <a:cubicBezTo>
                    <a:pt x="201" y="344"/>
                    <a:pt x="201" y="201"/>
                    <a:pt x="172" y="8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44" y="0"/>
                    <a:pt x="87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330;p45">
              <a:extLst>
                <a:ext uri="{FF2B5EF4-FFF2-40B4-BE49-F238E27FC236}">
                  <a16:creationId xmlns:a16="http://schemas.microsoft.com/office/drawing/2014/main" id="{3A251D49-86AB-3D72-5EC1-FA91CD640670}"/>
                </a:ext>
              </a:extLst>
            </p:cNvPr>
            <p:cNvSpPr/>
            <p:nvPr/>
          </p:nvSpPr>
          <p:spPr>
            <a:xfrm>
              <a:off x="1088764" y="3748564"/>
              <a:ext cx="67500" cy="29693"/>
            </a:xfrm>
            <a:custGeom>
              <a:avLst/>
              <a:gdLst/>
              <a:ahLst/>
              <a:cxnLst/>
              <a:rect l="l" t="t" r="r" b="b"/>
              <a:pathLst>
                <a:path w="782" h="344" extrusionOk="0">
                  <a:moveTo>
                    <a:pt x="515" y="0"/>
                  </a:moveTo>
                  <a:cubicBezTo>
                    <a:pt x="458" y="29"/>
                    <a:pt x="372" y="57"/>
                    <a:pt x="315" y="86"/>
                  </a:cubicBezTo>
                  <a:cubicBezTo>
                    <a:pt x="201" y="172"/>
                    <a:pt x="86" y="258"/>
                    <a:pt x="0" y="343"/>
                  </a:cubicBezTo>
                  <a:cubicBezTo>
                    <a:pt x="115" y="258"/>
                    <a:pt x="229" y="200"/>
                    <a:pt x="372" y="143"/>
                  </a:cubicBezTo>
                  <a:cubicBezTo>
                    <a:pt x="430" y="143"/>
                    <a:pt x="487" y="115"/>
                    <a:pt x="544" y="115"/>
                  </a:cubicBezTo>
                  <a:cubicBezTo>
                    <a:pt x="573" y="115"/>
                    <a:pt x="601" y="143"/>
                    <a:pt x="630" y="172"/>
                  </a:cubicBezTo>
                  <a:cubicBezTo>
                    <a:pt x="630" y="200"/>
                    <a:pt x="630" y="200"/>
                    <a:pt x="630" y="200"/>
                  </a:cubicBezTo>
                  <a:cubicBezTo>
                    <a:pt x="640" y="230"/>
                    <a:pt x="664" y="243"/>
                    <a:pt x="688" y="243"/>
                  </a:cubicBezTo>
                  <a:cubicBezTo>
                    <a:pt x="734" y="243"/>
                    <a:pt x="782" y="199"/>
                    <a:pt x="744" y="143"/>
                  </a:cubicBezTo>
                  <a:cubicBezTo>
                    <a:pt x="716" y="57"/>
                    <a:pt x="601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331;p45">
              <a:extLst>
                <a:ext uri="{FF2B5EF4-FFF2-40B4-BE49-F238E27FC236}">
                  <a16:creationId xmlns:a16="http://schemas.microsoft.com/office/drawing/2014/main" id="{F44FDC5B-D1B5-9B84-56A9-89EFB040CCEA}"/>
                </a:ext>
              </a:extLst>
            </p:cNvPr>
            <p:cNvSpPr/>
            <p:nvPr/>
          </p:nvSpPr>
          <p:spPr>
            <a:xfrm>
              <a:off x="1274001" y="3578088"/>
              <a:ext cx="96417" cy="202673"/>
            </a:xfrm>
            <a:custGeom>
              <a:avLst/>
              <a:gdLst/>
              <a:ahLst/>
              <a:cxnLst/>
              <a:rect l="l" t="t" r="r" b="b"/>
              <a:pathLst>
                <a:path w="1117" h="2348" extrusionOk="0">
                  <a:moveTo>
                    <a:pt x="1031" y="0"/>
                  </a:moveTo>
                  <a:cubicBezTo>
                    <a:pt x="1002" y="0"/>
                    <a:pt x="974" y="29"/>
                    <a:pt x="974" y="58"/>
                  </a:cubicBezTo>
                  <a:cubicBezTo>
                    <a:pt x="974" y="287"/>
                    <a:pt x="974" y="487"/>
                    <a:pt x="917" y="687"/>
                  </a:cubicBezTo>
                  <a:cubicBezTo>
                    <a:pt x="859" y="888"/>
                    <a:pt x="802" y="1088"/>
                    <a:pt x="716" y="1288"/>
                  </a:cubicBezTo>
                  <a:cubicBezTo>
                    <a:pt x="545" y="1660"/>
                    <a:pt x="287" y="2032"/>
                    <a:pt x="1" y="2347"/>
                  </a:cubicBezTo>
                  <a:cubicBezTo>
                    <a:pt x="144" y="2204"/>
                    <a:pt x="287" y="2032"/>
                    <a:pt x="430" y="1861"/>
                  </a:cubicBezTo>
                  <a:cubicBezTo>
                    <a:pt x="573" y="1689"/>
                    <a:pt x="688" y="1517"/>
                    <a:pt x="773" y="1317"/>
                  </a:cubicBezTo>
                  <a:cubicBezTo>
                    <a:pt x="974" y="916"/>
                    <a:pt x="1088" y="487"/>
                    <a:pt x="1117" y="58"/>
                  </a:cubicBezTo>
                  <a:cubicBezTo>
                    <a:pt x="1117" y="29"/>
                    <a:pt x="1088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332;p45">
              <a:extLst>
                <a:ext uri="{FF2B5EF4-FFF2-40B4-BE49-F238E27FC236}">
                  <a16:creationId xmlns:a16="http://schemas.microsoft.com/office/drawing/2014/main" id="{A03BECAB-3204-7931-C401-C0C8B67B642F}"/>
                </a:ext>
              </a:extLst>
            </p:cNvPr>
            <p:cNvSpPr/>
            <p:nvPr/>
          </p:nvSpPr>
          <p:spPr>
            <a:xfrm>
              <a:off x="1239474" y="3726035"/>
              <a:ext cx="79067" cy="34959"/>
            </a:xfrm>
            <a:custGeom>
              <a:avLst/>
              <a:gdLst/>
              <a:ahLst/>
              <a:cxnLst/>
              <a:rect l="l" t="t" r="r" b="b"/>
              <a:pathLst>
                <a:path w="916" h="405" extrusionOk="0">
                  <a:moveTo>
                    <a:pt x="633" y="1"/>
                  </a:moveTo>
                  <a:cubicBezTo>
                    <a:pt x="527" y="1"/>
                    <a:pt x="421" y="25"/>
                    <a:pt x="315" y="61"/>
                  </a:cubicBezTo>
                  <a:cubicBezTo>
                    <a:pt x="172" y="118"/>
                    <a:pt x="29" y="232"/>
                    <a:pt x="0" y="404"/>
                  </a:cubicBezTo>
                  <a:cubicBezTo>
                    <a:pt x="57" y="261"/>
                    <a:pt x="200" y="147"/>
                    <a:pt x="344" y="118"/>
                  </a:cubicBezTo>
                  <a:cubicBezTo>
                    <a:pt x="382" y="110"/>
                    <a:pt x="422" y="107"/>
                    <a:pt x="464" y="107"/>
                  </a:cubicBezTo>
                  <a:cubicBezTo>
                    <a:pt x="577" y="107"/>
                    <a:pt x="697" y="133"/>
                    <a:pt x="801" y="175"/>
                  </a:cubicBezTo>
                  <a:cubicBezTo>
                    <a:pt x="916" y="175"/>
                    <a:pt x="916" y="61"/>
                    <a:pt x="830" y="32"/>
                  </a:cubicBezTo>
                  <a:cubicBezTo>
                    <a:pt x="764" y="10"/>
                    <a:pt x="699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333;p45">
              <a:extLst>
                <a:ext uri="{FF2B5EF4-FFF2-40B4-BE49-F238E27FC236}">
                  <a16:creationId xmlns:a16="http://schemas.microsoft.com/office/drawing/2014/main" id="{3B7DF65C-693A-85BF-2C5F-31598C65DB18}"/>
                </a:ext>
              </a:extLst>
            </p:cNvPr>
            <p:cNvSpPr/>
            <p:nvPr/>
          </p:nvSpPr>
          <p:spPr>
            <a:xfrm>
              <a:off x="1286344" y="3740105"/>
              <a:ext cx="29780" cy="104876"/>
            </a:xfrm>
            <a:custGeom>
              <a:avLst/>
              <a:gdLst/>
              <a:ahLst/>
              <a:cxnLst/>
              <a:rect l="l" t="t" r="r" b="b"/>
              <a:pathLst>
                <a:path w="345" h="1215" extrusionOk="0">
                  <a:moveTo>
                    <a:pt x="226" y="0"/>
                  </a:moveTo>
                  <a:cubicBezTo>
                    <a:pt x="218" y="0"/>
                    <a:pt x="210" y="4"/>
                    <a:pt x="201" y="12"/>
                  </a:cubicBezTo>
                  <a:cubicBezTo>
                    <a:pt x="144" y="12"/>
                    <a:pt x="144" y="69"/>
                    <a:pt x="144" y="98"/>
                  </a:cubicBezTo>
                  <a:cubicBezTo>
                    <a:pt x="230" y="270"/>
                    <a:pt x="258" y="470"/>
                    <a:pt x="230" y="670"/>
                  </a:cubicBezTo>
                  <a:cubicBezTo>
                    <a:pt x="230" y="871"/>
                    <a:pt x="144" y="1042"/>
                    <a:pt x="1" y="1214"/>
                  </a:cubicBezTo>
                  <a:cubicBezTo>
                    <a:pt x="144" y="1071"/>
                    <a:pt x="258" y="871"/>
                    <a:pt x="316" y="670"/>
                  </a:cubicBezTo>
                  <a:cubicBezTo>
                    <a:pt x="344" y="470"/>
                    <a:pt x="344" y="241"/>
                    <a:pt x="287" y="41"/>
                  </a:cubicBezTo>
                  <a:cubicBezTo>
                    <a:pt x="267" y="21"/>
                    <a:pt x="247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334;p45">
              <a:extLst>
                <a:ext uri="{FF2B5EF4-FFF2-40B4-BE49-F238E27FC236}">
                  <a16:creationId xmlns:a16="http://schemas.microsoft.com/office/drawing/2014/main" id="{BC74ECB1-FACD-E707-8F87-539BF3BD5570}"/>
                </a:ext>
              </a:extLst>
            </p:cNvPr>
            <p:cNvSpPr/>
            <p:nvPr/>
          </p:nvSpPr>
          <p:spPr>
            <a:xfrm>
              <a:off x="1128297" y="3562033"/>
              <a:ext cx="147344" cy="47129"/>
            </a:xfrm>
            <a:custGeom>
              <a:avLst/>
              <a:gdLst/>
              <a:ahLst/>
              <a:cxnLst/>
              <a:rect l="l" t="t" r="r" b="b"/>
              <a:pathLst>
                <a:path w="1707" h="546" extrusionOk="0">
                  <a:moveTo>
                    <a:pt x="429" y="0"/>
                  </a:moveTo>
                  <a:cubicBezTo>
                    <a:pt x="286" y="0"/>
                    <a:pt x="143" y="15"/>
                    <a:pt x="0" y="43"/>
                  </a:cubicBezTo>
                  <a:cubicBezTo>
                    <a:pt x="72" y="36"/>
                    <a:pt x="143" y="33"/>
                    <a:pt x="214" y="33"/>
                  </a:cubicBezTo>
                  <a:cubicBezTo>
                    <a:pt x="428" y="33"/>
                    <a:pt x="637" y="65"/>
                    <a:pt x="830" y="129"/>
                  </a:cubicBezTo>
                  <a:cubicBezTo>
                    <a:pt x="973" y="158"/>
                    <a:pt x="1116" y="215"/>
                    <a:pt x="1231" y="301"/>
                  </a:cubicBezTo>
                  <a:cubicBezTo>
                    <a:pt x="1345" y="358"/>
                    <a:pt x="1460" y="444"/>
                    <a:pt x="1546" y="530"/>
                  </a:cubicBezTo>
                  <a:cubicBezTo>
                    <a:pt x="1562" y="541"/>
                    <a:pt x="1578" y="545"/>
                    <a:pt x="1594" y="545"/>
                  </a:cubicBezTo>
                  <a:cubicBezTo>
                    <a:pt x="1659" y="545"/>
                    <a:pt x="1706" y="462"/>
                    <a:pt x="1660" y="415"/>
                  </a:cubicBezTo>
                  <a:cubicBezTo>
                    <a:pt x="1431" y="215"/>
                    <a:pt x="1145" y="100"/>
                    <a:pt x="859" y="43"/>
                  </a:cubicBezTo>
                  <a:cubicBezTo>
                    <a:pt x="716" y="15"/>
                    <a:pt x="573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335;p45">
              <a:extLst>
                <a:ext uri="{FF2B5EF4-FFF2-40B4-BE49-F238E27FC236}">
                  <a16:creationId xmlns:a16="http://schemas.microsoft.com/office/drawing/2014/main" id="{9C49BC2D-D2DA-964D-3F63-B58E19F1E275}"/>
                </a:ext>
              </a:extLst>
            </p:cNvPr>
            <p:cNvSpPr/>
            <p:nvPr/>
          </p:nvSpPr>
          <p:spPr>
            <a:xfrm>
              <a:off x="1110948" y="3560565"/>
              <a:ext cx="85282" cy="36512"/>
            </a:xfrm>
            <a:custGeom>
              <a:avLst/>
              <a:gdLst/>
              <a:ahLst/>
              <a:cxnLst/>
              <a:rect l="l" t="t" r="r" b="b"/>
              <a:pathLst>
                <a:path w="988" h="423" extrusionOk="0">
                  <a:moveTo>
                    <a:pt x="870" y="1"/>
                  </a:moveTo>
                  <a:cubicBezTo>
                    <a:pt x="853" y="1"/>
                    <a:pt x="838" y="10"/>
                    <a:pt x="831" y="32"/>
                  </a:cubicBezTo>
                  <a:cubicBezTo>
                    <a:pt x="745" y="146"/>
                    <a:pt x="602" y="232"/>
                    <a:pt x="459" y="318"/>
                  </a:cubicBezTo>
                  <a:cubicBezTo>
                    <a:pt x="316" y="375"/>
                    <a:pt x="173" y="404"/>
                    <a:pt x="1" y="404"/>
                  </a:cubicBezTo>
                  <a:cubicBezTo>
                    <a:pt x="72" y="416"/>
                    <a:pt x="143" y="422"/>
                    <a:pt x="212" y="422"/>
                  </a:cubicBezTo>
                  <a:cubicBezTo>
                    <a:pt x="310" y="422"/>
                    <a:pt x="404" y="409"/>
                    <a:pt x="487" y="375"/>
                  </a:cubicBezTo>
                  <a:cubicBezTo>
                    <a:pt x="659" y="318"/>
                    <a:pt x="831" y="232"/>
                    <a:pt x="945" y="117"/>
                  </a:cubicBezTo>
                  <a:cubicBezTo>
                    <a:pt x="988" y="75"/>
                    <a:pt x="920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36;p45">
              <a:extLst>
                <a:ext uri="{FF2B5EF4-FFF2-40B4-BE49-F238E27FC236}">
                  <a16:creationId xmlns:a16="http://schemas.microsoft.com/office/drawing/2014/main" id="{6C4DE6EF-8E80-4025-30E6-173033698F48}"/>
                </a:ext>
              </a:extLst>
            </p:cNvPr>
            <p:cNvSpPr/>
            <p:nvPr/>
          </p:nvSpPr>
          <p:spPr>
            <a:xfrm>
              <a:off x="1281424" y="3622368"/>
              <a:ext cx="85282" cy="36426"/>
            </a:xfrm>
            <a:custGeom>
              <a:avLst/>
              <a:gdLst/>
              <a:ahLst/>
              <a:cxnLst/>
              <a:rect l="l" t="t" r="r" b="b"/>
              <a:pathLst>
                <a:path w="988" h="422" extrusionOk="0">
                  <a:moveTo>
                    <a:pt x="870" y="0"/>
                  </a:moveTo>
                  <a:cubicBezTo>
                    <a:pt x="853" y="0"/>
                    <a:pt x="838" y="9"/>
                    <a:pt x="831" y="31"/>
                  </a:cubicBezTo>
                  <a:cubicBezTo>
                    <a:pt x="745" y="146"/>
                    <a:pt x="602" y="231"/>
                    <a:pt x="487" y="317"/>
                  </a:cubicBezTo>
                  <a:cubicBezTo>
                    <a:pt x="315" y="375"/>
                    <a:pt x="172" y="403"/>
                    <a:pt x="1" y="403"/>
                  </a:cubicBezTo>
                  <a:cubicBezTo>
                    <a:pt x="72" y="415"/>
                    <a:pt x="143" y="422"/>
                    <a:pt x="212" y="422"/>
                  </a:cubicBezTo>
                  <a:cubicBezTo>
                    <a:pt x="310" y="422"/>
                    <a:pt x="403" y="408"/>
                    <a:pt x="487" y="375"/>
                  </a:cubicBezTo>
                  <a:cubicBezTo>
                    <a:pt x="659" y="317"/>
                    <a:pt x="831" y="231"/>
                    <a:pt x="945" y="117"/>
                  </a:cubicBezTo>
                  <a:cubicBezTo>
                    <a:pt x="988" y="74"/>
                    <a:pt x="919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337;p45">
              <a:extLst>
                <a:ext uri="{FF2B5EF4-FFF2-40B4-BE49-F238E27FC236}">
                  <a16:creationId xmlns:a16="http://schemas.microsoft.com/office/drawing/2014/main" id="{102980D7-DCAD-81C7-35C0-C014B05155FB}"/>
                </a:ext>
              </a:extLst>
            </p:cNvPr>
            <p:cNvSpPr/>
            <p:nvPr/>
          </p:nvSpPr>
          <p:spPr>
            <a:xfrm>
              <a:off x="1303694" y="3427378"/>
              <a:ext cx="163140" cy="154249"/>
            </a:xfrm>
            <a:custGeom>
              <a:avLst/>
              <a:gdLst/>
              <a:ahLst/>
              <a:cxnLst/>
              <a:rect l="l" t="t" r="r" b="b"/>
              <a:pathLst>
                <a:path w="1890" h="1787" extrusionOk="0">
                  <a:moveTo>
                    <a:pt x="0" y="1"/>
                  </a:moveTo>
                  <a:cubicBezTo>
                    <a:pt x="201" y="86"/>
                    <a:pt x="372" y="201"/>
                    <a:pt x="544" y="315"/>
                  </a:cubicBezTo>
                  <a:cubicBezTo>
                    <a:pt x="716" y="430"/>
                    <a:pt x="887" y="544"/>
                    <a:pt x="1059" y="716"/>
                  </a:cubicBezTo>
                  <a:cubicBezTo>
                    <a:pt x="1202" y="859"/>
                    <a:pt x="1345" y="1002"/>
                    <a:pt x="1460" y="1174"/>
                  </a:cubicBezTo>
                  <a:cubicBezTo>
                    <a:pt x="1574" y="1346"/>
                    <a:pt x="1660" y="1546"/>
                    <a:pt x="1746" y="1746"/>
                  </a:cubicBezTo>
                  <a:cubicBezTo>
                    <a:pt x="1766" y="1767"/>
                    <a:pt x="1786" y="1787"/>
                    <a:pt x="1817" y="1787"/>
                  </a:cubicBezTo>
                  <a:cubicBezTo>
                    <a:pt x="1829" y="1787"/>
                    <a:pt x="1844" y="1783"/>
                    <a:pt x="1860" y="1775"/>
                  </a:cubicBezTo>
                  <a:cubicBezTo>
                    <a:pt x="1889" y="1775"/>
                    <a:pt x="1889" y="1718"/>
                    <a:pt x="1889" y="1689"/>
                  </a:cubicBezTo>
                  <a:cubicBezTo>
                    <a:pt x="1689" y="1288"/>
                    <a:pt x="1431" y="945"/>
                    <a:pt x="1088" y="659"/>
                  </a:cubicBezTo>
                  <a:cubicBezTo>
                    <a:pt x="945" y="516"/>
                    <a:pt x="744" y="373"/>
                    <a:pt x="573" y="287"/>
                  </a:cubicBezTo>
                  <a:cubicBezTo>
                    <a:pt x="372" y="172"/>
                    <a:pt x="201" y="8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38;p45">
              <a:extLst>
                <a:ext uri="{FF2B5EF4-FFF2-40B4-BE49-F238E27FC236}">
                  <a16:creationId xmlns:a16="http://schemas.microsoft.com/office/drawing/2014/main" id="{EB11C994-A828-216D-FB4E-880302720999}"/>
                </a:ext>
              </a:extLst>
            </p:cNvPr>
            <p:cNvSpPr/>
            <p:nvPr/>
          </p:nvSpPr>
          <p:spPr>
            <a:xfrm>
              <a:off x="1276504" y="3450252"/>
              <a:ext cx="84073" cy="26586"/>
            </a:xfrm>
            <a:custGeom>
              <a:avLst/>
              <a:gdLst/>
              <a:ahLst/>
              <a:cxnLst/>
              <a:rect l="l" t="t" r="r" b="b"/>
              <a:pathLst>
                <a:path w="974" h="308" extrusionOk="0">
                  <a:moveTo>
                    <a:pt x="888" y="0"/>
                  </a:moveTo>
                  <a:cubicBezTo>
                    <a:pt x="866" y="0"/>
                    <a:pt x="845" y="7"/>
                    <a:pt x="830" y="22"/>
                  </a:cubicBezTo>
                  <a:cubicBezTo>
                    <a:pt x="716" y="108"/>
                    <a:pt x="601" y="193"/>
                    <a:pt x="430" y="222"/>
                  </a:cubicBezTo>
                  <a:cubicBezTo>
                    <a:pt x="404" y="227"/>
                    <a:pt x="378" y="230"/>
                    <a:pt x="351" y="230"/>
                  </a:cubicBezTo>
                  <a:cubicBezTo>
                    <a:pt x="228" y="230"/>
                    <a:pt x="95" y="178"/>
                    <a:pt x="0" y="108"/>
                  </a:cubicBezTo>
                  <a:lnTo>
                    <a:pt x="0" y="108"/>
                  </a:lnTo>
                  <a:cubicBezTo>
                    <a:pt x="115" y="222"/>
                    <a:pt x="287" y="308"/>
                    <a:pt x="458" y="308"/>
                  </a:cubicBezTo>
                  <a:cubicBezTo>
                    <a:pt x="630" y="279"/>
                    <a:pt x="802" y="222"/>
                    <a:pt x="945" y="136"/>
                  </a:cubicBezTo>
                  <a:lnTo>
                    <a:pt x="945" y="108"/>
                  </a:lnTo>
                  <a:cubicBezTo>
                    <a:pt x="973" y="79"/>
                    <a:pt x="973" y="50"/>
                    <a:pt x="945" y="22"/>
                  </a:cubicBezTo>
                  <a:cubicBezTo>
                    <a:pt x="930" y="7"/>
                    <a:pt x="909" y="0"/>
                    <a:pt x="888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39;p45">
              <a:extLst>
                <a:ext uri="{FF2B5EF4-FFF2-40B4-BE49-F238E27FC236}">
                  <a16:creationId xmlns:a16="http://schemas.microsoft.com/office/drawing/2014/main" id="{8FA500AB-29F7-BEC9-15B5-383E90495653}"/>
                </a:ext>
              </a:extLst>
            </p:cNvPr>
            <p:cNvSpPr/>
            <p:nvPr/>
          </p:nvSpPr>
          <p:spPr>
            <a:xfrm>
              <a:off x="1288847" y="3365662"/>
              <a:ext cx="61803" cy="88993"/>
            </a:xfrm>
            <a:custGeom>
              <a:avLst/>
              <a:gdLst/>
              <a:ahLst/>
              <a:cxnLst/>
              <a:rect l="l" t="t" r="r" b="b"/>
              <a:pathLst>
                <a:path w="716" h="1031" extrusionOk="0">
                  <a:moveTo>
                    <a:pt x="0" y="0"/>
                  </a:moveTo>
                  <a:lnTo>
                    <a:pt x="0" y="0"/>
                  </a:lnTo>
                  <a:cubicBezTo>
                    <a:pt x="201" y="86"/>
                    <a:pt x="344" y="229"/>
                    <a:pt x="430" y="401"/>
                  </a:cubicBezTo>
                  <a:cubicBezTo>
                    <a:pt x="516" y="572"/>
                    <a:pt x="573" y="773"/>
                    <a:pt x="573" y="945"/>
                  </a:cubicBezTo>
                  <a:lnTo>
                    <a:pt x="573" y="973"/>
                  </a:lnTo>
                  <a:cubicBezTo>
                    <a:pt x="573" y="1002"/>
                    <a:pt x="601" y="1030"/>
                    <a:pt x="630" y="1030"/>
                  </a:cubicBezTo>
                  <a:cubicBezTo>
                    <a:pt x="687" y="1030"/>
                    <a:pt x="716" y="1002"/>
                    <a:pt x="716" y="945"/>
                  </a:cubicBezTo>
                  <a:cubicBezTo>
                    <a:pt x="687" y="744"/>
                    <a:pt x="601" y="515"/>
                    <a:pt x="487" y="344"/>
                  </a:cubicBezTo>
                  <a:cubicBezTo>
                    <a:pt x="373" y="172"/>
                    <a:pt x="201" y="57"/>
                    <a:pt x="0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340;p45">
              <a:extLst>
                <a:ext uri="{FF2B5EF4-FFF2-40B4-BE49-F238E27FC236}">
                  <a16:creationId xmlns:a16="http://schemas.microsoft.com/office/drawing/2014/main" id="{397DDA37-09B4-7C10-7E41-1C45A992E8DC}"/>
                </a:ext>
              </a:extLst>
            </p:cNvPr>
            <p:cNvSpPr/>
            <p:nvPr/>
          </p:nvSpPr>
          <p:spPr>
            <a:xfrm>
              <a:off x="1355570" y="3522759"/>
              <a:ext cx="91497" cy="19335"/>
            </a:xfrm>
            <a:custGeom>
              <a:avLst/>
              <a:gdLst/>
              <a:ahLst/>
              <a:cxnLst/>
              <a:rect l="l" t="t" r="r" b="b"/>
              <a:pathLst>
                <a:path w="1060" h="224" extrusionOk="0">
                  <a:moveTo>
                    <a:pt x="613" y="0"/>
                  </a:moveTo>
                  <a:cubicBezTo>
                    <a:pt x="563" y="0"/>
                    <a:pt x="512" y="4"/>
                    <a:pt x="458" y="12"/>
                  </a:cubicBezTo>
                  <a:cubicBezTo>
                    <a:pt x="315" y="40"/>
                    <a:pt x="143" y="98"/>
                    <a:pt x="0" y="183"/>
                  </a:cubicBezTo>
                  <a:cubicBezTo>
                    <a:pt x="143" y="126"/>
                    <a:pt x="315" y="98"/>
                    <a:pt x="487" y="98"/>
                  </a:cubicBezTo>
                  <a:cubicBezTo>
                    <a:pt x="630" y="98"/>
                    <a:pt x="773" y="126"/>
                    <a:pt x="916" y="212"/>
                  </a:cubicBezTo>
                  <a:lnTo>
                    <a:pt x="945" y="212"/>
                  </a:lnTo>
                  <a:cubicBezTo>
                    <a:pt x="953" y="220"/>
                    <a:pt x="961" y="224"/>
                    <a:pt x="970" y="224"/>
                  </a:cubicBezTo>
                  <a:cubicBezTo>
                    <a:pt x="990" y="224"/>
                    <a:pt x="1010" y="204"/>
                    <a:pt x="1030" y="183"/>
                  </a:cubicBezTo>
                  <a:cubicBezTo>
                    <a:pt x="1059" y="126"/>
                    <a:pt x="1030" y="98"/>
                    <a:pt x="973" y="69"/>
                  </a:cubicBezTo>
                  <a:cubicBezTo>
                    <a:pt x="868" y="27"/>
                    <a:pt x="748" y="0"/>
                    <a:pt x="613" y="0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341;p45">
              <a:extLst>
                <a:ext uri="{FF2B5EF4-FFF2-40B4-BE49-F238E27FC236}">
                  <a16:creationId xmlns:a16="http://schemas.microsoft.com/office/drawing/2014/main" id="{67F0D12D-ADDC-AAC3-FC41-5E11950B29AA}"/>
                </a:ext>
              </a:extLst>
            </p:cNvPr>
            <p:cNvSpPr/>
            <p:nvPr/>
          </p:nvSpPr>
          <p:spPr>
            <a:xfrm>
              <a:off x="1118371" y="3617621"/>
              <a:ext cx="94000" cy="170477"/>
            </a:xfrm>
            <a:custGeom>
              <a:avLst/>
              <a:gdLst/>
              <a:ahLst/>
              <a:cxnLst/>
              <a:rect l="l" t="t" r="r" b="b"/>
              <a:pathLst>
                <a:path w="1089" h="1975" extrusionOk="0">
                  <a:moveTo>
                    <a:pt x="1002" y="0"/>
                  </a:moveTo>
                  <a:cubicBezTo>
                    <a:pt x="974" y="0"/>
                    <a:pt x="945" y="29"/>
                    <a:pt x="917" y="86"/>
                  </a:cubicBezTo>
                  <a:cubicBezTo>
                    <a:pt x="888" y="430"/>
                    <a:pt x="802" y="773"/>
                    <a:pt x="659" y="1116"/>
                  </a:cubicBezTo>
                  <a:cubicBezTo>
                    <a:pt x="516" y="1460"/>
                    <a:pt x="316" y="1775"/>
                    <a:pt x="1" y="1975"/>
                  </a:cubicBezTo>
                  <a:cubicBezTo>
                    <a:pt x="316" y="1775"/>
                    <a:pt x="573" y="1488"/>
                    <a:pt x="716" y="1145"/>
                  </a:cubicBezTo>
                  <a:cubicBezTo>
                    <a:pt x="888" y="802"/>
                    <a:pt x="1002" y="458"/>
                    <a:pt x="1088" y="86"/>
                  </a:cubicBezTo>
                  <a:lnTo>
                    <a:pt x="1060" y="86"/>
                  </a:lnTo>
                  <a:cubicBezTo>
                    <a:pt x="1088" y="57"/>
                    <a:pt x="1060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342;p45">
              <a:extLst>
                <a:ext uri="{FF2B5EF4-FFF2-40B4-BE49-F238E27FC236}">
                  <a16:creationId xmlns:a16="http://schemas.microsoft.com/office/drawing/2014/main" id="{E442CABF-46DC-8F2F-666F-606C108747B0}"/>
                </a:ext>
              </a:extLst>
            </p:cNvPr>
            <p:cNvSpPr/>
            <p:nvPr/>
          </p:nvSpPr>
          <p:spPr>
            <a:xfrm>
              <a:off x="1041808" y="3560306"/>
              <a:ext cx="632535" cy="151228"/>
            </a:xfrm>
            <a:custGeom>
              <a:avLst/>
              <a:gdLst/>
              <a:ahLst/>
              <a:cxnLst/>
              <a:rect l="l" t="t" r="r" b="b"/>
              <a:pathLst>
                <a:path w="7328" h="1752" extrusionOk="0">
                  <a:moveTo>
                    <a:pt x="5131" y="0"/>
                  </a:moveTo>
                  <a:cubicBezTo>
                    <a:pt x="4579" y="0"/>
                    <a:pt x="4010" y="78"/>
                    <a:pt x="3463" y="178"/>
                  </a:cubicBezTo>
                  <a:cubicBezTo>
                    <a:pt x="3149" y="235"/>
                    <a:pt x="2834" y="321"/>
                    <a:pt x="2548" y="407"/>
                  </a:cubicBezTo>
                  <a:cubicBezTo>
                    <a:pt x="2233" y="521"/>
                    <a:pt x="1918" y="636"/>
                    <a:pt x="1632" y="779"/>
                  </a:cubicBezTo>
                  <a:cubicBezTo>
                    <a:pt x="1059" y="1036"/>
                    <a:pt x="516" y="1380"/>
                    <a:pt x="1" y="1752"/>
                  </a:cubicBezTo>
                  <a:cubicBezTo>
                    <a:pt x="544" y="1408"/>
                    <a:pt x="1088" y="1122"/>
                    <a:pt x="1689" y="893"/>
                  </a:cubicBezTo>
                  <a:cubicBezTo>
                    <a:pt x="1975" y="779"/>
                    <a:pt x="2290" y="693"/>
                    <a:pt x="2576" y="607"/>
                  </a:cubicBezTo>
                  <a:cubicBezTo>
                    <a:pt x="2891" y="521"/>
                    <a:pt x="3206" y="493"/>
                    <a:pt x="3521" y="435"/>
                  </a:cubicBezTo>
                  <a:cubicBezTo>
                    <a:pt x="3902" y="381"/>
                    <a:pt x="4294" y="361"/>
                    <a:pt x="4691" y="361"/>
                  </a:cubicBezTo>
                  <a:cubicBezTo>
                    <a:pt x="4920" y="361"/>
                    <a:pt x="5150" y="368"/>
                    <a:pt x="5381" y="378"/>
                  </a:cubicBezTo>
                  <a:cubicBezTo>
                    <a:pt x="5982" y="435"/>
                    <a:pt x="6583" y="521"/>
                    <a:pt x="7184" y="721"/>
                  </a:cubicBezTo>
                  <a:lnTo>
                    <a:pt x="7327" y="206"/>
                  </a:lnTo>
                  <a:cubicBezTo>
                    <a:pt x="6697" y="63"/>
                    <a:pt x="6039" y="6"/>
                    <a:pt x="5381" y="6"/>
                  </a:cubicBezTo>
                  <a:cubicBezTo>
                    <a:pt x="5298" y="2"/>
                    <a:pt x="5215" y="0"/>
                    <a:pt x="5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343;p45">
              <a:extLst>
                <a:ext uri="{FF2B5EF4-FFF2-40B4-BE49-F238E27FC236}">
                  <a16:creationId xmlns:a16="http://schemas.microsoft.com/office/drawing/2014/main" id="{4C7091AC-DC31-96EB-FFF0-8961E5EB6018}"/>
                </a:ext>
              </a:extLst>
            </p:cNvPr>
            <p:cNvSpPr/>
            <p:nvPr/>
          </p:nvSpPr>
          <p:spPr>
            <a:xfrm>
              <a:off x="1093684" y="3604587"/>
              <a:ext cx="14933" cy="23651"/>
            </a:xfrm>
            <a:custGeom>
              <a:avLst/>
              <a:gdLst/>
              <a:ahLst/>
              <a:cxnLst/>
              <a:rect l="l" t="t" r="r" b="b"/>
              <a:pathLst>
                <a:path w="173" h="274" extrusionOk="0">
                  <a:moveTo>
                    <a:pt x="44" y="1"/>
                  </a:moveTo>
                  <a:cubicBezTo>
                    <a:pt x="39" y="1"/>
                    <a:pt x="34" y="3"/>
                    <a:pt x="29" y="8"/>
                  </a:cubicBezTo>
                  <a:cubicBezTo>
                    <a:pt x="1" y="8"/>
                    <a:pt x="29" y="65"/>
                    <a:pt x="58" y="151"/>
                  </a:cubicBezTo>
                  <a:cubicBezTo>
                    <a:pt x="81" y="222"/>
                    <a:pt x="124" y="273"/>
                    <a:pt x="155" y="273"/>
                  </a:cubicBezTo>
                  <a:cubicBezTo>
                    <a:pt x="161" y="273"/>
                    <a:pt x="167" y="271"/>
                    <a:pt x="172" y="266"/>
                  </a:cubicBezTo>
                  <a:cubicBezTo>
                    <a:pt x="172" y="266"/>
                    <a:pt x="172" y="208"/>
                    <a:pt x="115" y="123"/>
                  </a:cubicBezTo>
                  <a:cubicBezTo>
                    <a:pt x="91" y="52"/>
                    <a:pt x="68" y="1"/>
                    <a:pt x="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344;p45">
              <a:extLst>
                <a:ext uri="{FF2B5EF4-FFF2-40B4-BE49-F238E27FC236}">
                  <a16:creationId xmlns:a16="http://schemas.microsoft.com/office/drawing/2014/main" id="{4C82BC45-F3EF-3BA6-A4BC-2C41E2A12BBE}"/>
                </a:ext>
              </a:extLst>
            </p:cNvPr>
            <p:cNvSpPr/>
            <p:nvPr/>
          </p:nvSpPr>
          <p:spPr>
            <a:xfrm>
              <a:off x="1066495" y="3602084"/>
              <a:ext cx="22356" cy="19076"/>
            </a:xfrm>
            <a:custGeom>
              <a:avLst/>
              <a:gdLst/>
              <a:ahLst/>
              <a:cxnLst/>
              <a:rect l="l" t="t" r="r" b="b"/>
              <a:pathLst>
                <a:path w="259" h="221" extrusionOk="0">
                  <a:moveTo>
                    <a:pt x="240" y="1"/>
                  </a:moveTo>
                  <a:cubicBezTo>
                    <a:pt x="209" y="1"/>
                    <a:pt x="162" y="48"/>
                    <a:pt x="115" y="94"/>
                  </a:cubicBezTo>
                  <a:cubicBezTo>
                    <a:pt x="58" y="152"/>
                    <a:pt x="1" y="209"/>
                    <a:pt x="29" y="209"/>
                  </a:cubicBezTo>
                  <a:cubicBezTo>
                    <a:pt x="37" y="217"/>
                    <a:pt x="47" y="220"/>
                    <a:pt x="58" y="220"/>
                  </a:cubicBezTo>
                  <a:cubicBezTo>
                    <a:pt x="89" y="220"/>
                    <a:pt x="131" y="194"/>
                    <a:pt x="172" y="152"/>
                  </a:cubicBezTo>
                  <a:cubicBezTo>
                    <a:pt x="230" y="94"/>
                    <a:pt x="258" y="37"/>
                    <a:pt x="258" y="9"/>
                  </a:cubicBezTo>
                  <a:cubicBezTo>
                    <a:pt x="253" y="3"/>
                    <a:pt x="247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345;p45">
              <a:extLst>
                <a:ext uri="{FF2B5EF4-FFF2-40B4-BE49-F238E27FC236}">
                  <a16:creationId xmlns:a16="http://schemas.microsoft.com/office/drawing/2014/main" id="{B62606EC-DFB2-D0B6-9720-EC5C87280CB8}"/>
                </a:ext>
              </a:extLst>
            </p:cNvPr>
            <p:cNvSpPr/>
            <p:nvPr/>
          </p:nvSpPr>
          <p:spPr>
            <a:xfrm>
              <a:off x="1078838" y="3605278"/>
              <a:ext cx="12430" cy="24773"/>
            </a:xfrm>
            <a:custGeom>
              <a:avLst/>
              <a:gdLst/>
              <a:ahLst/>
              <a:cxnLst/>
              <a:rect l="l" t="t" r="r" b="b"/>
              <a:pathLst>
                <a:path w="144" h="287" extrusionOk="0">
                  <a:moveTo>
                    <a:pt x="144" y="0"/>
                  </a:moveTo>
                  <a:cubicBezTo>
                    <a:pt x="115" y="0"/>
                    <a:pt x="87" y="29"/>
                    <a:pt x="29" y="115"/>
                  </a:cubicBezTo>
                  <a:cubicBezTo>
                    <a:pt x="1" y="200"/>
                    <a:pt x="1" y="258"/>
                    <a:pt x="1" y="286"/>
                  </a:cubicBezTo>
                  <a:cubicBezTo>
                    <a:pt x="29" y="286"/>
                    <a:pt x="87" y="229"/>
                    <a:pt x="115" y="143"/>
                  </a:cubicBezTo>
                  <a:cubicBezTo>
                    <a:pt x="144" y="86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346;p45">
              <a:extLst>
                <a:ext uri="{FF2B5EF4-FFF2-40B4-BE49-F238E27FC236}">
                  <a16:creationId xmlns:a16="http://schemas.microsoft.com/office/drawing/2014/main" id="{53296BCC-63AA-B2DB-2547-9FB2D55EA334}"/>
                </a:ext>
              </a:extLst>
            </p:cNvPr>
            <p:cNvSpPr/>
            <p:nvPr/>
          </p:nvSpPr>
          <p:spPr>
            <a:xfrm>
              <a:off x="1091181" y="3605278"/>
              <a:ext cx="5093" cy="27190"/>
            </a:xfrm>
            <a:custGeom>
              <a:avLst/>
              <a:gdLst/>
              <a:ahLst/>
              <a:cxnLst/>
              <a:rect l="l" t="t" r="r" b="b"/>
              <a:pathLst>
                <a:path w="59" h="315" extrusionOk="0">
                  <a:moveTo>
                    <a:pt x="30" y="0"/>
                  </a:moveTo>
                  <a:cubicBezTo>
                    <a:pt x="1" y="0"/>
                    <a:pt x="1" y="57"/>
                    <a:pt x="1" y="143"/>
                  </a:cubicBezTo>
                  <a:cubicBezTo>
                    <a:pt x="1" y="229"/>
                    <a:pt x="1" y="315"/>
                    <a:pt x="30" y="315"/>
                  </a:cubicBezTo>
                  <a:cubicBezTo>
                    <a:pt x="58" y="315"/>
                    <a:pt x="58" y="229"/>
                    <a:pt x="58" y="143"/>
                  </a:cubicBezTo>
                  <a:cubicBezTo>
                    <a:pt x="58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347;p45">
              <a:extLst>
                <a:ext uri="{FF2B5EF4-FFF2-40B4-BE49-F238E27FC236}">
                  <a16:creationId xmlns:a16="http://schemas.microsoft.com/office/drawing/2014/main" id="{85DAC404-2DF3-930C-6B4A-5F1D814C91CB}"/>
                </a:ext>
              </a:extLst>
            </p:cNvPr>
            <p:cNvSpPr/>
            <p:nvPr/>
          </p:nvSpPr>
          <p:spPr>
            <a:xfrm>
              <a:off x="1098604" y="3602084"/>
              <a:ext cx="19853" cy="19076"/>
            </a:xfrm>
            <a:custGeom>
              <a:avLst/>
              <a:gdLst/>
              <a:ahLst/>
              <a:cxnLst/>
              <a:rect l="l" t="t" r="r" b="b"/>
              <a:pathLst>
                <a:path w="230" h="221" extrusionOk="0">
                  <a:moveTo>
                    <a:pt x="19" y="1"/>
                  </a:moveTo>
                  <a:cubicBezTo>
                    <a:pt x="12" y="1"/>
                    <a:pt x="6" y="3"/>
                    <a:pt x="1" y="9"/>
                  </a:cubicBezTo>
                  <a:cubicBezTo>
                    <a:pt x="1" y="37"/>
                    <a:pt x="29" y="94"/>
                    <a:pt x="87" y="152"/>
                  </a:cubicBezTo>
                  <a:cubicBezTo>
                    <a:pt x="129" y="194"/>
                    <a:pt x="186" y="220"/>
                    <a:pt x="213" y="220"/>
                  </a:cubicBezTo>
                  <a:cubicBezTo>
                    <a:pt x="224" y="220"/>
                    <a:pt x="230" y="217"/>
                    <a:pt x="230" y="209"/>
                  </a:cubicBezTo>
                  <a:cubicBezTo>
                    <a:pt x="230" y="209"/>
                    <a:pt x="201" y="152"/>
                    <a:pt x="144" y="94"/>
                  </a:cubicBezTo>
                  <a:cubicBezTo>
                    <a:pt x="97" y="48"/>
                    <a:pt x="50" y="1"/>
                    <a:pt x="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348;p45">
              <a:extLst>
                <a:ext uri="{FF2B5EF4-FFF2-40B4-BE49-F238E27FC236}">
                  <a16:creationId xmlns:a16="http://schemas.microsoft.com/office/drawing/2014/main" id="{9E252590-301E-2C78-4194-527A371AA98C}"/>
                </a:ext>
              </a:extLst>
            </p:cNvPr>
            <p:cNvSpPr/>
            <p:nvPr/>
          </p:nvSpPr>
          <p:spPr>
            <a:xfrm>
              <a:off x="1098604" y="3600962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69" y="0"/>
                  </a:moveTo>
                  <a:cubicBezTo>
                    <a:pt x="44" y="0"/>
                    <a:pt x="29" y="7"/>
                    <a:pt x="29" y="22"/>
                  </a:cubicBezTo>
                  <a:cubicBezTo>
                    <a:pt x="1" y="50"/>
                    <a:pt x="87" y="79"/>
                    <a:pt x="144" y="107"/>
                  </a:cubicBezTo>
                  <a:cubicBezTo>
                    <a:pt x="187" y="122"/>
                    <a:pt x="230" y="129"/>
                    <a:pt x="262" y="129"/>
                  </a:cubicBezTo>
                  <a:cubicBezTo>
                    <a:pt x="294" y="129"/>
                    <a:pt x="316" y="122"/>
                    <a:pt x="316" y="107"/>
                  </a:cubicBezTo>
                  <a:cubicBezTo>
                    <a:pt x="316" y="79"/>
                    <a:pt x="258" y="22"/>
                    <a:pt x="172" y="22"/>
                  </a:cubicBezTo>
                  <a:cubicBezTo>
                    <a:pt x="130" y="7"/>
                    <a:pt x="94" y="0"/>
                    <a:pt x="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349;p45">
              <a:extLst>
                <a:ext uri="{FF2B5EF4-FFF2-40B4-BE49-F238E27FC236}">
                  <a16:creationId xmlns:a16="http://schemas.microsoft.com/office/drawing/2014/main" id="{53FCC7D3-8290-FAF6-1EB6-EF88672E404C}"/>
                </a:ext>
              </a:extLst>
            </p:cNvPr>
            <p:cNvSpPr/>
            <p:nvPr/>
          </p:nvSpPr>
          <p:spPr>
            <a:xfrm>
              <a:off x="1101108" y="3592934"/>
              <a:ext cx="24773" cy="7423"/>
            </a:xfrm>
            <a:custGeom>
              <a:avLst/>
              <a:gdLst/>
              <a:ahLst/>
              <a:cxnLst/>
              <a:rect l="l" t="t" r="r" b="b"/>
              <a:pathLst>
                <a:path w="287" h="86" extrusionOk="0">
                  <a:moveTo>
                    <a:pt x="143" y="0"/>
                  </a:moveTo>
                  <a:cubicBezTo>
                    <a:pt x="58" y="0"/>
                    <a:pt x="0" y="29"/>
                    <a:pt x="0" y="57"/>
                  </a:cubicBezTo>
                  <a:cubicBezTo>
                    <a:pt x="0" y="86"/>
                    <a:pt x="58" y="86"/>
                    <a:pt x="143" y="86"/>
                  </a:cubicBezTo>
                  <a:cubicBezTo>
                    <a:pt x="229" y="57"/>
                    <a:pt x="287" y="29"/>
                    <a:pt x="287" y="29"/>
                  </a:cubicBezTo>
                  <a:cubicBezTo>
                    <a:pt x="287" y="0"/>
                    <a:pt x="229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350;p45">
              <a:extLst>
                <a:ext uri="{FF2B5EF4-FFF2-40B4-BE49-F238E27FC236}">
                  <a16:creationId xmlns:a16="http://schemas.microsoft.com/office/drawing/2014/main" id="{D707AF36-857B-A83A-10C6-D36400CFDB88}"/>
                </a:ext>
              </a:extLst>
            </p:cNvPr>
            <p:cNvSpPr/>
            <p:nvPr/>
          </p:nvSpPr>
          <p:spPr>
            <a:xfrm>
              <a:off x="1098604" y="3580505"/>
              <a:ext cx="24773" cy="14933"/>
            </a:xfrm>
            <a:custGeom>
              <a:avLst/>
              <a:gdLst/>
              <a:ahLst/>
              <a:cxnLst/>
              <a:rect l="l" t="t" r="r" b="b"/>
              <a:pathLst>
                <a:path w="287" h="173" extrusionOk="0">
                  <a:moveTo>
                    <a:pt x="287" y="1"/>
                  </a:moveTo>
                  <a:cubicBezTo>
                    <a:pt x="258" y="1"/>
                    <a:pt x="201" y="1"/>
                    <a:pt x="115" y="58"/>
                  </a:cubicBezTo>
                  <a:cubicBezTo>
                    <a:pt x="58" y="87"/>
                    <a:pt x="1" y="144"/>
                    <a:pt x="1" y="173"/>
                  </a:cubicBezTo>
                  <a:cubicBezTo>
                    <a:pt x="29" y="173"/>
                    <a:pt x="87" y="173"/>
                    <a:pt x="172" y="115"/>
                  </a:cubicBezTo>
                  <a:cubicBezTo>
                    <a:pt x="230" y="87"/>
                    <a:pt x="287" y="30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51;p45">
              <a:extLst>
                <a:ext uri="{FF2B5EF4-FFF2-40B4-BE49-F238E27FC236}">
                  <a16:creationId xmlns:a16="http://schemas.microsoft.com/office/drawing/2014/main" id="{38B7EAB0-78A0-5201-7A96-6C56D24D66DC}"/>
                </a:ext>
              </a:extLst>
            </p:cNvPr>
            <p:cNvSpPr/>
            <p:nvPr/>
          </p:nvSpPr>
          <p:spPr>
            <a:xfrm>
              <a:off x="1096188" y="3570664"/>
              <a:ext cx="19853" cy="22356"/>
            </a:xfrm>
            <a:custGeom>
              <a:avLst/>
              <a:gdLst/>
              <a:ahLst/>
              <a:cxnLst/>
              <a:rect l="l" t="t" r="r" b="b"/>
              <a:pathLst>
                <a:path w="230" h="259" extrusionOk="0">
                  <a:moveTo>
                    <a:pt x="200" y="0"/>
                  </a:moveTo>
                  <a:cubicBezTo>
                    <a:pt x="172" y="0"/>
                    <a:pt x="143" y="29"/>
                    <a:pt x="86" y="115"/>
                  </a:cubicBezTo>
                  <a:cubicBezTo>
                    <a:pt x="29" y="172"/>
                    <a:pt x="0" y="229"/>
                    <a:pt x="29" y="258"/>
                  </a:cubicBezTo>
                  <a:cubicBezTo>
                    <a:pt x="29" y="258"/>
                    <a:pt x="86" y="229"/>
                    <a:pt x="143" y="144"/>
                  </a:cubicBezTo>
                  <a:cubicBezTo>
                    <a:pt x="200" y="86"/>
                    <a:pt x="229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52;p45">
              <a:extLst>
                <a:ext uri="{FF2B5EF4-FFF2-40B4-BE49-F238E27FC236}">
                  <a16:creationId xmlns:a16="http://schemas.microsoft.com/office/drawing/2014/main" id="{21E2955A-EE1A-7C6C-33F6-72481C7AAB29}"/>
                </a:ext>
              </a:extLst>
            </p:cNvPr>
            <p:cNvSpPr/>
            <p:nvPr/>
          </p:nvSpPr>
          <p:spPr>
            <a:xfrm>
              <a:off x="1093684" y="3565744"/>
              <a:ext cx="10013" cy="24773"/>
            </a:xfrm>
            <a:custGeom>
              <a:avLst/>
              <a:gdLst/>
              <a:ahLst/>
              <a:cxnLst/>
              <a:rect l="l" t="t" r="r" b="b"/>
              <a:pathLst>
                <a:path w="116" h="287" extrusionOk="0">
                  <a:moveTo>
                    <a:pt x="86" y="0"/>
                  </a:moveTo>
                  <a:cubicBezTo>
                    <a:pt x="58" y="0"/>
                    <a:pt x="29" y="57"/>
                    <a:pt x="1" y="143"/>
                  </a:cubicBezTo>
                  <a:cubicBezTo>
                    <a:pt x="1" y="229"/>
                    <a:pt x="1" y="286"/>
                    <a:pt x="1" y="286"/>
                  </a:cubicBezTo>
                  <a:cubicBezTo>
                    <a:pt x="29" y="286"/>
                    <a:pt x="58" y="229"/>
                    <a:pt x="86" y="143"/>
                  </a:cubicBezTo>
                  <a:cubicBezTo>
                    <a:pt x="86" y="57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53;p45">
              <a:extLst>
                <a:ext uri="{FF2B5EF4-FFF2-40B4-BE49-F238E27FC236}">
                  <a16:creationId xmlns:a16="http://schemas.microsoft.com/office/drawing/2014/main" id="{74FB34DC-A30E-0325-615D-2D920C73E4C7}"/>
                </a:ext>
              </a:extLst>
            </p:cNvPr>
            <p:cNvSpPr/>
            <p:nvPr/>
          </p:nvSpPr>
          <p:spPr>
            <a:xfrm>
              <a:off x="1083844" y="3565744"/>
              <a:ext cx="9927" cy="24773"/>
            </a:xfrm>
            <a:custGeom>
              <a:avLst/>
              <a:gdLst/>
              <a:ahLst/>
              <a:cxnLst/>
              <a:rect l="l" t="t" r="r" b="b"/>
              <a:pathLst>
                <a:path w="115" h="287" extrusionOk="0">
                  <a:moveTo>
                    <a:pt x="29" y="0"/>
                  </a:moveTo>
                  <a:cubicBezTo>
                    <a:pt x="0" y="0"/>
                    <a:pt x="0" y="57"/>
                    <a:pt x="29" y="143"/>
                  </a:cubicBezTo>
                  <a:cubicBezTo>
                    <a:pt x="29" y="229"/>
                    <a:pt x="86" y="286"/>
                    <a:pt x="86" y="286"/>
                  </a:cubicBezTo>
                  <a:cubicBezTo>
                    <a:pt x="115" y="286"/>
                    <a:pt x="115" y="229"/>
                    <a:pt x="86" y="143"/>
                  </a:cubicBezTo>
                  <a:cubicBezTo>
                    <a:pt x="57" y="57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54;p45">
              <a:extLst>
                <a:ext uri="{FF2B5EF4-FFF2-40B4-BE49-F238E27FC236}">
                  <a16:creationId xmlns:a16="http://schemas.microsoft.com/office/drawing/2014/main" id="{CF6C2132-7BF4-1DD6-A9C9-BE040F20D71A}"/>
                </a:ext>
              </a:extLst>
            </p:cNvPr>
            <p:cNvSpPr/>
            <p:nvPr/>
          </p:nvSpPr>
          <p:spPr>
            <a:xfrm>
              <a:off x="1073918" y="3570664"/>
              <a:ext cx="17350" cy="22356"/>
            </a:xfrm>
            <a:custGeom>
              <a:avLst/>
              <a:gdLst/>
              <a:ahLst/>
              <a:cxnLst/>
              <a:rect l="l" t="t" r="r" b="b"/>
              <a:pathLst>
                <a:path w="201" h="259" extrusionOk="0">
                  <a:moveTo>
                    <a:pt x="1" y="0"/>
                  </a:moveTo>
                  <a:cubicBezTo>
                    <a:pt x="1" y="29"/>
                    <a:pt x="1" y="86"/>
                    <a:pt x="58" y="144"/>
                  </a:cubicBezTo>
                  <a:cubicBezTo>
                    <a:pt x="115" y="229"/>
                    <a:pt x="172" y="258"/>
                    <a:pt x="172" y="258"/>
                  </a:cubicBezTo>
                  <a:cubicBezTo>
                    <a:pt x="201" y="229"/>
                    <a:pt x="172" y="172"/>
                    <a:pt x="115" y="115"/>
                  </a:cubicBezTo>
                  <a:cubicBezTo>
                    <a:pt x="58" y="29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55;p45">
              <a:extLst>
                <a:ext uri="{FF2B5EF4-FFF2-40B4-BE49-F238E27FC236}">
                  <a16:creationId xmlns:a16="http://schemas.microsoft.com/office/drawing/2014/main" id="{B91492AD-8686-6025-A643-E46A460434F1}"/>
                </a:ext>
              </a:extLst>
            </p:cNvPr>
            <p:cNvSpPr/>
            <p:nvPr/>
          </p:nvSpPr>
          <p:spPr>
            <a:xfrm>
              <a:off x="1064078" y="3579555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29" y="1"/>
                  </a:moveTo>
                  <a:cubicBezTo>
                    <a:pt x="18" y="1"/>
                    <a:pt x="8" y="4"/>
                    <a:pt x="0" y="12"/>
                  </a:cubicBezTo>
                  <a:cubicBezTo>
                    <a:pt x="0" y="41"/>
                    <a:pt x="57" y="98"/>
                    <a:pt x="115" y="126"/>
                  </a:cubicBezTo>
                  <a:cubicBezTo>
                    <a:pt x="200" y="184"/>
                    <a:pt x="258" y="184"/>
                    <a:pt x="258" y="184"/>
                  </a:cubicBezTo>
                  <a:cubicBezTo>
                    <a:pt x="286" y="155"/>
                    <a:pt x="229" y="98"/>
                    <a:pt x="172" y="69"/>
                  </a:cubicBezTo>
                  <a:cubicBezTo>
                    <a:pt x="109" y="27"/>
                    <a:pt x="61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56;p45">
              <a:extLst>
                <a:ext uri="{FF2B5EF4-FFF2-40B4-BE49-F238E27FC236}">
                  <a16:creationId xmlns:a16="http://schemas.microsoft.com/office/drawing/2014/main" id="{E96F1CCF-B1ED-2687-7E39-1BE5A23523CE}"/>
                </a:ext>
              </a:extLst>
            </p:cNvPr>
            <p:cNvSpPr/>
            <p:nvPr/>
          </p:nvSpPr>
          <p:spPr>
            <a:xfrm>
              <a:off x="1059071" y="3591812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77" y="0"/>
                  </a:moveTo>
                  <a:cubicBezTo>
                    <a:pt x="26" y="0"/>
                    <a:pt x="1" y="13"/>
                    <a:pt x="1" y="13"/>
                  </a:cubicBezTo>
                  <a:cubicBezTo>
                    <a:pt x="1" y="42"/>
                    <a:pt x="87" y="70"/>
                    <a:pt x="144" y="70"/>
                  </a:cubicBezTo>
                  <a:lnTo>
                    <a:pt x="316" y="70"/>
                  </a:lnTo>
                  <a:cubicBezTo>
                    <a:pt x="316" y="42"/>
                    <a:pt x="258" y="13"/>
                    <a:pt x="173" y="13"/>
                  </a:cubicBezTo>
                  <a:cubicBezTo>
                    <a:pt x="134" y="4"/>
                    <a:pt x="103" y="0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57;p45">
              <a:extLst>
                <a:ext uri="{FF2B5EF4-FFF2-40B4-BE49-F238E27FC236}">
                  <a16:creationId xmlns:a16="http://schemas.microsoft.com/office/drawing/2014/main" id="{09C006F4-BA9B-4DBA-D4AF-A4616D165136}"/>
                </a:ext>
              </a:extLst>
            </p:cNvPr>
            <p:cNvSpPr/>
            <p:nvPr/>
          </p:nvSpPr>
          <p:spPr>
            <a:xfrm>
              <a:off x="1061574" y="3598459"/>
              <a:ext cx="24773" cy="11221"/>
            </a:xfrm>
            <a:custGeom>
              <a:avLst/>
              <a:gdLst/>
              <a:ahLst/>
              <a:cxnLst/>
              <a:rect l="l" t="t" r="r" b="b"/>
              <a:pathLst>
                <a:path w="287" h="130" extrusionOk="0">
                  <a:moveTo>
                    <a:pt x="237" y="0"/>
                  </a:moveTo>
                  <a:cubicBezTo>
                    <a:pt x="208" y="0"/>
                    <a:pt x="172" y="8"/>
                    <a:pt x="144" y="22"/>
                  </a:cubicBezTo>
                  <a:cubicBezTo>
                    <a:pt x="58" y="51"/>
                    <a:pt x="0" y="79"/>
                    <a:pt x="0" y="108"/>
                  </a:cubicBezTo>
                  <a:cubicBezTo>
                    <a:pt x="0" y="122"/>
                    <a:pt x="22" y="129"/>
                    <a:pt x="51" y="129"/>
                  </a:cubicBezTo>
                  <a:cubicBezTo>
                    <a:pt x="79" y="129"/>
                    <a:pt x="115" y="122"/>
                    <a:pt x="144" y="108"/>
                  </a:cubicBezTo>
                  <a:cubicBezTo>
                    <a:pt x="229" y="79"/>
                    <a:pt x="287" y="51"/>
                    <a:pt x="287" y="22"/>
                  </a:cubicBezTo>
                  <a:cubicBezTo>
                    <a:pt x="287" y="8"/>
                    <a:pt x="265" y="0"/>
                    <a:pt x="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358;p45">
              <a:extLst>
                <a:ext uri="{FF2B5EF4-FFF2-40B4-BE49-F238E27FC236}">
                  <a16:creationId xmlns:a16="http://schemas.microsoft.com/office/drawing/2014/main" id="{D3339670-7964-F36E-BBA5-935F08442C03}"/>
                </a:ext>
              </a:extLst>
            </p:cNvPr>
            <p:cNvSpPr/>
            <p:nvPr/>
          </p:nvSpPr>
          <p:spPr>
            <a:xfrm>
              <a:off x="1081341" y="3586978"/>
              <a:ext cx="18386" cy="19421"/>
            </a:xfrm>
            <a:custGeom>
              <a:avLst/>
              <a:gdLst/>
              <a:ahLst/>
              <a:cxnLst/>
              <a:rect l="l" t="t" r="r" b="b"/>
              <a:pathLst>
                <a:path w="213" h="225" extrusionOk="0">
                  <a:moveTo>
                    <a:pt x="126" y="0"/>
                  </a:moveTo>
                  <a:cubicBezTo>
                    <a:pt x="115" y="0"/>
                    <a:pt x="102" y="4"/>
                    <a:pt x="86" y="12"/>
                  </a:cubicBezTo>
                  <a:cubicBezTo>
                    <a:pt x="29" y="40"/>
                    <a:pt x="0" y="126"/>
                    <a:pt x="29" y="184"/>
                  </a:cubicBezTo>
                  <a:cubicBezTo>
                    <a:pt x="44" y="213"/>
                    <a:pt x="60" y="224"/>
                    <a:pt x="76" y="224"/>
                  </a:cubicBezTo>
                  <a:cubicBezTo>
                    <a:pt x="146" y="224"/>
                    <a:pt x="212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359;p45">
              <a:extLst>
                <a:ext uri="{FF2B5EF4-FFF2-40B4-BE49-F238E27FC236}">
                  <a16:creationId xmlns:a16="http://schemas.microsoft.com/office/drawing/2014/main" id="{E59C9CF3-B739-4251-C2DE-9F774393644E}"/>
                </a:ext>
              </a:extLst>
            </p:cNvPr>
            <p:cNvSpPr/>
            <p:nvPr/>
          </p:nvSpPr>
          <p:spPr>
            <a:xfrm>
              <a:off x="1091181" y="3586978"/>
              <a:ext cx="14933" cy="20803"/>
            </a:xfrm>
            <a:custGeom>
              <a:avLst/>
              <a:gdLst/>
              <a:ahLst/>
              <a:cxnLst/>
              <a:rect l="l" t="t" r="r" b="b"/>
              <a:pathLst>
                <a:path w="173" h="241" extrusionOk="0">
                  <a:moveTo>
                    <a:pt x="46" y="1"/>
                  </a:moveTo>
                  <a:cubicBezTo>
                    <a:pt x="32" y="1"/>
                    <a:pt x="16" y="4"/>
                    <a:pt x="1" y="12"/>
                  </a:cubicBezTo>
                  <a:cubicBezTo>
                    <a:pt x="87" y="69"/>
                    <a:pt x="87" y="184"/>
                    <a:pt x="1" y="241"/>
                  </a:cubicBezTo>
                  <a:lnTo>
                    <a:pt x="87" y="241"/>
                  </a:lnTo>
                  <a:cubicBezTo>
                    <a:pt x="144" y="212"/>
                    <a:pt x="173" y="126"/>
                    <a:pt x="144" y="69"/>
                  </a:cubicBezTo>
                  <a:cubicBezTo>
                    <a:pt x="123" y="27"/>
                    <a:pt x="87" y="1"/>
                    <a:pt x="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360;p45">
              <a:extLst>
                <a:ext uri="{FF2B5EF4-FFF2-40B4-BE49-F238E27FC236}">
                  <a16:creationId xmlns:a16="http://schemas.microsoft.com/office/drawing/2014/main" id="{40ABA2FC-223F-CD0F-F006-0329FE27B983}"/>
                </a:ext>
              </a:extLst>
            </p:cNvPr>
            <p:cNvSpPr/>
            <p:nvPr/>
          </p:nvSpPr>
          <p:spPr>
            <a:xfrm>
              <a:off x="1276504" y="3864660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29" y="0"/>
                  </a:moveTo>
                  <a:cubicBezTo>
                    <a:pt x="0" y="0"/>
                    <a:pt x="29" y="86"/>
                    <a:pt x="58" y="143"/>
                  </a:cubicBezTo>
                  <a:cubicBezTo>
                    <a:pt x="86" y="229"/>
                    <a:pt x="143" y="286"/>
                    <a:pt x="172" y="286"/>
                  </a:cubicBezTo>
                  <a:cubicBezTo>
                    <a:pt x="172" y="258"/>
                    <a:pt x="143" y="200"/>
                    <a:pt x="143" y="115"/>
                  </a:cubicBezTo>
                  <a:cubicBezTo>
                    <a:pt x="86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361;p45">
              <a:extLst>
                <a:ext uri="{FF2B5EF4-FFF2-40B4-BE49-F238E27FC236}">
                  <a16:creationId xmlns:a16="http://schemas.microsoft.com/office/drawing/2014/main" id="{F7E48571-7C75-BAE0-7B98-9C497B10068F}"/>
                </a:ext>
              </a:extLst>
            </p:cNvPr>
            <p:cNvSpPr/>
            <p:nvPr/>
          </p:nvSpPr>
          <p:spPr>
            <a:xfrm>
              <a:off x="1249314" y="3862157"/>
              <a:ext cx="22356" cy="19853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230" y="1"/>
                  </a:moveTo>
                  <a:cubicBezTo>
                    <a:pt x="229" y="1"/>
                    <a:pt x="172" y="29"/>
                    <a:pt x="115" y="86"/>
                  </a:cubicBezTo>
                  <a:cubicBezTo>
                    <a:pt x="29" y="144"/>
                    <a:pt x="1" y="201"/>
                    <a:pt x="29" y="229"/>
                  </a:cubicBezTo>
                  <a:cubicBezTo>
                    <a:pt x="29" y="229"/>
                    <a:pt x="86" y="201"/>
                    <a:pt x="144" y="144"/>
                  </a:cubicBezTo>
                  <a:cubicBezTo>
                    <a:pt x="201" y="86"/>
                    <a:pt x="258" y="29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362;p45">
              <a:extLst>
                <a:ext uri="{FF2B5EF4-FFF2-40B4-BE49-F238E27FC236}">
                  <a16:creationId xmlns:a16="http://schemas.microsoft.com/office/drawing/2014/main" id="{9C3D1339-B5A1-3D9B-4025-63254E2C3CA7}"/>
                </a:ext>
              </a:extLst>
            </p:cNvPr>
            <p:cNvSpPr/>
            <p:nvPr/>
          </p:nvSpPr>
          <p:spPr>
            <a:xfrm>
              <a:off x="1259240" y="3864660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143" y="0"/>
                  </a:moveTo>
                  <a:cubicBezTo>
                    <a:pt x="115" y="0"/>
                    <a:pt x="86" y="57"/>
                    <a:pt x="57" y="115"/>
                  </a:cubicBezTo>
                  <a:cubicBezTo>
                    <a:pt x="29" y="200"/>
                    <a:pt x="0" y="258"/>
                    <a:pt x="29" y="286"/>
                  </a:cubicBezTo>
                  <a:cubicBezTo>
                    <a:pt x="57" y="286"/>
                    <a:pt x="86" y="229"/>
                    <a:pt x="115" y="143"/>
                  </a:cubicBezTo>
                  <a:cubicBezTo>
                    <a:pt x="172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363;p45">
              <a:extLst>
                <a:ext uri="{FF2B5EF4-FFF2-40B4-BE49-F238E27FC236}">
                  <a16:creationId xmlns:a16="http://schemas.microsoft.com/office/drawing/2014/main" id="{740E6876-EF1D-ADC5-A25D-9A204DC7E622}"/>
                </a:ext>
              </a:extLst>
            </p:cNvPr>
            <p:cNvSpPr/>
            <p:nvPr/>
          </p:nvSpPr>
          <p:spPr>
            <a:xfrm>
              <a:off x="1271584" y="3864660"/>
              <a:ext cx="7423" cy="27190"/>
            </a:xfrm>
            <a:custGeom>
              <a:avLst/>
              <a:gdLst/>
              <a:ahLst/>
              <a:cxnLst/>
              <a:rect l="l" t="t" r="r" b="b"/>
              <a:pathLst>
                <a:path w="86" h="315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29" y="315"/>
                    <a:pt x="57" y="315"/>
                  </a:cubicBezTo>
                  <a:cubicBezTo>
                    <a:pt x="57" y="315"/>
                    <a:pt x="86" y="229"/>
                    <a:pt x="86" y="143"/>
                  </a:cubicBezTo>
                  <a:cubicBezTo>
                    <a:pt x="86" y="86"/>
                    <a:pt x="86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64;p45">
              <a:extLst>
                <a:ext uri="{FF2B5EF4-FFF2-40B4-BE49-F238E27FC236}">
                  <a16:creationId xmlns:a16="http://schemas.microsoft.com/office/drawing/2014/main" id="{28F72D43-85F7-2C91-857A-CD5169C4CCF8}"/>
                </a:ext>
              </a:extLst>
            </p:cNvPr>
            <p:cNvSpPr/>
            <p:nvPr/>
          </p:nvSpPr>
          <p:spPr>
            <a:xfrm>
              <a:off x="1278921" y="3862157"/>
              <a:ext cx="22356" cy="18386"/>
            </a:xfrm>
            <a:custGeom>
              <a:avLst/>
              <a:gdLst/>
              <a:ahLst/>
              <a:cxnLst/>
              <a:rect l="l" t="t" r="r" b="b"/>
              <a:pathLst>
                <a:path w="259" h="213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9"/>
                    <a:pt x="58" y="86"/>
                    <a:pt x="115" y="144"/>
                  </a:cubicBezTo>
                  <a:cubicBezTo>
                    <a:pt x="157" y="186"/>
                    <a:pt x="199" y="212"/>
                    <a:pt x="230" y="212"/>
                  </a:cubicBezTo>
                  <a:cubicBezTo>
                    <a:pt x="241" y="212"/>
                    <a:pt x="251" y="209"/>
                    <a:pt x="259" y="201"/>
                  </a:cubicBezTo>
                  <a:cubicBezTo>
                    <a:pt x="259" y="201"/>
                    <a:pt x="230" y="144"/>
                    <a:pt x="173" y="86"/>
                  </a:cubicBezTo>
                  <a:cubicBezTo>
                    <a:pt x="87" y="29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65;p45">
              <a:extLst>
                <a:ext uri="{FF2B5EF4-FFF2-40B4-BE49-F238E27FC236}">
                  <a16:creationId xmlns:a16="http://schemas.microsoft.com/office/drawing/2014/main" id="{0BF18A87-ECDE-4CBC-F417-F0E9426D32E5}"/>
                </a:ext>
              </a:extLst>
            </p:cNvPr>
            <p:cNvSpPr/>
            <p:nvPr/>
          </p:nvSpPr>
          <p:spPr>
            <a:xfrm>
              <a:off x="1281424" y="3858618"/>
              <a:ext cx="27276" cy="11394"/>
            </a:xfrm>
            <a:custGeom>
              <a:avLst/>
              <a:gdLst/>
              <a:ahLst/>
              <a:cxnLst/>
              <a:rect l="l" t="t" r="r" b="b"/>
              <a:pathLst>
                <a:path w="316" h="132" extrusionOk="0">
                  <a:moveTo>
                    <a:pt x="26" y="0"/>
                  </a:moveTo>
                  <a:cubicBezTo>
                    <a:pt x="10" y="0"/>
                    <a:pt x="1" y="3"/>
                    <a:pt x="1" y="13"/>
                  </a:cubicBezTo>
                  <a:cubicBezTo>
                    <a:pt x="1" y="42"/>
                    <a:pt x="58" y="99"/>
                    <a:pt x="144" y="99"/>
                  </a:cubicBezTo>
                  <a:cubicBezTo>
                    <a:pt x="193" y="115"/>
                    <a:pt x="233" y="132"/>
                    <a:pt x="258" y="132"/>
                  </a:cubicBezTo>
                  <a:cubicBezTo>
                    <a:pt x="277" y="132"/>
                    <a:pt x="287" y="123"/>
                    <a:pt x="287" y="99"/>
                  </a:cubicBezTo>
                  <a:cubicBezTo>
                    <a:pt x="315" y="70"/>
                    <a:pt x="258" y="42"/>
                    <a:pt x="172" y="13"/>
                  </a:cubicBezTo>
                  <a:cubicBezTo>
                    <a:pt x="115" y="13"/>
                    <a:pt x="58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66;p45">
              <a:extLst>
                <a:ext uri="{FF2B5EF4-FFF2-40B4-BE49-F238E27FC236}">
                  <a16:creationId xmlns:a16="http://schemas.microsoft.com/office/drawing/2014/main" id="{25427EC6-EE97-60C3-D708-7056E462AC6C}"/>
                </a:ext>
              </a:extLst>
            </p:cNvPr>
            <p:cNvSpPr/>
            <p:nvPr/>
          </p:nvSpPr>
          <p:spPr>
            <a:xfrm>
              <a:off x="1281424" y="3852317"/>
              <a:ext cx="27276" cy="7423"/>
            </a:xfrm>
            <a:custGeom>
              <a:avLst/>
              <a:gdLst/>
              <a:ahLst/>
              <a:cxnLst/>
              <a:rect l="l" t="t" r="r" b="b"/>
              <a:pathLst>
                <a:path w="316" h="86" extrusionOk="0">
                  <a:moveTo>
                    <a:pt x="144" y="0"/>
                  </a:moveTo>
                  <a:cubicBezTo>
                    <a:pt x="58" y="0"/>
                    <a:pt x="1" y="29"/>
                    <a:pt x="1" y="57"/>
                  </a:cubicBezTo>
                  <a:cubicBezTo>
                    <a:pt x="1" y="86"/>
                    <a:pt x="86" y="86"/>
                    <a:pt x="172" y="86"/>
                  </a:cubicBezTo>
                  <a:cubicBezTo>
                    <a:pt x="258" y="57"/>
                    <a:pt x="315" y="57"/>
                    <a:pt x="315" y="29"/>
                  </a:cubicBezTo>
                  <a:cubicBezTo>
                    <a:pt x="315" y="0"/>
                    <a:pt x="230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67;p45">
              <a:extLst>
                <a:ext uri="{FF2B5EF4-FFF2-40B4-BE49-F238E27FC236}">
                  <a16:creationId xmlns:a16="http://schemas.microsoft.com/office/drawing/2014/main" id="{CBCB7953-DBC8-767D-FFE2-4BA534BD9074}"/>
                </a:ext>
              </a:extLst>
            </p:cNvPr>
            <p:cNvSpPr/>
            <p:nvPr/>
          </p:nvSpPr>
          <p:spPr>
            <a:xfrm>
              <a:off x="1281424" y="3841355"/>
              <a:ext cx="24773" cy="13466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244" y="1"/>
                  </a:moveTo>
                  <a:cubicBezTo>
                    <a:pt x="222" y="1"/>
                    <a:pt x="176" y="21"/>
                    <a:pt x="115" y="41"/>
                  </a:cubicBezTo>
                  <a:cubicBezTo>
                    <a:pt x="29" y="70"/>
                    <a:pt x="1" y="127"/>
                    <a:pt x="1" y="156"/>
                  </a:cubicBezTo>
                  <a:cubicBezTo>
                    <a:pt x="1" y="156"/>
                    <a:pt x="86" y="156"/>
                    <a:pt x="144" y="98"/>
                  </a:cubicBezTo>
                  <a:cubicBezTo>
                    <a:pt x="230" y="70"/>
                    <a:pt x="287" y="13"/>
                    <a:pt x="258" y="13"/>
                  </a:cubicBezTo>
                  <a:cubicBezTo>
                    <a:pt x="258" y="4"/>
                    <a:pt x="253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68;p45">
              <a:extLst>
                <a:ext uri="{FF2B5EF4-FFF2-40B4-BE49-F238E27FC236}">
                  <a16:creationId xmlns:a16="http://schemas.microsoft.com/office/drawing/2014/main" id="{8B9676F3-E0FB-5884-3B61-CE3ECB3C47ED}"/>
                </a:ext>
              </a:extLst>
            </p:cNvPr>
            <p:cNvSpPr/>
            <p:nvPr/>
          </p:nvSpPr>
          <p:spPr>
            <a:xfrm>
              <a:off x="1276504" y="3830047"/>
              <a:ext cx="19853" cy="22356"/>
            </a:xfrm>
            <a:custGeom>
              <a:avLst/>
              <a:gdLst/>
              <a:ahLst/>
              <a:cxnLst/>
              <a:rect l="l" t="t" r="r" b="b"/>
              <a:pathLst>
                <a:path w="230" h="259" extrusionOk="0">
                  <a:moveTo>
                    <a:pt x="201" y="0"/>
                  </a:moveTo>
                  <a:lnTo>
                    <a:pt x="201" y="0"/>
                  </a:lnTo>
                  <a:cubicBezTo>
                    <a:pt x="201" y="1"/>
                    <a:pt x="143" y="29"/>
                    <a:pt x="86" y="115"/>
                  </a:cubicBezTo>
                  <a:cubicBezTo>
                    <a:pt x="58" y="172"/>
                    <a:pt x="0" y="229"/>
                    <a:pt x="29" y="258"/>
                  </a:cubicBezTo>
                  <a:cubicBezTo>
                    <a:pt x="58" y="258"/>
                    <a:pt x="115" y="229"/>
                    <a:pt x="143" y="144"/>
                  </a:cubicBezTo>
                  <a:cubicBezTo>
                    <a:pt x="201" y="86"/>
                    <a:pt x="229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69;p45">
              <a:extLst>
                <a:ext uri="{FF2B5EF4-FFF2-40B4-BE49-F238E27FC236}">
                  <a16:creationId xmlns:a16="http://schemas.microsoft.com/office/drawing/2014/main" id="{276C7FD8-9028-83FE-F935-7286FF17B70B}"/>
                </a:ext>
              </a:extLst>
            </p:cNvPr>
            <p:cNvSpPr/>
            <p:nvPr/>
          </p:nvSpPr>
          <p:spPr>
            <a:xfrm>
              <a:off x="1274001" y="3825127"/>
              <a:ext cx="10013" cy="25291"/>
            </a:xfrm>
            <a:custGeom>
              <a:avLst/>
              <a:gdLst/>
              <a:ahLst/>
              <a:cxnLst/>
              <a:rect l="l" t="t" r="r" b="b"/>
              <a:pathLst>
                <a:path w="116" h="293" extrusionOk="0">
                  <a:moveTo>
                    <a:pt x="87" y="0"/>
                  </a:moveTo>
                  <a:cubicBezTo>
                    <a:pt x="87" y="0"/>
                    <a:pt x="29" y="57"/>
                    <a:pt x="29" y="143"/>
                  </a:cubicBezTo>
                  <a:cubicBezTo>
                    <a:pt x="1" y="229"/>
                    <a:pt x="1" y="286"/>
                    <a:pt x="29" y="286"/>
                  </a:cubicBezTo>
                  <a:cubicBezTo>
                    <a:pt x="33" y="290"/>
                    <a:pt x="37" y="292"/>
                    <a:pt x="41" y="292"/>
                  </a:cubicBezTo>
                  <a:cubicBezTo>
                    <a:pt x="65" y="292"/>
                    <a:pt x="87" y="221"/>
                    <a:pt x="87" y="172"/>
                  </a:cubicBezTo>
                  <a:cubicBezTo>
                    <a:pt x="115" y="86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70;p45">
              <a:extLst>
                <a:ext uri="{FF2B5EF4-FFF2-40B4-BE49-F238E27FC236}">
                  <a16:creationId xmlns:a16="http://schemas.microsoft.com/office/drawing/2014/main" id="{F18F596A-5D5A-0B19-4262-1B462059CC63}"/>
                </a:ext>
              </a:extLst>
            </p:cNvPr>
            <p:cNvSpPr/>
            <p:nvPr/>
          </p:nvSpPr>
          <p:spPr>
            <a:xfrm>
              <a:off x="1266577" y="3825127"/>
              <a:ext cx="10013" cy="25291"/>
            </a:xfrm>
            <a:custGeom>
              <a:avLst/>
              <a:gdLst/>
              <a:ahLst/>
              <a:cxnLst/>
              <a:rect l="l" t="t" r="r" b="b"/>
              <a:pathLst>
                <a:path w="116" h="293" extrusionOk="0">
                  <a:moveTo>
                    <a:pt x="1" y="0"/>
                  </a:moveTo>
                  <a:cubicBezTo>
                    <a:pt x="1" y="0"/>
                    <a:pt x="1" y="86"/>
                    <a:pt x="1" y="143"/>
                  </a:cubicBezTo>
                  <a:cubicBezTo>
                    <a:pt x="1" y="218"/>
                    <a:pt x="44" y="292"/>
                    <a:pt x="74" y="292"/>
                  </a:cubicBezTo>
                  <a:cubicBezTo>
                    <a:pt x="79" y="292"/>
                    <a:pt x="83" y="290"/>
                    <a:pt x="87" y="286"/>
                  </a:cubicBezTo>
                  <a:cubicBezTo>
                    <a:pt x="115" y="286"/>
                    <a:pt x="115" y="229"/>
                    <a:pt x="87" y="143"/>
                  </a:cubicBezTo>
                  <a:cubicBezTo>
                    <a:pt x="58" y="57"/>
                    <a:pt x="3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71;p45">
              <a:extLst>
                <a:ext uri="{FF2B5EF4-FFF2-40B4-BE49-F238E27FC236}">
                  <a16:creationId xmlns:a16="http://schemas.microsoft.com/office/drawing/2014/main" id="{7D7670ED-74DA-E2DB-289B-3EEE7676C1E7}"/>
                </a:ext>
              </a:extLst>
            </p:cNvPr>
            <p:cNvSpPr/>
            <p:nvPr/>
          </p:nvSpPr>
          <p:spPr>
            <a:xfrm>
              <a:off x="1254234" y="3830047"/>
              <a:ext cx="17436" cy="22356"/>
            </a:xfrm>
            <a:custGeom>
              <a:avLst/>
              <a:gdLst/>
              <a:ahLst/>
              <a:cxnLst/>
              <a:rect l="l" t="t" r="r" b="b"/>
              <a:pathLst>
                <a:path w="202" h="259" extrusionOk="0">
                  <a:moveTo>
                    <a:pt x="29" y="0"/>
                  </a:moveTo>
                  <a:cubicBezTo>
                    <a:pt x="1" y="29"/>
                    <a:pt x="29" y="86"/>
                    <a:pt x="87" y="144"/>
                  </a:cubicBezTo>
                  <a:cubicBezTo>
                    <a:pt x="115" y="229"/>
                    <a:pt x="173" y="258"/>
                    <a:pt x="201" y="258"/>
                  </a:cubicBezTo>
                  <a:cubicBezTo>
                    <a:pt x="201" y="258"/>
                    <a:pt x="201" y="172"/>
                    <a:pt x="144" y="115"/>
                  </a:cubicBezTo>
                  <a:cubicBezTo>
                    <a:pt x="87" y="29"/>
                    <a:pt x="29" y="1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72;p45">
              <a:extLst>
                <a:ext uri="{FF2B5EF4-FFF2-40B4-BE49-F238E27FC236}">
                  <a16:creationId xmlns:a16="http://schemas.microsoft.com/office/drawing/2014/main" id="{6BD6E664-806A-AA00-F1C3-054692374252}"/>
                </a:ext>
              </a:extLst>
            </p:cNvPr>
            <p:cNvSpPr/>
            <p:nvPr/>
          </p:nvSpPr>
          <p:spPr>
            <a:xfrm>
              <a:off x="1246811" y="3838938"/>
              <a:ext cx="24859" cy="14415"/>
            </a:xfrm>
            <a:custGeom>
              <a:avLst/>
              <a:gdLst/>
              <a:ahLst/>
              <a:cxnLst/>
              <a:rect l="l" t="t" r="r" b="b"/>
              <a:pathLst>
                <a:path w="288" h="167" extrusionOk="0">
                  <a:moveTo>
                    <a:pt x="33" y="0"/>
                  </a:moveTo>
                  <a:cubicBezTo>
                    <a:pt x="20" y="0"/>
                    <a:pt x="9" y="4"/>
                    <a:pt x="1" y="12"/>
                  </a:cubicBezTo>
                  <a:cubicBezTo>
                    <a:pt x="1" y="12"/>
                    <a:pt x="30" y="98"/>
                    <a:pt x="115" y="126"/>
                  </a:cubicBezTo>
                  <a:cubicBezTo>
                    <a:pt x="176" y="147"/>
                    <a:pt x="223" y="167"/>
                    <a:pt x="244" y="167"/>
                  </a:cubicBezTo>
                  <a:cubicBezTo>
                    <a:pt x="254" y="167"/>
                    <a:pt x="259" y="163"/>
                    <a:pt x="259" y="155"/>
                  </a:cubicBezTo>
                  <a:cubicBezTo>
                    <a:pt x="287" y="155"/>
                    <a:pt x="230" y="98"/>
                    <a:pt x="144" y="41"/>
                  </a:cubicBezTo>
                  <a:cubicBezTo>
                    <a:pt x="104" y="20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373;p45">
              <a:extLst>
                <a:ext uri="{FF2B5EF4-FFF2-40B4-BE49-F238E27FC236}">
                  <a16:creationId xmlns:a16="http://schemas.microsoft.com/office/drawing/2014/main" id="{8F8B1704-1B3A-2C98-66F4-5B3D559C9F46}"/>
                </a:ext>
              </a:extLst>
            </p:cNvPr>
            <p:cNvSpPr/>
            <p:nvPr/>
          </p:nvSpPr>
          <p:spPr>
            <a:xfrm>
              <a:off x="1241891" y="3852317"/>
              <a:ext cx="24773" cy="7423"/>
            </a:xfrm>
            <a:custGeom>
              <a:avLst/>
              <a:gdLst/>
              <a:ahLst/>
              <a:cxnLst/>
              <a:rect l="l" t="t" r="r" b="b"/>
              <a:pathLst>
                <a:path w="287" h="86" extrusionOk="0">
                  <a:moveTo>
                    <a:pt x="144" y="0"/>
                  </a:moveTo>
                  <a:cubicBezTo>
                    <a:pt x="58" y="0"/>
                    <a:pt x="1" y="0"/>
                    <a:pt x="1" y="29"/>
                  </a:cubicBezTo>
                  <a:cubicBezTo>
                    <a:pt x="1" y="29"/>
                    <a:pt x="58" y="57"/>
                    <a:pt x="144" y="86"/>
                  </a:cubicBezTo>
                  <a:cubicBezTo>
                    <a:pt x="230" y="86"/>
                    <a:pt x="287" y="86"/>
                    <a:pt x="287" y="57"/>
                  </a:cubicBezTo>
                  <a:cubicBezTo>
                    <a:pt x="287" y="29"/>
                    <a:pt x="230" y="0"/>
                    <a:pt x="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74;p45">
              <a:extLst>
                <a:ext uri="{FF2B5EF4-FFF2-40B4-BE49-F238E27FC236}">
                  <a16:creationId xmlns:a16="http://schemas.microsoft.com/office/drawing/2014/main" id="{05B681FD-1F42-09DE-DAB9-13C36A6AB137}"/>
                </a:ext>
              </a:extLst>
            </p:cNvPr>
            <p:cNvSpPr/>
            <p:nvPr/>
          </p:nvSpPr>
          <p:spPr>
            <a:xfrm>
              <a:off x="1241891" y="3858618"/>
              <a:ext cx="27276" cy="10444"/>
            </a:xfrm>
            <a:custGeom>
              <a:avLst/>
              <a:gdLst/>
              <a:ahLst/>
              <a:cxnLst/>
              <a:rect l="l" t="t" r="r" b="b"/>
              <a:pathLst>
                <a:path w="316" h="121" extrusionOk="0">
                  <a:moveTo>
                    <a:pt x="290" y="0"/>
                  </a:moveTo>
                  <a:cubicBezTo>
                    <a:pt x="258" y="0"/>
                    <a:pt x="201" y="13"/>
                    <a:pt x="144" y="13"/>
                  </a:cubicBezTo>
                  <a:cubicBezTo>
                    <a:pt x="87" y="13"/>
                    <a:pt x="1" y="70"/>
                    <a:pt x="29" y="99"/>
                  </a:cubicBezTo>
                  <a:cubicBezTo>
                    <a:pt x="29" y="113"/>
                    <a:pt x="44" y="120"/>
                    <a:pt x="69" y="120"/>
                  </a:cubicBezTo>
                  <a:cubicBezTo>
                    <a:pt x="94" y="120"/>
                    <a:pt x="129" y="113"/>
                    <a:pt x="172" y="99"/>
                  </a:cubicBezTo>
                  <a:cubicBezTo>
                    <a:pt x="258" y="70"/>
                    <a:pt x="316" y="42"/>
                    <a:pt x="316" y="13"/>
                  </a:cubicBezTo>
                  <a:cubicBezTo>
                    <a:pt x="316" y="3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75;p45">
              <a:extLst>
                <a:ext uri="{FF2B5EF4-FFF2-40B4-BE49-F238E27FC236}">
                  <a16:creationId xmlns:a16="http://schemas.microsoft.com/office/drawing/2014/main" id="{2E5F2BAF-1591-4925-18E8-58E71BF89808}"/>
                </a:ext>
              </a:extLst>
            </p:cNvPr>
            <p:cNvSpPr/>
            <p:nvPr/>
          </p:nvSpPr>
          <p:spPr>
            <a:xfrm>
              <a:off x="1244394" y="3861121"/>
              <a:ext cx="24773" cy="13466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255" y="1"/>
                  </a:moveTo>
                  <a:cubicBezTo>
                    <a:pt x="224" y="1"/>
                    <a:pt x="184" y="21"/>
                    <a:pt x="143" y="41"/>
                  </a:cubicBezTo>
                  <a:cubicBezTo>
                    <a:pt x="58" y="70"/>
                    <a:pt x="0" y="127"/>
                    <a:pt x="0" y="156"/>
                  </a:cubicBezTo>
                  <a:cubicBezTo>
                    <a:pt x="29" y="156"/>
                    <a:pt x="86" y="156"/>
                    <a:pt x="172" y="98"/>
                  </a:cubicBezTo>
                  <a:cubicBezTo>
                    <a:pt x="258" y="70"/>
                    <a:pt x="287" y="13"/>
                    <a:pt x="287" y="13"/>
                  </a:cubicBezTo>
                  <a:cubicBezTo>
                    <a:pt x="278" y="4"/>
                    <a:pt x="267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76;p45">
              <a:extLst>
                <a:ext uri="{FF2B5EF4-FFF2-40B4-BE49-F238E27FC236}">
                  <a16:creationId xmlns:a16="http://schemas.microsoft.com/office/drawing/2014/main" id="{6F495FE6-FD12-6E35-77B4-B516CE0DD0B9}"/>
                </a:ext>
              </a:extLst>
            </p:cNvPr>
            <p:cNvSpPr/>
            <p:nvPr/>
          </p:nvSpPr>
          <p:spPr>
            <a:xfrm>
              <a:off x="1254234" y="3863970"/>
              <a:ext cx="17436" cy="21148"/>
            </a:xfrm>
            <a:custGeom>
              <a:avLst/>
              <a:gdLst/>
              <a:ahLst/>
              <a:cxnLst/>
              <a:rect l="l" t="t" r="r" b="b"/>
              <a:pathLst>
                <a:path w="202" h="245" extrusionOk="0">
                  <a:moveTo>
                    <a:pt x="183" y="1"/>
                  </a:moveTo>
                  <a:cubicBezTo>
                    <a:pt x="151" y="1"/>
                    <a:pt x="105" y="47"/>
                    <a:pt x="58" y="94"/>
                  </a:cubicBezTo>
                  <a:cubicBezTo>
                    <a:pt x="29" y="151"/>
                    <a:pt x="1" y="237"/>
                    <a:pt x="1" y="237"/>
                  </a:cubicBezTo>
                  <a:cubicBezTo>
                    <a:pt x="6" y="242"/>
                    <a:pt x="12" y="245"/>
                    <a:pt x="19" y="245"/>
                  </a:cubicBezTo>
                  <a:cubicBezTo>
                    <a:pt x="50" y="245"/>
                    <a:pt x="97" y="198"/>
                    <a:pt x="144" y="151"/>
                  </a:cubicBezTo>
                  <a:cubicBezTo>
                    <a:pt x="173" y="65"/>
                    <a:pt x="201" y="8"/>
                    <a:pt x="201" y="8"/>
                  </a:cubicBezTo>
                  <a:cubicBezTo>
                    <a:pt x="196" y="3"/>
                    <a:pt x="190" y="1"/>
                    <a:pt x="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77;p45">
              <a:extLst>
                <a:ext uri="{FF2B5EF4-FFF2-40B4-BE49-F238E27FC236}">
                  <a16:creationId xmlns:a16="http://schemas.microsoft.com/office/drawing/2014/main" id="{69DFFF7C-9519-59AA-9902-458A9B54AD44}"/>
                </a:ext>
              </a:extLst>
            </p:cNvPr>
            <p:cNvSpPr/>
            <p:nvPr/>
          </p:nvSpPr>
          <p:spPr>
            <a:xfrm>
              <a:off x="1264160" y="3864660"/>
              <a:ext cx="12430" cy="25291"/>
            </a:xfrm>
            <a:custGeom>
              <a:avLst/>
              <a:gdLst/>
              <a:ahLst/>
              <a:cxnLst/>
              <a:rect l="l" t="t" r="r" b="b"/>
              <a:pathLst>
                <a:path w="144" h="293" extrusionOk="0">
                  <a:moveTo>
                    <a:pt x="115" y="0"/>
                  </a:moveTo>
                  <a:cubicBezTo>
                    <a:pt x="86" y="0"/>
                    <a:pt x="58" y="57"/>
                    <a:pt x="29" y="143"/>
                  </a:cubicBezTo>
                  <a:cubicBezTo>
                    <a:pt x="0" y="229"/>
                    <a:pt x="29" y="286"/>
                    <a:pt x="29" y="286"/>
                  </a:cubicBezTo>
                  <a:cubicBezTo>
                    <a:pt x="29" y="290"/>
                    <a:pt x="30" y="292"/>
                    <a:pt x="32" y="292"/>
                  </a:cubicBezTo>
                  <a:cubicBezTo>
                    <a:pt x="44" y="292"/>
                    <a:pt x="90" y="221"/>
                    <a:pt x="115" y="172"/>
                  </a:cubicBezTo>
                  <a:cubicBezTo>
                    <a:pt x="143" y="86"/>
                    <a:pt x="143" y="0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78;p45">
              <a:extLst>
                <a:ext uri="{FF2B5EF4-FFF2-40B4-BE49-F238E27FC236}">
                  <a16:creationId xmlns:a16="http://schemas.microsoft.com/office/drawing/2014/main" id="{2F3E1AB8-E5DF-3C1F-2F46-B3B55025ED70}"/>
                </a:ext>
              </a:extLst>
            </p:cNvPr>
            <p:cNvSpPr/>
            <p:nvPr/>
          </p:nvSpPr>
          <p:spPr>
            <a:xfrm>
              <a:off x="1274001" y="3864660"/>
              <a:ext cx="10013" cy="27190"/>
            </a:xfrm>
            <a:custGeom>
              <a:avLst/>
              <a:gdLst/>
              <a:ahLst/>
              <a:cxnLst/>
              <a:rect l="l" t="t" r="r" b="b"/>
              <a:pathLst>
                <a:path w="116" h="315" extrusionOk="0">
                  <a:moveTo>
                    <a:pt x="29" y="0"/>
                  </a:moveTo>
                  <a:cubicBezTo>
                    <a:pt x="1" y="0"/>
                    <a:pt x="1" y="86"/>
                    <a:pt x="29" y="172"/>
                  </a:cubicBezTo>
                  <a:cubicBezTo>
                    <a:pt x="58" y="229"/>
                    <a:pt x="87" y="315"/>
                    <a:pt x="87" y="315"/>
                  </a:cubicBezTo>
                  <a:cubicBezTo>
                    <a:pt x="115" y="315"/>
                    <a:pt x="115" y="229"/>
                    <a:pt x="87" y="143"/>
                  </a:cubicBezTo>
                  <a:cubicBezTo>
                    <a:pt x="87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79;p45">
              <a:extLst>
                <a:ext uri="{FF2B5EF4-FFF2-40B4-BE49-F238E27FC236}">
                  <a16:creationId xmlns:a16="http://schemas.microsoft.com/office/drawing/2014/main" id="{A7301A93-B526-B01D-EF9A-F9CE6C2A8CD6}"/>
                </a:ext>
              </a:extLst>
            </p:cNvPr>
            <p:cNvSpPr/>
            <p:nvPr/>
          </p:nvSpPr>
          <p:spPr>
            <a:xfrm>
              <a:off x="1276504" y="3863970"/>
              <a:ext cx="17350" cy="22960"/>
            </a:xfrm>
            <a:custGeom>
              <a:avLst/>
              <a:gdLst/>
              <a:ahLst/>
              <a:cxnLst/>
              <a:rect l="l" t="t" r="r" b="b"/>
              <a:pathLst>
                <a:path w="201" h="266" extrusionOk="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65"/>
                    <a:pt x="58" y="151"/>
                  </a:cubicBezTo>
                  <a:cubicBezTo>
                    <a:pt x="115" y="208"/>
                    <a:pt x="172" y="266"/>
                    <a:pt x="201" y="266"/>
                  </a:cubicBezTo>
                  <a:cubicBezTo>
                    <a:pt x="201" y="237"/>
                    <a:pt x="201" y="180"/>
                    <a:pt x="143" y="94"/>
                  </a:cubicBezTo>
                  <a:cubicBezTo>
                    <a:pt x="97" y="4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80;p45">
              <a:extLst>
                <a:ext uri="{FF2B5EF4-FFF2-40B4-BE49-F238E27FC236}">
                  <a16:creationId xmlns:a16="http://schemas.microsoft.com/office/drawing/2014/main" id="{48E27C73-1FE3-1C98-BC16-DDAFCAC12B49}"/>
                </a:ext>
              </a:extLst>
            </p:cNvPr>
            <p:cNvSpPr/>
            <p:nvPr/>
          </p:nvSpPr>
          <p:spPr>
            <a:xfrm>
              <a:off x="1281424" y="3861207"/>
              <a:ext cx="22356" cy="15882"/>
            </a:xfrm>
            <a:custGeom>
              <a:avLst/>
              <a:gdLst/>
              <a:ahLst/>
              <a:cxnLst/>
              <a:rect l="l" t="t" r="r" b="b"/>
              <a:pathLst>
                <a:path w="259" h="184" extrusionOk="0">
                  <a:moveTo>
                    <a:pt x="17" y="0"/>
                  </a:moveTo>
                  <a:cubicBezTo>
                    <a:pt x="7" y="0"/>
                    <a:pt x="1" y="4"/>
                    <a:pt x="1" y="12"/>
                  </a:cubicBezTo>
                  <a:cubicBezTo>
                    <a:pt x="1" y="12"/>
                    <a:pt x="29" y="69"/>
                    <a:pt x="115" y="126"/>
                  </a:cubicBezTo>
                  <a:cubicBezTo>
                    <a:pt x="172" y="155"/>
                    <a:pt x="258" y="183"/>
                    <a:pt x="258" y="183"/>
                  </a:cubicBezTo>
                  <a:cubicBezTo>
                    <a:pt x="258" y="155"/>
                    <a:pt x="230" y="97"/>
                    <a:pt x="144" y="69"/>
                  </a:cubicBezTo>
                  <a:cubicBezTo>
                    <a:pt x="102" y="27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81;p45">
              <a:extLst>
                <a:ext uri="{FF2B5EF4-FFF2-40B4-BE49-F238E27FC236}">
                  <a16:creationId xmlns:a16="http://schemas.microsoft.com/office/drawing/2014/main" id="{DC61900F-B5A2-315B-BB87-1E8D428BB42D}"/>
                </a:ext>
              </a:extLst>
            </p:cNvPr>
            <p:cNvSpPr/>
            <p:nvPr/>
          </p:nvSpPr>
          <p:spPr>
            <a:xfrm>
              <a:off x="1281424" y="3857237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1" y="0"/>
                  </a:moveTo>
                  <a:cubicBezTo>
                    <a:pt x="1" y="0"/>
                    <a:pt x="86" y="58"/>
                    <a:pt x="144" y="58"/>
                  </a:cubicBezTo>
                  <a:cubicBezTo>
                    <a:pt x="172" y="67"/>
                    <a:pt x="201" y="70"/>
                    <a:pt x="226" y="70"/>
                  </a:cubicBezTo>
                  <a:cubicBezTo>
                    <a:pt x="277" y="70"/>
                    <a:pt x="315" y="58"/>
                    <a:pt x="315" y="58"/>
                  </a:cubicBezTo>
                  <a:cubicBezTo>
                    <a:pt x="315" y="58"/>
                    <a:pt x="258" y="29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82;p45">
              <a:extLst>
                <a:ext uri="{FF2B5EF4-FFF2-40B4-BE49-F238E27FC236}">
                  <a16:creationId xmlns:a16="http://schemas.microsoft.com/office/drawing/2014/main" id="{B8307C85-4D6D-A23E-DA65-4DC6C62380A6}"/>
                </a:ext>
              </a:extLst>
            </p:cNvPr>
            <p:cNvSpPr/>
            <p:nvPr/>
          </p:nvSpPr>
          <p:spPr>
            <a:xfrm>
              <a:off x="1281424" y="3847915"/>
              <a:ext cx="27276" cy="8804"/>
            </a:xfrm>
            <a:custGeom>
              <a:avLst/>
              <a:gdLst/>
              <a:ahLst/>
              <a:cxnLst/>
              <a:rect l="l" t="t" r="r" b="b"/>
              <a:pathLst>
                <a:path w="316" h="102" extrusionOk="0">
                  <a:moveTo>
                    <a:pt x="247" y="1"/>
                  </a:moveTo>
                  <a:cubicBezTo>
                    <a:pt x="222" y="1"/>
                    <a:pt x="187" y="8"/>
                    <a:pt x="144" y="22"/>
                  </a:cubicBezTo>
                  <a:cubicBezTo>
                    <a:pt x="58" y="51"/>
                    <a:pt x="1" y="80"/>
                    <a:pt x="1" y="80"/>
                  </a:cubicBezTo>
                  <a:cubicBezTo>
                    <a:pt x="15" y="94"/>
                    <a:pt x="36" y="101"/>
                    <a:pt x="65" y="101"/>
                  </a:cubicBezTo>
                  <a:cubicBezTo>
                    <a:pt x="94" y="101"/>
                    <a:pt x="129" y="94"/>
                    <a:pt x="172" y="80"/>
                  </a:cubicBezTo>
                  <a:cubicBezTo>
                    <a:pt x="258" y="80"/>
                    <a:pt x="315" y="22"/>
                    <a:pt x="287" y="22"/>
                  </a:cubicBezTo>
                  <a:cubicBezTo>
                    <a:pt x="287" y="8"/>
                    <a:pt x="272" y="1"/>
                    <a:pt x="2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83;p45">
              <a:extLst>
                <a:ext uri="{FF2B5EF4-FFF2-40B4-BE49-F238E27FC236}">
                  <a16:creationId xmlns:a16="http://schemas.microsoft.com/office/drawing/2014/main" id="{169BDCD1-8D20-125D-CC0B-81E236C1EEEF}"/>
                </a:ext>
              </a:extLst>
            </p:cNvPr>
            <p:cNvSpPr/>
            <p:nvPr/>
          </p:nvSpPr>
          <p:spPr>
            <a:xfrm>
              <a:off x="1278921" y="3836521"/>
              <a:ext cx="22356" cy="16832"/>
            </a:xfrm>
            <a:custGeom>
              <a:avLst/>
              <a:gdLst/>
              <a:ahLst/>
              <a:cxnLst/>
              <a:rect l="l" t="t" r="r" b="b"/>
              <a:pathLst>
                <a:path w="259" h="195" extrusionOk="0">
                  <a:moveTo>
                    <a:pt x="230" y="0"/>
                  </a:moveTo>
                  <a:cubicBezTo>
                    <a:pt x="199" y="0"/>
                    <a:pt x="157" y="27"/>
                    <a:pt x="115" y="69"/>
                  </a:cubicBezTo>
                  <a:cubicBezTo>
                    <a:pt x="30" y="126"/>
                    <a:pt x="1" y="183"/>
                    <a:pt x="1" y="183"/>
                  </a:cubicBezTo>
                  <a:cubicBezTo>
                    <a:pt x="9" y="191"/>
                    <a:pt x="18" y="194"/>
                    <a:pt x="30" y="194"/>
                  </a:cubicBezTo>
                  <a:cubicBezTo>
                    <a:pt x="60" y="194"/>
                    <a:pt x="102" y="168"/>
                    <a:pt x="144" y="126"/>
                  </a:cubicBezTo>
                  <a:cubicBezTo>
                    <a:pt x="230" y="69"/>
                    <a:pt x="259" y="11"/>
                    <a:pt x="259" y="11"/>
                  </a:cubicBezTo>
                  <a:cubicBezTo>
                    <a:pt x="251" y="4"/>
                    <a:pt x="241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84;p45">
              <a:extLst>
                <a:ext uri="{FF2B5EF4-FFF2-40B4-BE49-F238E27FC236}">
                  <a16:creationId xmlns:a16="http://schemas.microsoft.com/office/drawing/2014/main" id="{86EC1C38-11A2-2EBE-F118-B810BB66DD12}"/>
                </a:ext>
              </a:extLst>
            </p:cNvPr>
            <p:cNvSpPr/>
            <p:nvPr/>
          </p:nvSpPr>
          <p:spPr>
            <a:xfrm>
              <a:off x="1276504" y="3827544"/>
              <a:ext cx="14933" cy="24859"/>
            </a:xfrm>
            <a:custGeom>
              <a:avLst/>
              <a:gdLst/>
              <a:ahLst/>
              <a:cxnLst/>
              <a:rect l="l" t="t" r="r" b="b"/>
              <a:pathLst>
                <a:path w="173" h="288" extrusionOk="0">
                  <a:moveTo>
                    <a:pt x="172" y="1"/>
                  </a:moveTo>
                  <a:cubicBezTo>
                    <a:pt x="143" y="1"/>
                    <a:pt x="86" y="58"/>
                    <a:pt x="58" y="115"/>
                  </a:cubicBezTo>
                  <a:cubicBezTo>
                    <a:pt x="29" y="201"/>
                    <a:pt x="0" y="258"/>
                    <a:pt x="29" y="287"/>
                  </a:cubicBezTo>
                  <a:cubicBezTo>
                    <a:pt x="58" y="287"/>
                    <a:pt x="86" y="230"/>
                    <a:pt x="115" y="173"/>
                  </a:cubicBezTo>
                  <a:cubicBezTo>
                    <a:pt x="172" y="87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85;p45">
              <a:extLst>
                <a:ext uri="{FF2B5EF4-FFF2-40B4-BE49-F238E27FC236}">
                  <a16:creationId xmlns:a16="http://schemas.microsoft.com/office/drawing/2014/main" id="{EAC4737F-4EC3-6702-4F7B-61BB71CE74F1}"/>
                </a:ext>
              </a:extLst>
            </p:cNvPr>
            <p:cNvSpPr/>
            <p:nvPr/>
          </p:nvSpPr>
          <p:spPr>
            <a:xfrm>
              <a:off x="1271584" y="3825127"/>
              <a:ext cx="7423" cy="25291"/>
            </a:xfrm>
            <a:custGeom>
              <a:avLst/>
              <a:gdLst/>
              <a:ahLst/>
              <a:cxnLst/>
              <a:rect l="l" t="t" r="r" b="b"/>
              <a:pathLst>
                <a:path w="86" h="293" extrusionOk="0">
                  <a:moveTo>
                    <a:pt x="57" y="0"/>
                  </a:moveTo>
                  <a:cubicBezTo>
                    <a:pt x="29" y="0"/>
                    <a:pt x="29" y="57"/>
                    <a:pt x="0" y="143"/>
                  </a:cubicBezTo>
                  <a:cubicBezTo>
                    <a:pt x="0" y="229"/>
                    <a:pt x="0" y="286"/>
                    <a:pt x="57" y="286"/>
                  </a:cubicBezTo>
                  <a:cubicBezTo>
                    <a:pt x="61" y="290"/>
                    <a:pt x="65" y="292"/>
                    <a:pt x="67" y="292"/>
                  </a:cubicBezTo>
                  <a:cubicBezTo>
                    <a:pt x="86" y="292"/>
                    <a:pt x="86" y="218"/>
                    <a:pt x="86" y="143"/>
                  </a:cubicBezTo>
                  <a:cubicBezTo>
                    <a:pt x="86" y="57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86;p45">
              <a:extLst>
                <a:ext uri="{FF2B5EF4-FFF2-40B4-BE49-F238E27FC236}">
                  <a16:creationId xmlns:a16="http://schemas.microsoft.com/office/drawing/2014/main" id="{F03D0D23-9E33-665E-EB79-94CBFF167CB4}"/>
                </a:ext>
              </a:extLst>
            </p:cNvPr>
            <p:cNvSpPr/>
            <p:nvPr/>
          </p:nvSpPr>
          <p:spPr>
            <a:xfrm>
              <a:off x="1261657" y="3826940"/>
              <a:ext cx="12430" cy="25464"/>
            </a:xfrm>
            <a:custGeom>
              <a:avLst/>
              <a:gdLst/>
              <a:ahLst/>
              <a:cxnLst/>
              <a:rect l="l" t="t" r="r" b="b"/>
              <a:pathLst>
                <a:path w="144" h="295" extrusionOk="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1" y="8"/>
                    <a:pt x="1" y="65"/>
                    <a:pt x="29" y="151"/>
                  </a:cubicBezTo>
                  <a:cubicBezTo>
                    <a:pt x="58" y="237"/>
                    <a:pt x="115" y="294"/>
                    <a:pt x="115" y="294"/>
                  </a:cubicBezTo>
                  <a:cubicBezTo>
                    <a:pt x="144" y="265"/>
                    <a:pt x="115" y="208"/>
                    <a:pt x="115" y="122"/>
                  </a:cubicBezTo>
                  <a:cubicBezTo>
                    <a:pt x="92" y="52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87;p45">
              <a:extLst>
                <a:ext uri="{FF2B5EF4-FFF2-40B4-BE49-F238E27FC236}">
                  <a16:creationId xmlns:a16="http://schemas.microsoft.com/office/drawing/2014/main" id="{8413522A-FD13-ADD4-DA35-5F50EB8B6594}"/>
                </a:ext>
              </a:extLst>
            </p:cNvPr>
            <p:cNvSpPr/>
            <p:nvPr/>
          </p:nvSpPr>
          <p:spPr>
            <a:xfrm>
              <a:off x="1249314" y="3834018"/>
              <a:ext cx="22356" cy="18990"/>
            </a:xfrm>
            <a:custGeom>
              <a:avLst/>
              <a:gdLst/>
              <a:ahLst/>
              <a:cxnLst/>
              <a:rect l="l" t="t" r="r" b="b"/>
              <a:pathLst>
                <a:path w="259" h="220" extrusionOk="0">
                  <a:moveTo>
                    <a:pt x="45" y="1"/>
                  </a:moveTo>
                  <a:cubicBezTo>
                    <a:pt x="35" y="1"/>
                    <a:pt x="29" y="4"/>
                    <a:pt x="29" y="12"/>
                  </a:cubicBezTo>
                  <a:cubicBezTo>
                    <a:pt x="1" y="12"/>
                    <a:pt x="58" y="69"/>
                    <a:pt x="115" y="126"/>
                  </a:cubicBezTo>
                  <a:cubicBezTo>
                    <a:pt x="162" y="173"/>
                    <a:pt x="208" y="220"/>
                    <a:pt x="224" y="220"/>
                  </a:cubicBezTo>
                  <a:cubicBezTo>
                    <a:pt x="228" y="220"/>
                    <a:pt x="230" y="217"/>
                    <a:pt x="230" y="212"/>
                  </a:cubicBezTo>
                  <a:cubicBezTo>
                    <a:pt x="258" y="212"/>
                    <a:pt x="230" y="155"/>
                    <a:pt x="172" y="69"/>
                  </a:cubicBezTo>
                  <a:cubicBezTo>
                    <a:pt x="130" y="27"/>
                    <a:pt x="73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88;p45">
              <a:extLst>
                <a:ext uri="{FF2B5EF4-FFF2-40B4-BE49-F238E27FC236}">
                  <a16:creationId xmlns:a16="http://schemas.microsoft.com/office/drawing/2014/main" id="{9455662B-94FB-B9FD-1FE6-1946C4D3C536}"/>
                </a:ext>
              </a:extLst>
            </p:cNvPr>
            <p:cNvSpPr/>
            <p:nvPr/>
          </p:nvSpPr>
          <p:spPr>
            <a:xfrm>
              <a:off x="1241891" y="3844894"/>
              <a:ext cx="27276" cy="11825"/>
            </a:xfrm>
            <a:custGeom>
              <a:avLst/>
              <a:gdLst/>
              <a:ahLst/>
              <a:cxnLst/>
              <a:rect l="l" t="t" r="r" b="b"/>
              <a:pathLst>
                <a:path w="316" h="137" extrusionOk="0">
                  <a:moveTo>
                    <a:pt x="29" y="0"/>
                  </a:moveTo>
                  <a:cubicBezTo>
                    <a:pt x="1" y="29"/>
                    <a:pt x="87" y="57"/>
                    <a:pt x="144" y="115"/>
                  </a:cubicBezTo>
                  <a:cubicBezTo>
                    <a:pt x="187" y="129"/>
                    <a:pt x="222" y="136"/>
                    <a:pt x="251" y="136"/>
                  </a:cubicBezTo>
                  <a:cubicBezTo>
                    <a:pt x="280" y="136"/>
                    <a:pt x="301" y="129"/>
                    <a:pt x="316" y="115"/>
                  </a:cubicBezTo>
                  <a:cubicBezTo>
                    <a:pt x="316" y="86"/>
                    <a:pt x="258" y="57"/>
                    <a:pt x="172" y="29"/>
                  </a:cubicBezTo>
                  <a:cubicBezTo>
                    <a:pt x="87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89;p45">
              <a:extLst>
                <a:ext uri="{FF2B5EF4-FFF2-40B4-BE49-F238E27FC236}">
                  <a16:creationId xmlns:a16="http://schemas.microsoft.com/office/drawing/2014/main" id="{98722FC0-D3E9-E376-4FAC-E8399CFF11E6}"/>
                </a:ext>
              </a:extLst>
            </p:cNvPr>
            <p:cNvSpPr/>
            <p:nvPr/>
          </p:nvSpPr>
          <p:spPr>
            <a:xfrm>
              <a:off x="1241891" y="3854734"/>
              <a:ext cx="27276" cy="7510"/>
            </a:xfrm>
            <a:custGeom>
              <a:avLst/>
              <a:gdLst/>
              <a:ahLst/>
              <a:cxnLst/>
              <a:rect l="l" t="t" r="r" b="b"/>
              <a:pathLst>
                <a:path w="316" h="87" extrusionOk="0">
                  <a:moveTo>
                    <a:pt x="144" y="1"/>
                  </a:moveTo>
                  <a:cubicBezTo>
                    <a:pt x="58" y="1"/>
                    <a:pt x="1" y="29"/>
                    <a:pt x="1" y="58"/>
                  </a:cubicBezTo>
                  <a:cubicBezTo>
                    <a:pt x="1" y="87"/>
                    <a:pt x="58" y="87"/>
                    <a:pt x="144" y="87"/>
                  </a:cubicBezTo>
                  <a:cubicBezTo>
                    <a:pt x="230" y="87"/>
                    <a:pt x="316" y="58"/>
                    <a:pt x="287" y="29"/>
                  </a:cubicBezTo>
                  <a:cubicBezTo>
                    <a:pt x="287" y="29"/>
                    <a:pt x="230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90;p45">
              <a:extLst>
                <a:ext uri="{FF2B5EF4-FFF2-40B4-BE49-F238E27FC236}">
                  <a16:creationId xmlns:a16="http://schemas.microsoft.com/office/drawing/2014/main" id="{F78BD941-150D-4212-DA00-7CC9FFB2864D}"/>
                </a:ext>
              </a:extLst>
            </p:cNvPr>
            <p:cNvSpPr/>
            <p:nvPr/>
          </p:nvSpPr>
          <p:spPr>
            <a:xfrm>
              <a:off x="1264160" y="3848346"/>
              <a:ext cx="22270" cy="20457"/>
            </a:xfrm>
            <a:custGeom>
              <a:avLst/>
              <a:gdLst/>
              <a:ahLst/>
              <a:cxnLst/>
              <a:rect l="l" t="t" r="r" b="b"/>
              <a:pathLst>
                <a:path w="258" h="237" extrusionOk="0">
                  <a:moveTo>
                    <a:pt x="148" y="0"/>
                  </a:moveTo>
                  <a:cubicBezTo>
                    <a:pt x="128" y="0"/>
                    <a:pt x="107" y="7"/>
                    <a:pt x="86" y="17"/>
                  </a:cubicBezTo>
                  <a:cubicBezTo>
                    <a:pt x="0" y="46"/>
                    <a:pt x="0" y="103"/>
                    <a:pt x="29" y="189"/>
                  </a:cubicBezTo>
                  <a:cubicBezTo>
                    <a:pt x="46" y="223"/>
                    <a:pt x="82" y="237"/>
                    <a:pt x="121" y="237"/>
                  </a:cubicBezTo>
                  <a:cubicBezTo>
                    <a:pt x="148" y="237"/>
                    <a:pt x="177" y="230"/>
                    <a:pt x="201" y="218"/>
                  </a:cubicBezTo>
                  <a:cubicBezTo>
                    <a:pt x="258" y="189"/>
                    <a:pt x="258" y="132"/>
                    <a:pt x="229" y="75"/>
                  </a:cubicBezTo>
                  <a:cubicBezTo>
                    <a:pt x="211" y="20"/>
                    <a:pt x="181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91;p45">
              <a:extLst>
                <a:ext uri="{FF2B5EF4-FFF2-40B4-BE49-F238E27FC236}">
                  <a16:creationId xmlns:a16="http://schemas.microsoft.com/office/drawing/2014/main" id="{9C34A9B9-6139-DBC8-5CC1-C2A501A05174}"/>
                </a:ext>
              </a:extLst>
            </p:cNvPr>
            <p:cNvSpPr/>
            <p:nvPr/>
          </p:nvSpPr>
          <p:spPr>
            <a:xfrm>
              <a:off x="1271584" y="3846447"/>
              <a:ext cx="18299" cy="20716"/>
            </a:xfrm>
            <a:custGeom>
              <a:avLst/>
              <a:gdLst/>
              <a:ahLst/>
              <a:cxnLst/>
              <a:rect l="l" t="t" r="r" b="b"/>
              <a:pathLst>
                <a:path w="212" h="240" extrusionOk="0">
                  <a:moveTo>
                    <a:pt x="50" y="1"/>
                  </a:moveTo>
                  <a:cubicBezTo>
                    <a:pt x="34" y="1"/>
                    <a:pt x="18" y="4"/>
                    <a:pt x="0" y="11"/>
                  </a:cubicBezTo>
                  <a:cubicBezTo>
                    <a:pt x="0" y="39"/>
                    <a:pt x="29" y="39"/>
                    <a:pt x="57" y="68"/>
                  </a:cubicBezTo>
                  <a:cubicBezTo>
                    <a:pt x="86" y="125"/>
                    <a:pt x="57" y="211"/>
                    <a:pt x="0" y="240"/>
                  </a:cubicBezTo>
                  <a:lnTo>
                    <a:pt x="86" y="240"/>
                  </a:lnTo>
                  <a:cubicBezTo>
                    <a:pt x="212" y="164"/>
                    <a:pt x="161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92;p45">
              <a:extLst>
                <a:ext uri="{FF2B5EF4-FFF2-40B4-BE49-F238E27FC236}">
                  <a16:creationId xmlns:a16="http://schemas.microsoft.com/office/drawing/2014/main" id="{DBE71211-E593-EAF4-0A8D-493BB74A0BDB}"/>
                </a:ext>
              </a:extLst>
            </p:cNvPr>
            <p:cNvSpPr/>
            <p:nvPr/>
          </p:nvSpPr>
          <p:spPr>
            <a:xfrm>
              <a:off x="1081341" y="3800440"/>
              <a:ext cx="12430" cy="24773"/>
            </a:xfrm>
            <a:custGeom>
              <a:avLst/>
              <a:gdLst/>
              <a:ahLst/>
              <a:cxnLst/>
              <a:rect l="l" t="t" r="r" b="b"/>
              <a:pathLst>
                <a:path w="144" h="287" extrusionOk="0">
                  <a:moveTo>
                    <a:pt x="0" y="0"/>
                  </a:moveTo>
                  <a:cubicBezTo>
                    <a:pt x="0" y="0"/>
                    <a:pt x="0" y="86"/>
                    <a:pt x="29" y="143"/>
                  </a:cubicBezTo>
                  <a:cubicBezTo>
                    <a:pt x="58" y="229"/>
                    <a:pt x="115" y="286"/>
                    <a:pt x="144" y="286"/>
                  </a:cubicBezTo>
                  <a:cubicBezTo>
                    <a:pt x="144" y="258"/>
                    <a:pt x="144" y="200"/>
                    <a:pt x="115" y="115"/>
                  </a:cubicBezTo>
                  <a:cubicBezTo>
                    <a:pt x="58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93;p45">
              <a:extLst>
                <a:ext uri="{FF2B5EF4-FFF2-40B4-BE49-F238E27FC236}">
                  <a16:creationId xmlns:a16="http://schemas.microsoft.com/office/drawing/2014/main" id="{31970ECD-29DF-C494-6187-A487614D76A6}"/>
                </a:ext>
              </a:extLst>
            </p:cNvPr>
            <p:cNvSpPr/>
            <p:nvPr/>
          </p:nvSpPr>
          <p:spPr>
            <a:xfrm>
              <a:off x="1054151" y="3797937"/>
              <a:ext cx="19853" cy="19853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30" y="0"/>
                  </a:moveTo>
                  <a:cubicBezTo>
                    <a:pt x="201" y="0"/>
                    <a:pt x="144" y="29"/>
                    <a:pt x="86" y="86"/>
                  </a:cubicBezTo>
                  <a:cubicBezTo>
                    <a:pt x="29" y="144"/>
                    <a:pt x="1" y="201"/>
                    <a:pt x="1" y="229"/>
                  </a:cubicBezTo>
                  <a:cubicBezTo>
                    <a:pt x="29" y="229"/>
                    <a:pt x="86" y="201"/>
                    <a:pt x="144" y="144"/>
                  </a:cubicBezTo>
                  <a:cubicBezTo>
                    <a:pt x="201" y="86"/>
                    <a:pt x="230" y="29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94;p45">
              <a:extLst>
                <a:ext uri="{FF2B5EF4-FFF2-40B4-BE49-F238E27FC236}">
                  <a16:creationId xmlns:a16="http://schemas.microsoft.com/office/drawing/2014/main" id="{131EA3B4-B03E-3EC4-5151-0D34BCAF5282}"/>
                </a:ext>
              </a:extLst>
            </p:cNvPr>
            <p:cNvSpPr/>
            <p:nvPr/>
          </p:nvSpPr>
          <p:spPr>
            <a:xfrm>
              <a:off x="1064078" y="3800440"/>
              <a:ext cx="14847" cy="24773"/>
            </a:xfrm>
            <a:custGeom>
              <a:avLst/>
              <a:gdLst/>
              <a:ahLst/>
              <a:cxnLst/>
              <a:rect l="l" t="t" r="r" b="b"/>
              <a:pathLst>
                <a:path w="172" h="287" extrusionOk="0">
                  <a:moveTo>
                    <a:pt x="143" y="0"/>
                  </a:moveTo>
                  <a:cubicBezTo>
                    <a:pt x="115" y="0"/>
                    <a:pt x="86" y="57"/>
                    <a:pt x="29" y="115"/>
                  </a:cubicBezTo>
                  <a:cubicBezTo>
                    <a:pt x="0" y="200"/>
                    <a:pt x="0" y="258"/>
                    <a:pt x="29" y="286"/>
                  </a:cubicBezTo>
                  <a:cubicBezTo>
                    <a:pt x="29" y="286"/>
                    <a:pt x="86" y="229"/>
                    <a:pt x="115" y="143"/>
                  </a:cubicBezTo>
                  <a:cubicBezTo>
                    <a:pt x="143" y="86"/>
                    <a:pt x="172" y="0"/>
                    <a:pt x="1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95;p45">
              <a:extLst>
                <a:ext uri="{FF2B5EF4-FFF2-40B4-BE49-F238E27FC236}">
                  <a16:creationId xmlns:a16="http://schemas.microsoft.com/office/drawing/2014/main" id="{2C7C4C47-04DB-54B1-BD09-4A71DD00E617}"/>
                </a:ext>
              </a:extLst>
            </p:cNvPr>
            <p:cNvSpPr/>
            <p:nvPr/>
          </p:nvSpPr>
          <p:spPr>
            <a:xfrm>
              <a:off x="1076421" y="3800440"/>
              <a:ext cx="5006" cy="27190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29" y="0"/>
                  </a:moveTo>
                  <a:cubicBezTo>
                    <a:pt x="0" y="0"/>
                    <a:pt x="0" y="86"/>
                    <a:pt x="0" y="172"/>
                  </a:cubicBezTo>
                  <a:cubicBezTo>
                    <a:pt x="0" y="258"/>
                    <a:pt x="0" y="315"/>
                    <a:pt x="29" y="315"/>
                  </a:cubicBezTo>
                  <a:cubicBezTo>
                    <a:pt x="57" y="315"/>
                    <a:pt x="57" y="229"/>
                    <a:pt x="57" y="143"/>
                  </a:cubicBezTo>
                  <a:cubicBezTo>
                    <a:pt x="57" y="86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96;p45">
              <a:extLst>
                <a:ext uri="{FF2B5EF4-FFF2-40B4-BE49-F238E27FC236}">
                  <a16:creationId xmlns:a16="http://schemas.microsoft.com/office/drawing/2014/main" id="{1271296E-2C2B-0DAF-0BF6-E21F09870E62}"/>
                </a:ext>
              </a:extLst>
            </p:cNvPr>
            <p:cNvSpPr/>
            <p:nvPr/>
          </p:nvSpPr>
          <p:spPr>
            <a:xfrm>
              <a:off x="1083844" y="3797937"/>
              <a:ext cx="22270" cy="18299"/>
            </a:xfrm>
            <a:custGeom>
              <a:avLst/>
              <a:gdLst/>
              <a:ahLst/>
              <a:cxnLst/>
              <a:rect l="l" t="t" r="r" b="b"/>
              <a:pathLst>
                <a:path w="258" h="212" extrusionOk="0">
                  <a:moveTo>
                    <a:pt x="0" y="0"/>
                  </a:moveTo>
                  <a:cubicBezTo>
                    <a:pt x="0" y="29"/>
                    <a:pt x="29" y="86"/>
                    <a:pt x="86" y="144"/>
                  </a:cubicBezTo>
                  <a:cubicBezTo>
                    <a:pt x="149" y="185"/>
                    <a:pt x="196" y="212"/>
                    <a:pt x="217" y="212"/>
                  </a:cubicBezTo>
                  <a:cubicBezTo>
                    <a:pt x="225" y="212"/>
                    <a:pt x="229" y="208"/>
                    <a:pt x="229" y="201"/>
                  </a:cubicBezTo>
                  <a:cubicBezTo>
                    <a:pt x="258" y="201"/>
                    <a:pt x="229" y="144"/>
                    <a:pt x="143" y="86"/>
                  </a:cubicBezTo>
                  <a:cubicBezTo>
                    <a:pt x="86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97;p45">
              <a:extLst>
                <a:ext uri="{FF2B5EF4-FFF2-40B4-BE49-F238E27FC236}">
                  <a16:creationId xmlns:a16="http://schemas.microsoft.com/office/drawing/2014/main" id="{0CBA1382-4F80-6694-39FA-340BE80539E3}"/>
                </a:ext>
              </a:extLst>
            </p:cNvPr>
            <p:cNvSpPr/>
            <p:nvPr/>
          </p:nvSpPr>
          <p:spPr>
            <a:xfrm>
              <a:off x="1083844" y="3794398"/>
              <a:ext cx="27190" cy="11394"/>
            </a:xfrm>
            <a:custGeom>
              <a:avLst/>
              <a:gdLst/>
              <a:ahLst/>
              <a:cxnLst/>
              <a:rect l="l" t="t" r="r" b="b"/>
              <a:pathLst>
                <a:path w="315" h="132" extrusionOk="0">
                  <a:moveTo>
                    <a:pt x="47" y="0"/>
                  </a:moveTo>
                  <a:cubicBezTo>
                    <a:pt x="35" y="0"/>
                    <a:pt x="29" y="3"/>
                    <a:pt x="29" y="13"/>
                  </a:cubicBezTo>
                  <a:cubicBezTo>
                    <a:pt x="0" y="41"/>
                    <a:pt x="86" y="99"/>
                    <a:pt x="143" y="99"/>
                  </a:cubicBezTo>
                  <a:cubicBezTo>
                    <a:pt x="193" y="115"/>
                    <a:pt x="242" y="132"/>
                    <a:pt x="275" y="132"/>
                  </a:cubicBezTo>
                  <a:cubicBezTo>
                    <a:pt x="300" y="132"/>
                    <a:pt x="315" y="123"/>
                    <a:pt x="315" y="99"/>
                  </a:cubicBezTo>
                  <a:cubicBezTo>
                    <a:pt x="315" y="70"/>
                    <a:pt x="258" y="41"/>
                    <a:pt x="172" y="13"/>
                  </a:cubicBezTo>
                  <a:cubicBezTo>
                    <a:pt x="115" y="13"/>
                    <a:pt x="70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98;p45">
              <a:extLst>
                <a:ext uri="{FF2B5EF4-FFF2-40B4-BE49-F238E27FC236}">
                  <a16:creationId xmlns:a16="http://schemas.microsoft.com/office/drawing/2014/main" id="{9FDB0460-C36B-476E-9A5C-8C2E2F8EC07F}"/>
                </a:ext>
              </a:extLst>
            </p:cNvPr>
            <p:cNvSpPr/>
            <p:nvPr/>
          </p:nvSpPr>
          <p:spPr>
            <a:xfrm>
              <a:off x="1086261" y="3788011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144" y="1"/>
                  </a:moveTo>
                  <a:cubicBezTo>
                    <a:pt x="58" y="1"/>
                    <a:pt x="1" y="30"/>
                    <a:pt x="1" y="58"/>
                  </a:cubicBezTo>
                  <a:cubicBezTo>
                    <a:pt x="1" y="58"/>
                    <a:pt x="26" y="71"/>
                    <a:pt x="69" y="71"/>
                  </a:cubicBezTo>
                  <a:cubicBezTo>
                    <a:pt x="90" y="71"/>
                    <a:pt x="115" y="68"/>
                    <a:pt x="144" y="58"/>
                  </a:cubicBezTo>
                  <a:cubicBezTo>
                    <a:pt x="230" y="58"/>
                    <a:pt x="315" y="30"/>
                    <a:pt x="315" y="30"/>
                  </a:cubicBezTo>
                  <a:cubicBezTo>
                    <a:pt x="287" y="1"/>
                    <a:pt x="230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99;p45">
              <a:extLst>
                <a:ext uri="{FF2B5EF4-FFF2-40B4-BE49-F238E27FC236}">
                  <a16:creationId xmlns:a16="http://schemas.microsoft.com/office/drawing/2014/main" id="{89736B65-D423-9161-AFBD-D169DF57EB0D}"/>
                </a:ext>
              </a:extLst>
            </p:cNvPr>
            <p:cNvSpPr/>
            <p:nvPr/>
          </p:nvSpPr>
          <p:spPr>
            <a:xfrm>
              <a:off x="1083844" y="3775667"/>
              <a:ext cx="24773" cy="14933"/>
            </a:xfrm>
            <a:custGeom>
              <a:avLst/>
              <a:gdLst/>
              <a:ahLst/>
              <a:cxnLst/>
              <a:rect l="l" t="t" r="r" b="b"/>
              <a:pathLst>
                <a:path w="287" h="173" extrusionOk="0">
                  <a:moveTo>
                    <a:pt x="286" y="1"/>
                  </a:moveTo>
                  <a:cubicBezTo>
                    <a:pt x="258" y="1"/>
                    <a:pt x="229" y="29"/>
                    <a:pt x="143" y="58"/>
                  </a:cubicBezTo>
                  <a:cubicBezTo>
                    <a:pt x="57" y="87"/>
                    <a:pt x="0" y="144"/>
                    <a:pt x="29" y="173"/>
                  </a:cubicBezTo>
                  <a:cubicBezTo>
                    <a:pt x="29" y="173"/>
                    <a:pt x="86" y="173"/>
                    <a:pt x="172" y="115"/>
                  </a:cubicBezTo>
                  <a:cubicBezTo>
                    <a:pt x="229" y="87"/>
                    <a:pt x="286" y="29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400;p45">
              <a:extLst>
                <a:ext uri="{FF2B5EF4-FFF2-40B4-BE49-F238E27FC236}">
                  <a16:creationId xmlns:a16="http://schemas.microsoft.com/office/drawing/2014/main" id="{F60E96BF-B368-5387-1BB9-1F7C37043C61}"/>
                </a:ext>
              </a:extLst>
            </p:cNvPr>
            <p:cNvSpPr/>
            <p:nvPr/>
          </p:nvSpPr>
          <p:spPr>
            <a:xfrm>
              <a:off x="1081341" y="3765827"/>
              <a:ext cx="19853" cy="22270"/>
            </a:xfrm>
            <a:custGeom>
              <a:avLst/>
              <a:gdLst/>
              <a:ahLst/>
              <a:cxnLst/>
              <a:rect l="l" t="t" r="r" b="b"/>
              <a:pathLst>
                <a:path w="230" h="258" extrusionOk="0">
                  <a:moveTo>
                    <a:pt x="201" y="0"/>
                  </a:moveTo>
                  <a:cubicBezTo>
                    <a:pt x="201" y="0"/>
                    <a:pt x="115" y="29"/>
                    <a:pt x="86" y="115"/>
                  </a:cubicBezTo>
                  <a:cubicBezTo>
                    <a:pt x="29" y="172"/>
                    <a:pt x="0" y="229"/>
                    <a:pt x="29" y="258"/>
                  </a:cubicBezTo>
                  <a:cubicBezTo>
                    <a:pt x="29" y="258"/>
                    <a:pt x="86" y="229"/>
                    <a:pt x="144" y="143"/>
                  </a:cubicBezTo>
                  <a:cubicBezTo>
                    <a:pt x="201" y="86"/>
                    <a:pt x="229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401;p45">
              <a:extLst>
                <a:ext uri="{FF2B5EF4-FFF2-40B4-BE49-F238E27FC236}">
                  <a16:creationId xmlns:a16="http://schemas.microsoft.com/office/drawing/2014/main" id="{8168AD48-C0AA-B00D-26F7-B9C22D3957BC}"/>
                </a:ext>
              </a:extLst>
            </p:cNvPr>
            <p:cNvSpPr/>
            <p:nvPr/>
          </p:nvSpPr>
          <p:spPr>
            <a:xfrm>
              <a:off x="1078838" y="3760907"/>
              <a:ext cx="10013" cy="25291"/>
            </a:xfrm>
            <a:custGeom>
              <a:avLst/>
              <a:gdLst/>
              <a:ahLst/>
              <a:cxnLst/>
              <a:rect l="l" t="t" r="r" b="b"/>
              <a:pathLst>
                <a:path w="116" h="293" extrusionOk="0">
                  <a:moveTo>
                    <a:pt x="87" y="0"/>
                  </a:moveTo>
                  <a:cubicBezTo>
                    <a:pt x="87" y="0"/>
                    <a:pt x="29" y="57"/>
                    <a:pt x="29" y="143"/>
                  </a:cubicBezTo>
                  <a:cubicBezTo>
                    <a:pt x="1" y="229"/>
                    <a:pt x="1" y="286"/>
                    <a:pt x="29" y="286"/>
                  </a:cubicBezTo>
                  <a:cubicBezTo>
                    <a:pt x="29" y="290"/>
                    <a:pt x="30" y="292"/>
                    <a:pt x="31" y="292"/>
                  </a:cubicBezTo>
                  <a:cubicBezTo>
                    <a:pt x="37" y="292"/>
                    <a:pt x="62" y="221"/>
                    <a:pt x="87" y="172"/>
                  </a:cubicBezTo>
                  <a:cubicBezTo>
                    <a:pt x="115" y="86"/>
                    <a:pt x="87" y="0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402;p45">
              <a:extLst>
                <a:ext uri="{FF2B5EF4-FFF2-40B4-BE49-F238E27FC236}">
                  <a16:creationId xmlns:a16="http://schemas.microsoft.com/office/drawing/2014/main" id="{9B276176-D610-9738-DDFF-38EF04613150}"/>
                </a:ext>
              </a:extLst>
            </p:cNvPr>
            <p:cNvSpPr/>
            <p:nvPr/>
          </p:nvSpPr>
          <p:spPr>
            <a:xfrm>
              <a:off x="1068998" y="3760907"/>
              <a:ext cx="9927" cy="25205"/>
            </a:xfrm>
            <a:custGeom>
              <a:avLst/>
              <a:gdLst/>
              <a:ahLst/>
              <a:cxnLst/>
              <a:rect l="l" t="t" r="r" b="b"/>
              <a:pathLst>
                <a:path w="115" h="292" extrusionOk="0">
                  <a:moveTo>
                    <a:pt x="29" y="0"/>
                  </a:moveTo>
                  <a:cubicBezTo>
                    <a:pt x="0" y="0"/>
                    <a:pt x="29" y="86"/>
                    <a:pt x="29" y="143"/>
                  </a:cubicBezTo>
                  <a:cubicBezTo>
                    <a:pt x="29" y="218"/>
                    <a:pt x="72" y="292"/>
                    <a:pt x="102" y="292"/>
                  </a:cubicBezTo>
                  <a:cubicBezTo>
                    <a:pt x="107" y="292"/>
                    <a:pt x="111" y="290"/>
                    <a:pt x="115" y="286"/>
                  </a:cubicBezTo>
                  <a:cubicBezTo>
                    <a:pt x="115" y="286"/>
                    <a:pt x="115" y="229"/>
                    <a:pt x="115" y="143"/>
                  </a:cubicBezTo>
                  <a:cubicBezTo>
                    <a:pt x="86" y="57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403;p45">
              <a:extLst>
                <a:ext uri="{FF2B5EF4-FFF2-40B4-BE49-F238E27FC236}">
                  <a16:creationId xmlns:a16="http://schemas.microsoft.com/office/drawing/2014/main" id="{F664713C-E77A-1017-B6BB-2147CF437D02}"/>
                </a:ext>
              </a:extLst>
            </p:cNvPr>
            <p:cNvSpPr/>
            <p:nvPr/>
          </p:nvSpPr>
          <p:spPr>
            <a:xfrm>
              <a:off x="1056654" y="3765827"/>
              <a:ext cx="19853" cy="22270"/>
            </a:xfrm>
            <a:custGeom>
              <a:avLst/>
              <a:gdLst/>
              <a:ahLst/>
              <a:cxnLst/>
              <a:rect l="l" t="t" r="r" b="b"/>
              <a:pathLst>
                <a:path w="230" h="258" extrusionOk="0">
                  <a:moveTo>
                    <a:pt x="29" y="0"/>
                  </a:moveTo>
                  <a:cubicBezTo>
                    <a:pt x="0" y="29"/>
                    <a:pt x="29" y="86"/>
                    <a:pt x="86" y="143"/>
                  </a:cubicBezTo>
                  <a:cubicBezTo>
                    <a:pt x="143" y="229"/>
                    <a:pt x="201" y="258"/>
                    <a:pt x="201" y="258"/>
                  </a:cubicBezTo>
                  <a:cubicBezTo>
                    <a:pt x="229" y="258"/>
                    <a:pt x="201" y="172"/>
                    <a:pt x="143" y="115"/>
                  </a:cubicBezTo>
                  <a:cubicBezTo>
                    <a:pt x="86" y="29"/>
                    <a:pt x="57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404;p45">
              <a:extLst>
                <a:ext uri="{FF2B5EF4-FFF2-40B4-BE49-F238E27FC236}">
                  <a16:creationId xmlns:a16="http://schemas.microsoft.com/office/drawing/2014/main" id="{48CE9026-1C1D-3EAE-E542-84D6BE07EECC}"/>
                </a:ext>
              </a:extLst>
            </p:cNvPr>
            <p:cNvSpPr/>
            <p:nvPr/>
          </p:nvSpPr>
          <p:spPr>
            <a:xfrm>
              <a:off x="1049231" y="3777135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33" y="1"/>
                  </a:moveTo>
                  <a:cubicBezTo>
                    <a:pt x="20" y="1"/>
                    <a:pt x="9" y="4"/>
                    <a:pt x="0" y="12"/>
                  </a:cubicBezTo>
                  <a:cubicBezTo>
                    <a:pt x="0" y="12"/>
                    <a:pt x="58" y="70"/>
                    <a:pt x="115" y="127"/>
                  </a:cubicBezTo>
                  <a:cubicBezTo>
                    <a:pt x="176" y="147"/>
                    <a:pt x="222" y="167"/>
                    <a:pt x="254" y="167"/>
                  </a:cubicBezTo>
                  <a:cubicBezTo>
                    <a:pt x="267" y="167"/>
                    <a:pt x="278" y="164"/>
                    <a:pt x="287" y="156"/>
                  </a:cubicBezTo>
                  <a:cubicBezTo>
                    <a:pt x="287" y="156"/>
                    <a:pt x="229" y="98"/>
                    <a:pt x="172" y="41"/>
                  </a:cubicBezTo>
                  <a:cubicBezTo>
                    <a:pt x="111" y="21"/>
                    <a:pt x="65" y="1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405;p45">
              <a:extLst>
                <a:ext uri="{FF2B5EF4-FFF2-40B4-BE49-F238E27FC236}">
                  <a16:creationId xmlns:a16="http://schemas.microsoft.com/office/drawing/2014/main" id="{7B5DD8EB-40B1-4971-0A13-072F5F48239A}"/>
                </a:ext>
              </a:extLst>
            </p:cNvPr>
            <p:cNvSpPr/>
            <p:nvPr/>
          </p:nvSpPr>
          <p:spPr>
            <a:xfrm>
              <a:off x="1044311" y="3788011"/>
              <a:ext cx="27190" cy="7510"/>
            </a:xfrm>
            <a:custGeom>
              <a:avLst/>
              <a:gdLst/>
              <a:ahLst/>
              <a:cxnLst/>
              <a:rect l="l" t="t" r="r" b="b"/>
              <a:pathLst>
                <a:path w="315" h="87" extrusionOk="0">
                  <a:moveTo>
                    <a:pt x="172" y="1"/>
                  </a:moveTo>
                  <a:cubicBezTo>
                    <a:pt x="86" y="1"/>
                    <a:pt x="29" y="1"/>
                    <a:pt x="29" y="30"/>
                  </a:cubicBezTo>
                  <a:cubicBezTo>
                    <a:pt x="0" y="30"/>
                    <a:pt x="86" y="58"/>
                    <a:pt x="172" y="87"/>
                  </a:cubicBezTo>
                  <a:cubicBezTo>
                    <a:pt x="258" y="87"/>
                    <a:pt x="315" y="87"/>
                    <a:pt x="315" y="58"/>
                  </a:cubicBezTo>
                  <a:cubicBezTo>
                    <a:pt x="315" y="30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406;p45">
              <a:extLst>
                <a:ext uri="{FF2B5EF4-FFF2-40B4-BE49-F238E27FC236}">
                  <a16:creationId xmlns:a16="http://schemas.microsoft.com/office/drawing/2014/main" id="{42A303AD-716F-41F1-E8FA-6CCEEE939189}"/>
                </a:ext>
              </a:extLst>
            </p:cNvPr>
            <p:cNvSpPr/>
            <p:nvPr/>
          </p:nvSpPr>
          <p:spPr>
            <a:xfrm>
              <a:off x="1046728" y="3793621"/>
              <a:ext cx="27276" cy="11221"/>
            </a:xfrm>
            <a:custGeom>
              <a:avLst/>
              <a:gdLst/>
              <a:ahLst/>
              <a:cxnLst/>
              <a:rect l="l" t="t" r="r" b="b"/>
              <a:pathLst>
                <a:path w="316" h="130" extrusionOk="0">
                  <a:moveTo>
                    <a:pt x="248" y="0"/>
                  </a:moveTo>
                  <a:cubicBezTo>
                    <a:pt x="223" y="0"/>
                    <a:pt x="187" y="8"/>
                    <a:pt x="144" y="22"/>
                  </a:cubicBezTo>
                  <a:cubicBezTo>
                    <a:pt x="58" y="50"/>
                    <a:pt x="1" y="79"/>
                    <a:pt x="1" y="108"/>
                  </a:cubicBezTo>
                  <a:cubicBezTo>
                    <a:pt x="1" y="122"/>
                    <a:pt x="22" y="129"/>
                    <a:pt x="51" y="129"/>
                  </a:cubicBezTo>
                  <a:cubicBezTo>
                    <a:pt x="79" y="129"/>
                    <a:pt x="115" y="122"/>
                    <a:pt x="144" y="108"/>
                  </a:cubicBezTo>
                  <a:cubicBezTo>
                    <a:pt x="230" y="79"/>
                    <a:pt x="316" y="50"/>
                    <a:pt x="287" y="22"/>
                  </a:cubicBezTo>
                  <a:cubicBezTo>
                    <a:pt x="287" y="8"/>
                    <a:pt x="273" y="0"/>
                    <a:pt x="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407;p45">
              <a:extLst>
                <a:ext uri="{FF2B5EF4-FFF2-40B4-BE49-F238E27FC236}">
                  <a16:creationId xmlns:a16="http://schemas.microsoft.com/office/drawing/2014/main" id="{6FC7ACA9-FC99-A1D5-BAA6-369ABB1EAE7E}"/>
                </a:ext>
              </a:extLst>
            </p:cNvPr>
            <p:cNvSpPr/>
            <p:nvPr/>
          </p:nvSpPr>
          <p:spPr>
            <a:xfrm>
              <a:off x="1049231" y="3796901"/>
              <a:ext cx="24773" cy="1441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254" y="1"/>
                  </a:moveTo>
                  <a:cubicBezTo>
                    <a:pt x="222" y="1"/>
                    <a:pt x="176" y="21"/>
                    <a:pt x="115" y="41"/>
                  </a:cubicBezTo>
                  <a:cubicBezTo>
                    <a:pt x="29" y="70"/>
                    <a:pt x="0" y="127"/>
                    <a:pt x="0" y="156"/>
                  </a:cubicBezTo>
                  <a:cubicBezTo>
                    <a:pt x="8" y="163"/>
                    <a:pt x="18" y="167"/>
                    <a:pt x="30" y="167"/>
                  </a:cubicBezTo>
                  <a:cubicBezTo>
                    <a:pt x="62" y="167"/>
                    <a:pt x="109" y="140"/>
                    <a:pt x="172" y="98"/>
                  </a:cubicBezTo>
                  <a:cubicBezTo>
                    <a:pt x="229" y="70"/>
                    <a:pt x="287" y="12"/>
                    <a:pt x="287" y="12"/>
                  </a:cubicBezTo>
                  <a:cubicBezTo>
                    <a:pt x="278" y="4"/>
                    <a:pt x="267" y="1"/>
                    <a:pt x="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408;p45">
              <a:extLst>
                <a:ext uri="{FF2B5EF4-FFF2-40B4-BE49-F238E27FC236}">
                  <a16:creationId xmlns:a16="http://schemas.microsoft.com/office/drawing/2014/main" id="{17FBAD08-74CF-5A42-72B8-DE96C43C6604}"/>
                </a:ext>
              </a:extLst>
            </p:cNvPr>
            <p:cNvSpPr/>
            <p:nvPr/>
          </p:nvSpPr>
          <p:spPr>
            <a:xfrm>
              <a:off x="1056654" y="3799750"/>
              <a:ext cx="19853" cy="21148"/>
            </a:xfrm>
            <a:custGeom>
              <a:avLst/>
              <a:gdLst/>
              <a:ahLst/>
              <a:cxnLst/>
              <a:rect l="l" t="t" r="r" b="b"/>
              <a:pathLst>
                <a:path w="230" h="245" extrusionOk="0">
                  <a:moveTo>
                    <a:pt x="195" y="0"/>
                  </a:moveTo>
                  <a:cubicBezTo>
                    <a:pt x="180" y="0"/>
                    <a:pt x="133" y="47"/>
                    <a:pt x="86" y="94"/>
                  </a:cubicBezTo>
                  <a:cubicBezTo>
                    <a:pt x="29" y="151"/>
                    <a:pt x="0" y="237"/>
                    <a:pt x="29" y="237"/>
                  </a:cubicBezTo>
                  <a:cubicBezTo>
                    <a:pt x="29" y="242"/>
                    <a:pt x="31" y="245"/>
                    <a:pt x="34" y="245"/>
                  </a:cubicBezTo>
                  <a:cubicBezTo>
                    <a:pt x="50" y="245"/>
                    <a:pt x="97" y="198"/>
                    <a:pt x="143" y="151"/>
                  </a:cubicBezTo>
                  <a:cubicBezTo>
                    <a:pt x="201" y="65"/>
                    <a:pt x="229" y="8"/>
                    <a:pt x="201" y="8"/>
                  </a:cubicBezTo>
                  <a:cubicBezTo>
                    <a:pt x="201" y="3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409;p45">
              <a:extLst>
                <a:ext uri="{FF2B5EF4-FFF2-40B4-BE49-F238E27FC236}">
                  <a16:creationId xmlns:a16="http://schemas.microsoft.com/office/drawing/2014/main" id="{34AC55D7-63CD-0A5C-6DD0-A7131458168D}"/>
                </a:ext>
              </a:extLst>
            </p:cNvPr>
            <p:cNvSpPr/>
            <p:nvPr/>
          </p:nvSpPr>
          <p:spPr>
            <a:xfrm>
              <a:off x="1068998" y="3800440"/>
              <a:ext cx="9927" cy="25205"/>
            </a:xfrm>
            <a:custGeom>
              <a:avLst/>
              <a:gdLst/>
              <a:ahLst/>
              <a:cxnLst/>
              <a:rect l="l" t="t" r="r" b="b"/>
              <a:pathLst>
                <a:path w="115" h="292" extrusionOk="0">
                  <a:moveTo>
                    <a:pt x="86" y="0"/>
                  </a:moveTo>
                  <a:cubicBezTo>
                    <a:pt x="86" y="0"/>
                    <a:pt x="58" y="57"/>
                    <a:pt x="29" y="143"/>
                  </a:cubicBezTo>
                  <a:cubicBezTo>
                    <a:pt x="0" y="229"/>
                    <a:pt x="0" y="286"/>
                    <a:pt x="29" y="286"/>
                  </a:cubicBezTo>
                  <a:cubicBezTo>
                    <a:pt x="29" y="290"/>
                    <a:pt x="30" y="292"/>
                    <a:pt x="32" y="292"/>
                  </a:cubicBezTo>
                  <a:cubicBezTo>
                    <a:pt x="44" y="292"/>
                    <a:pt x="86" y="221"/>
                    <a:pt x="86" y="172"/>
                  </a:cubicBezTo>
                  <a:cubicBezTo>
                    <a:pt x="115" y="86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410;p45">
              <a:extLst>
                <a:ext uri="{FF2B5EF4-FFF2-40B4-BE49-F238E27FC236}">
                  <a16:creationId xmlns:a16="http://schemas.microsoft.com/office/drawing/2014/main" id="{63454CB1-1F3D-708F-4876-4AA4AE984C0B}"/>
                </a:ext>
              </a:extLst>
            </p:cNvPr>
            <p:cNvSpPr/>
            <p:nvPr/>
          </p:nvSpPr>
          <p:spPr>
            <a:xfrm>
              <a:off x="1078838" y="3800440"/>
              <a:ext cx="7510" cy="27190"/>
            </a:xfrm>
            <a:custGeom>
              <a:avLst/>
              <a:gdLst/>
              <a:ahLst/>
              <a:cxnLst/>
              <a:rect l="l" t="t" r="r" b="b"/>
              <a:pathLst>
                <a:path w="87" h="315" extrusionOk="0">
                  <a:moveTo>
                    <a:pt x="1" y="0"/>
                  </a:moveTo>
                  <a:cubicBezTo>
                    <a:pt x="1" y="0"/>
                    <a:pt x="1" y="86"/>
                    <a:pt x="1" y="172"/>
                  </a:cubicBezTo>
                  <a:cubicBezTo>
                    <a:pt x="29" y="229"/>
                    <a:pt x="58" y="315"/>
                    <a:pt x="87" y="315"/>
                  </a:cubicBezTo>
                  <a:cubicBezTo>
                    <a:pt x="87" y="315"/>
                    <a:pt x="87" y="229"/>
                    <a:pt x="87" y="143"/>
                  </a:cubicBezTo>
                  <a:cubicBezTo>
                    <a:pt x="87" y="57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411;p45">
              <a:extLst>
                <a:ext uri="{FF2B5EF4-FFF2-40B4-BE49-F238E27FC236}">
                  <a16:creationId xmlns:a16="http://schemas.microsoft.com/office/drawing/2014/main" id="{BD86EFB9-091B-B68D-21FD-9A2DD2125B0A}"/>
                </a:ext>
              </a:extLst>
            </p:cNvPr>
            <p:cNvSpPr/>
            <p:nvPr/>
          </p:nvSpPr>
          <p:spPr>
            <a:xfrm>
              <a:off x="1081341" y="3799750"/>
              <a:ext cx="17350" cy="22960"/>
            </a:xfrm>
            <a:custGeom>
              <a:avLst/>
              <a:gdLst/>
              <a:ahLst/>
              <a:cxnLst/>
              <a:rect l="l" t="t" r="r" b="b"/>
              <a:pathLst>
                <a:path w="201" h="266" extrusionOk="0">
                  <a:moveTo>
                    <a:pt x="34" y="0"/>
                  </a:moveTo>
                  <a:cubicBezTo>
                    <a:pt x="31" y="0"/>
                    <a:pt x="29" y="3"/>
                    <a:pt x="29" y="8"/>
                  </a:cubicBezTo>
                  <a:cubicBezTo>
                    <a:pt x="0" y="8"/>
                    <a:pt x="29" y="65"/>
                    <a:pt x="58" y="151"/>
                  </a:cubicBezTo>
                  <a:cubicBezTo>
                    <a:pt x="115" y="208"/>
                    <a:pt x="172" y="266"/>
                    <a:pt x="201" y="266"/>
                  </a:cubicBezTo>
                  <a:cubicBezTo>
                    <a:pt x="201" y="237"/>
                    <a:pt x="172" y="180"/>
                    <a:pt x="144" y="94"/>
                  </a:cubicBezTo>
                  <a:cubicBezTo>
                    <a:pt x="97" y="47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412;p45">
              <a:extLst>
                <a:ext uri="{FF2B5EF4-FFF2-40B4-BE49-F238E27FC236}">
                  <a16:creationId xmlns:a16="http://schemas.microsoft.com/office/drawing/2014/main" id="{2525CA34-857D-E4F6-4EE0-A419B2D836D3}"/>
                </a:ext>
              </a:extLst>
            </p:cNvPr>
            <p:cNvSpPr/>
            <p:nvPr/>
          </p:nvSpPr>
          <p:spPr>
            <a:xfrm>
              <a:off x="1083844" y="3796988"/>
              <a:ext cx="24773" cy="15882"/>
            </a:xfrm>
            <a:custGeom>
              <a:avLst/>
              <a:gdLst/>
              <a:ahLst/>
              <a:cxnLst/>
              <a:rect l="l" t="t" r="r" b="b"/>
              <a:pathLst>
                <a:path w="287" h="184" extrusionOk="0">
                  <a:moveTo>
                    <a:pt x="40" y="0"/>
                  </a:moveTo>
                  <a:cubicBezTo>
                    <a:pt x="33" y="0"/>
                    <a:pt x="29" y="4"/>
                    <a:pt x="29" y="11"/>
                  </a:cubicBezTo>
                  <a:cubicBezTo>
                    <a:pt x="0" y="11"/>
                    <a:pt x="57" y="69"/>
                    <a:pt x="115" y="126"/>
                  </a:cubicBezTo>
                  <a:cubicBezTo>
                    <a:pt x="200" y="155"/>
                    <a:pt x="258" y="183"/>
                    <a:pt x="286" y="183"/>
                  </a:cubicBezTo>
                  <a:cubicBezTo>
                    <a:pt x="286" y="155"/>
                    <a:pt x="229" y="97"/>
                    <a:pt x="172" y="69"/>
                  </a:cubicBezTo>
                  <a:cubicBezTo>
                    <a:pt x="109" y="27"/>
                    <a:pt x="61" y="0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413;p45">
              <a:extLst>
                <a:ext uri="{FF2B5EF4-FFF2-40B4-BE49-F238E27FC236}">
                  <a16:creationId xmlns:a16="http://schemas.microsoft.com/office/drawing/2014/main" id="{A2005422-621D-F15E-A7A9-52D97EFFC940}"/>
                </a:ext>
              </a:extLst>
            </p:cNvPr>
            <p:cNvSpPr/>
            <p:nvPr/>
          </p:nvSpPr>
          <p:spPr>
            <a:xfrm>
              <a:off x="1086261" y="3793017"/>
              <a:ext cx="27276" cy="6129"/>
            </a:xfrm>
            <a:custGeom>
              <a:avLst/>
              <a:gdLst/>
              <a:ahLst/>
              <a:cxnLst/>
              <a:rect l="l" t="t" r="r" b="b"/>
              <a:pathLst>
                <a:path w="316" h="71" extrusionOk="0">
                  <a:moveTo>
                    <a:pt x="1" y="0"/>
                  </a:moveTo>
                  <a:cubicBezTo>
                    <a:pt x="1" y="0"/>
                    <a:pt x="58" y="57"/>
                    <a:pt x="144" y="57"/>
                  </a:cubicBezTo>
                  <a:cubicBezTo>
                    <a:pt x="172" y="67"/>
                    <a:pt x="198" y="70"/>
                    <a:pt x="220" y="70"/>
                  </a:cubicBezTo>
                  <a:cubicBezTo>
                    <a:pt x="265" y="70"/>
                    <a:pt x="296" y="57"/>
                    <a:pt x="315" y="57"/>
                  </a:cubicBezTo>
                  <a:cubicBezTo>
                    <a:pt x="315" y="57"/>
                    <a:pt x="230" y="29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414;p45">
              <a:extLst>
                <a:ext uri="{FF2B5EF4-FFF2-40B4-BE49-F238E27FC236}">
                  <a16:creationId xmlns:a16="http://schemas.microsoft.com/office/drawing/2014/main" id="{EA86EBFD-FE9B-33FF-FB32-1FC42A8808CA}"/>
                </a:ext>
              </a:extLst>
            </p:cNvPr>
            <p:cNvSpPr/>
            <p:nvPr/>
          </p:nvSpPr>
          <p:spPr>
            <a:xfrm>
              <a:off x="1086261" y="3783695"/>
              <a:ext cx="24773" cy="8804"/>
            </a:xfrm>
            <a:custGeom>
              <a:avLst/>
              <a:gdLst/>
              <a:ahLst/>
              <a:cxnLst/>
              <a:rect l="l" t="t" r="r" b="b"/>
              <a:pathLst>
                <a:path w="287" h="102" extrusionOk="0">
                  <a:moveTo>
                    <a:pt x="237" y="1"/>
                  </a:moveTo>
                  <a:cubicBezTo>
                    <a:pt x="208" y="1"/>
                    <a:pt x="172" y="8"/>
                    <a:pt x="144" y="22"/>
                  </a:cubicBezTo>
                  <a:cubicBezTo>
                    <a:pt x="58" y="51"/>
                    <a:pt x="1" y="80"/>
                    <a:pt x="1" y="80"/>
                  </a:cubicBezTo>
                  <a:cubicBezTo>
                    <a:pt x="1" y="94"/>
                    <a:pt x="22" y="101"/>
                    <a:pt x="51" y="101"/>
                  </a:cubicBezTo>
                  <a:cubicBezTo>
                    <a:pt x="79" y="101"/>
                    <a:pt x="115" y="94"/>
                    <a:pt x="144" y="80"/>
                  </a:cubicBezTo>
                  <a:cubicBezTo>
                    <a:pt x="230" y="80"/>
                    <a:pt x="287" y="51"/>
                    <a:pt x="287" y="22"/>
                  </a:cubicBezTo>
                  <a:cubicBezTo>
                    <a:pt x="287" y="8"/>
                    <a:pt x="265" y="1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415;p45">
              <a:extLst>
                <a:ext uri="{FF2B5EF4-FFF2-40B4-BE49-F238E27FC236}">
                  <a16:creationId xmlns:a16="http://schemas.microsoft.com/office/drawing/2014/main" id="{63A44B9C-DFE8-793F-29B9-6621608F7993}"/>
                </a:ext>
              </a:extLst>
            </p:cNvPr>
            <p:cNvSpPr/>
            <p:nvPr/>
          </p:nvSpPr>
          <p:spPr>
            <a:xfrm>
              <a:off x="1083844" y="3772301"/>
              <a:ext cx="22270" cy="16832"/>
            </a:xfrm>
            <a:custGeom>
              <a:avLst/>
              <a:gdLst/>
              <a:ahLst/>
              <a:cxnLst/>
              <a:rect l="l" t="t" r="r" b="b"/>
              <a:pathLst>
                <a:path w="258" h="195" extrusionOk="0">
                  <a:moveTo>
                    <a:pt x="217" y="0"/>
                  </a:moveTo>
                  <a:cubicBezTo>
                    <a:pt x="196" y="0"/>
                    <a:pt x="149" y="27"/>
                    <a:pt x="86" y="68"/>
                  </a:cubicBezTo>
                  <a:cubicBezTo>
                    <a:pt x="29" y="126"/>
                    <a:pt x="0" y="183"/>
                    <a:pt x="0" y="183"/>
                  </a:cubicBezTo>
                  <a:cubicBezTo>
                    <a:pt x="8" y="191"/>
                    <a:pt x="17" y="194"/>
                    <a:pt x="29" y="194"/>
                  </a:cubicBezTo>
                  <a:cubicBezTo>
                    <a:pt x="59" y="194"/>
                    <a:pt x="101" y="168"/>
                    <a:pt x="143" y="126"/>
                  </a:cubicBezTo>
                  <a:cubicBezTo>
                    <a:pt x="229" y="68"/>
                    <a:pt x="258" y="11"/>
                    <a:pt x="229" y="11"/>
                  </a:cubicBezTo>
                  <a:cubicBezTo>
                    <a:pt x="229" y="4"/>
                    <a:pt x="225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416;p45">
              <a:extLst>
                <a:ext uri="{FF2B5EF4-FFF2-40B4-BE49-F238E27FC236}">
                  <a16:creationId xmlns:a16="http://schemas.microsoft.com/office/drawing/2014/main" id="{372B875E-84DF-C92C-6CF7-09629E845C57}"/>
                </a:ext>
              </a:extLst>
            </p:cNvPr>
            <p:cNvSpPr/>
            <p:nvPr/>
          </p:nvSpPr>
          <p:spPr>
            <a:xfrm>
              <a:off x="1081341" y="3763324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144" y="1"/>
                  </a:moveTo>
                  <a:cubicBezTo>
                    <a:pt x="115" y="1"/>
                    <a:pt x="86" y="58"/>
                    <a:pt x="58" y="115"/>
                  </a:cubicBezTo>
                  <a:cubicBezTo>
                    <a:pt x="0" y="201"/>
                    <a:pt x="0" y="258"/>
                    <a:pt x="0" y="287"/>
                  </a:cubicBezTo>
                  <a:cubicBezTo>
                    <a:pt x="29" y="287"/>
                    <a:pt x="86" y="230"/>
                    <a:pt x="115" y="172"/>
                  </a:cubicBezTo>
                  <a:cubicBezTo>
                    <a:pt x="144" y="87"/>
                    <a:pt x="172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417;p45">
              <a:extLst>
                <a:ext uri="{FF2B5EF4-FFF2-40B4-BE49-F238E27FC236}">
                  <a16:creationId xmlns:a16="http://schemas.microsoft.com/office/drawing/2014/main" id="{0DE3152B-A59B-4649-2693-0EF79B4590B9}"/>
                </a:ext>
              </a:extLst>
            </p:cNvPr>
            <p:cNvSpPr/>
            <p:nvPr/>
          </p:nvSpPr>
          <p:spPr>
            <a:xfrm>
              <a:off x="1076421" y="3760907"/>
              <a:ext cx="7510" cy="25205"/>
            </a:xfrm>
            <a:custGeom>
              <a:avLst/>
              <a:gdLst/>
              <a:ahLst/>
              <a:cxnLst/>
              <a:rect l="l" t="t" r="r" b="b"/>
              <a:pathLst>
                <a:path w="87" h="292" extrusionOk="0">
                  <a:moveTo>
                    <a:pt x="57" y="0"/>
                  </a:moveTo>
                  <a:cubicBezTo>
                    <a:pt x="29" y="0"/>
                    <a:pt x="0" y="57"/>
                    <a:pt x="0" y="143"/>
                  </a:cubicBezTo>
                  <a:cubicBezTo>
                    <a:pt x="0" y="229"/>
                    <a:pt x="0" y="286"/>
                    <a:pt x="29" y="286"/>
                  </a:cubicBezTo>
                  <a:cubicBezTo>
                    <a:pt x="33" y="290"/>
                    <a:pt x="36" y="292"/>
                    <a:pt x="40" y="292"/>
                  </a:cubicBezTo>
                  <a:cubicBezTo>
                    <a:pt x="65" y="292"/>
                    <a:pt x="86" y="218"/>
                    <a:pt x="86" y="143"/>
                  </a:cubicBezTo>
                  <a:cubicBezTo>
                    <a:pt x="86" y="57"/>
                    <a:pt x="86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418;p45">
              <a:extLst>
                <a:ext uri="{FF2B5EF4-FFF2-40B4-BE49-F238E27FC236}">
                  <a16:creationId xmlns:a16="http://schemas.microsoft.com/office/drawing/2014/main" id="{8E9B6E7E-9F66-3683-5D40-235C2EF751C1}"/>
                </a:ext>
              </a:extLst>
            </p:cNvPr>
            <p:cNvSpPr/>
            <p:nvPr/>
          </p:nvSpPr>
          <p:spPr>
            <a:xfrm>
              <a:off x="1066495" y="3762720"/>
              <a:ext cx="12430" cy="25377"/>
            </a:xfrm>
            <a:custGeom>
              <a:avLst/>
              <a:gdLst/>
              <a:ahLst/>
              <a:cxnLst/>
              <a:rect l="l" t="t" r="r" b="b"/>
              <a:pathLst>
                <a:path w="144" h="294" extrusionOk="0">
                  <a:moveTo>
                    <a:pt x="18" y="0"/>
                  </a:moveTo>
                  <a:cubicBezTo>
                    <a:pt x="12" y="0"/>
                    <a:pt x="6" y="3"/>
                    <a:pt x="1" y="8"/>
                  </a:cubicBezTo>
                  <a:cubicBezTo>
                    <a:pt x="1" y="8"/>
                    <a:pt x="1" y="65"/>
                    <a:pt x="29" y="151"/>
                  </a:cubicBezTo>
                  <a:cubicBezTo>
                    <a:pt x="58" y="237"/>
                    <a:pt x="87" y="294"/>
                    <a:pt x="115" y="294"/>
                  </a:cubicBezTo>
                  <a:cubicBezTo>
                    <a:pt x="144" y="265"/>
                    <a:pt x="115" y="208"/>
                    <a:pt x="87" y="122"/>
                  </a:cubicBezTo>
                  <a:cubicBezTo>
                    <a:pt x="87" y="52"/>
                    <a:pt x="48" y="0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419;p45">
              <a:extLst>
                <a:ext uri="{FF2B5EF4-FFF2-40B4-BE49-F238E27FC236}">
                  <a16:creationId xmlns:a16="http://schemas.microsoft.com/office/drawing/2014/main" id="{B6815210-7F36-179E-137E-3776E0E8E86B}"/>
                </a:ext>
              </a:extLst>
            </p:cNvPr>
            <p:cNvSpPr/>
            <p:nvPr/>
          </p:nvSpPr>
          <p:spPr>
            <a:xfrm>
              <a:off x="1054151" y="3769798"/>
              <a:ext cx="19853" cy="1899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40" y="0"/>
                  </a:moveTo>
                  <a:cubicBezTo>
                    <a:pt x="33" y="0"/>
                    <a:pt x="29" y="4"/>
                    <a:pt x="29" y="12"/>
                  </a:cubicBezTo>
                  <a:cubicBezTo>
                    <a:pt x="1" y="12"/>
                    <a:pt x="29" y="69"/>
                    <a:pt x="86" y="126"/>
                  </a:cubicBezTo>
                  <a:cubicBezTo>
                    <a:pt x="133" y="173"/>
                    <a:pt x="199" y="220"/>
                    <a:pt x="222" y="220"/>
                  </a:cubicBezTo>
                  <a:cubicBezTo>
                    <a:pt x="227" y="220"/>
                    <a:pt x="230" y="217"/>
                    <a:pt x="230" y="212"/>
                  </a:cubicBezTo>
                  <a:cubicBezTo>
                    <a:pt x="230" y="212"/>
                    <a:pt x="201" y="155"/>
                    <a:pt x="144" y="69"/>
                  </a:cubicBezTo>
                  <a:cubicBezTo>
                    <a:pt x="102" y="27"/>
                    <a:pt x="60" y="0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420;p45">
              <a:extLst>
                <a:ext uri="{FF2B5EF4-FFF2-40B4-BE49-F238E27FC236}">
                  <a16:creationId xmlns:a16="http://schemas.microsoft.com/office/drawing/2014/main" id="{1C43DBC1-0135-18A9-F6F7-D93DF600806A}"/>
                </a:ext>
              </a:extLst>
            </p:cNvPr>
            <p:cNvSpPr/>
            <p:nvPr/>
          </p:nvSpPr>
          <p:spPr>
            <a:xfrm>
              <a:off x="1046728" y="3780674"/>
              <a:ext cx="27276" cy="11567"/>
            </a:xfrm>
            <a:custGeom>
              <a:avLst/>
              <a:gdLst/>
              <a:ahLst/>
              <a:cxnLst/>
              <a:rect l="l" t="t" r="r" b="b"/>
              <a:pathLst>
                <a:path w="316" h="134" extrusionOk="0">
                  <a:moveTo>
                    <a:pt x="1" y="0"/>
                  </a:moveTo>
                  <a:cubicBezTo>
                    <a:pt x="1" y="29"/>
                    <a:pt x="58" y="86"/>
                    <a:pt x="144" y="86"/>
                  </a:cubicBezTo>
                  <a:cubicBezTo>
                    <a:pt x="194" y="119"/>
                    <a:pt x="235" y="133"/>
                    <a:pt x="260" y="133"/>
                  </a:cubicBezTo>
                  <a:cubicBezTo>
                    <a:pt x="277" y="133"/>
                    <a:pt x="287" y="126"/>
                    <a:pt x="287" y="115"/>
                  </a:cubicBezTo>
                  <a:cubicBezTo>
                    <a:pt x="316" y="86"/>
                    <a:pt x="258" y="57"/>
                    <a:pt x="172" y="29"/>
                  </a:cubicBezTo>
                  <a:cubicBezTo>
                    <a:pt x="87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421;p45">
              <a:extLst>
                <a:ext uri="{FF2B5EF4-FFF2-40B4-BE49-F238E27FC236}">
                  <a16:creationId xmlns:a16="http://schemas.microsoft.com/office/drawing/2014/main" id="{E43E44B9-2136-798D-BC4E-9B74558CA3BC}"/>
                </a:ext>
              </a:extLst>
            </p:cNvPr>
            <p:cNvSpPr/>
            <p:nvPr/>
          </p:nvSpPr>
          <p:spPr>
            <a:xfrm>
              <a:off x="1044311" y="3790514"/>
              <a:ext cx="27190" cy="7510"/>
            </a:xfrm>
            <a:custGeom>
              <a:avLst/>
              <a:gdLst/>
              <a:ahLst/>
              <a:cxnLst/>
              <a:rect l="l" t="t" r="r" b="b"/>
              <a:pathLst>
                <a:path w="315" h="87" extrusionOk="0">
                  <a:moveTo>
                    <a:pt x="172" y="1"/>
                  </a:moveTo>
                  <a:cubicBezTo>
                    <a:pt x="86" y="1"/>
                    <a:pt x="0" y="29"/>
                    <a:pt x="0" y="58"/>
                  </a:cubicBezTo>
                  <a:cubicBezTo>
                    <a:pt x="0" y="86"/>
                    <a:pt x="86" y="86"/>
                    <a:pt x="172" y="86"/>
                  </a:cubicBezTo>
                  <a:cubicBezTo>
                    <a:pt x="258" y="86"/>
                    <a:pt x="315" y="58"/>
                    <a:pt x="315" y="29"/>
                  </a:cubicBezTo>
                  <a:cubicBezTo>
                    <a:pt x="315" y="29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422;p45">
              <a:extLst>
                <a:ext uri="{FF2B5EF4-FFF2-40B4-BE49-F238E27FC236}">
                  <a16:creationId xmlns:a16="http://schemas.microsoft.com/office/drawing/2014/main" id="{A616C05C-E22C-49CB-7E28-6BA1D8F1A3E3}"/>
                </a:ext>
              </a:extLst>
            </p:cNvPr>
            <p:cNvSpPr/>
            <p:nvPr/>
          </p:nvSpPr>
          <p:spPr>
            <a:xfrm>
              <a:off x="1064164" y="3782141"/>
              <a:ext cx="27190" cy="12948"/>
            </a:xfrm>
            <a:custGeom>
              <a:avLst/>
              <a:gdLst/>
              <a:ahLst/>
              <a:cxnLst/>
              <a:rect l="l" t="t" r="r" b="b"/>
              <a:pathLst>
                <a:path w="315" h="150" extrusionOk="0">
                  <a:moveTo>
                    <a:pt x="164" y="0"/>
                  </a:moveTo>
                  <a:cubicBezTo>
                    <a:pt x="146" y="0"/>
                    <a:pt x="129" y="4"/>
                    <a:pt x="114" y="12"/>
                  </a:cubicBezTo>
                  <a:cubicBezTo>
                    <a:pt x="1" y="68"/>
                    <a:pt x="148" y="150"/>
                    <a:pt x="237" y="150"/>
                  </a:cubicBezTo>
                  <a:cubicBezTo>
                    <a:pt x="284" y="150"/>
                    <a:pt x="315" y="128"/>
                    <a:pt x="285" y="69"/>
                  </a:cubicBezTo>
                  <a:cubicBezTo>
                    <a:pt x="264" y="27"/>
                    <a:pt x="213" y="0"/>
                    <a:pt x="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423;p45">
              <a:extLst>
                <a:ext uri="{FF2B5EF4-FFF2-40B4-BE49-F238E27FC236}">
                  <a16:creationId xmlns:a16="http://schemas.microsoft.com/office/drawing/2014/main" id="{AA15B12F-81EF-5A2E-C8DE-7B4136366413}"/>
                </a:ext>
              </a:extLst>
            </p:cNvPr>
            <p:cNvSpPr/>
            <p:nvPr/>
          </p:nvSpPr>
          <p:spPr>
            <a:xfrm>
              <a:off x="1076421" y="3782141"/>
              <a:ext cx="14847" cy="20803"/>
            </a:xfrm>
            <a:custGeom>
              <a:avLst/>
              <a:gdLst/>
              <a:ahLst/>
              <a:cxnLst/>
              <a:rect l="l" t="t" r="r" b="b"/>
              <a:pathLst>
                <a:path w="172" h="241" extrusionOk="0">
                  <a:moveTo>
                    <a:pt x="46" y="0"/>
                  </a:moveTo>
                  <a:cubicBezTo>
                    <a:pt x="31" y="0"/>
                    <a:pt x="16" y="4"/>
                    <a:pt x="0" y="12"/>
                  </a:cubicBezTo>
                  <a:cubicBezTo>
                    <a:pt x="86" y="69"/>
                    <a:pt x="86" y="183"/>
                    <a:pt x="0" y="241"/>
                  </a:cubicBezTo>
                  <a:lnTo>
                    <a:pt x="86" y="241"/>
                  </a:lnTo>
                  <a:cubicBezTo>
                    <a:pt x="143" y="212"/>
                    <a:pt x="172" y="126"/>
                    <a:pt x="143" y="69"/>
                  </a:cubicBezTo>
                  <a:cubicBezTo>
                    <a:pt x="122" y="27"/>
                    <a:pt x="86" y="0"/>
                    <a:pt x="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424;p45">
              <a:extLst>
                <a:ext uri="{FF2B5EF4-FFF2-40B4-BE49-F238E27FC236}">
                  <a16:creationId xmlns:a16="http://schemas.microsoft.com/office/drawing/2014/main" id="{D47A86B5-D517-3349-488D-AEC44D681D11}"/>
                </a:ext>
              </a:extLst>
            </p:cNvPr>
            <p:cNvSpPr/>
            <p:nvPr/>
          </p:nvSpPr>
          <p:spPr>
            <a:xfrm>
              <a:off x="1160407" y="3501525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29" y="0"/>
                  </a:moveTo>
                  <a:cubicBezTo>
                    <a:pt x="0" y="29"/>
                    <a:pt x="29" y="57"/>
                    <a:pt x="29" y="115"/>
                  </a:cubicBezTo>
                  <a:cubicBezTo>
                    <a:pt x="57" y="172"/>
                    <a:pt x="86" y="200"/>
                    <a:pt x="115" y="200"/>
                  </a:cubicBezTo>
                  <a:cubicBezTo>
                    <a:pt x="115" y="200"/>
                    <a:pt x="115" y="143"/>
                    <a:pt x="86" y="86"/>
                  </a:cubicBezTo>
                  <a:cubicBezTo>
                    <a:pt x="57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425;p45">
              <a:extLst>
                <a:ext uri="{FF2B5EF4-FFF2-40B4-BE49-F238E27FC236}">
                  <a16:creationId xmlns:a16="http://schemas.microsoft.com/office/drawing/2014/main" id="{94F85DDA-26D4-85E6-4F21-C685E6B6FDA2}"/>
                </a:ext>
              </a:extLst>
            </p:cNvPr>
            <p:cNvSpPr/>
            <p:nvPr/>
          </p:nvSpPr>
          <p:spPr>
            <a:xfrm>
              <a:off x="1143058" y="3499021"/>
              <a:ext cx="14933" cy="13120"/>
            </a:xfrm>
            <a:custGeom>
              <a:avLst/>
              <a:gdLst/>
              <a:ahLst/>
              <a:cxnLst/>
              <a:rect l="l" t="t" r="r" b="b"/>
              <a:pathLst>
                <a:path w="173" h="15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44" y="1"/>
                    <a:pt x="115" y="1"/>
                    <a:pt x="58" y="58"/>
                  </a:cubicBezTo>
                  <a:cubicBezTo>
                    <a:pt x="1" y="115"/>
                    <a:pt x="1" y="144"/>
                    <a:pt x="1" y="144"/>
                  </a:cubicBezTo>
                  <a:cubicBezTo>
                    <a:pt x="1" y="149"/>
                    <a:pt x="3" y="151"/>
                    <a:pt x="7" y="151"/>
                  </a:cubicBezTo>
                  <a:cubicBezTo>
                    <a:pt x="22" y="151"/>
                    <a:pt x="64" y="110"/>
                    <a:pt x="87" y="86"/>
                  </a:cubicBezTo>
                  <a:cubicBezTo>
                    <a:pt x="144" y="58"/>
                    <a:pt x="173" y="29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426;p45">
              <a:extLst>
                <a:ext uri="{FF2B5EF4-FFF2-40B4-BE49-F238E27FC236}">
                  <a16:creationId xmlns:a16="http://schemas.microsoft.com/office/drawing/2014/main" id="{DFA39313-3F38-8B89-11B5-8317FA78C68A}"/>
                </a:ext>
              </a:extLst>
            </p:cNvPr>
            <p:cNvSpPr/>
            <p:nvPr/>
          </p:nvSpPr>
          <p:spPr>
            <a:xfrm>
              <a:off x="1150481" y="3500834"/>
              <a:ext cx="10013" cy="16228"/>
            </a:xfrm>
            <a:custGeom>
              <a:avLst/>
              <a:gdLst/>
              <a:ahLst/>
              <a:cxnLst/>
              <a:rect l="l" t="t" r="r" b="b"/>
              <a:pathLst>
                <a:path w="116" h="188" extrusionOk="0">
                  <a:moveTo>
                    <a:pt x="84" y="1"/>
                  </a:moveTo>
                  <a:cubicBezTo>
                    <a:pt x="76" y="1"/>
                    <a:pt x="53" y="47"/>
                    <a:pt x="29" y="94"/>
                  </a:cubicBezTo>
                  <a:cubicBezTo>
                    <a:pt x="1" y="123"/>
                    <a:pt x="1" y="180"/>
                    <a:pt x="1" y="180"/>
                  </a:cubicBezTo>
                  <a:cubicBezTo>
                    <a:pt x="6" y="185"/>
                    <a:pt x="11" y="187"/>
                    <a:pt x="17" y="187"/>
                  </a:cubicBezTo>
                  <a:cubicBezTo>
                    <a:pt x="40" y="187"/>
                    <a:pt x="63" y="141"/>
                    <a:pt x="87" y="94"/>
                  </a:cubicBezTo>
                  <a:cubicBezTo>
                    <a:pt x="87" y="37"/>
                    <a:pt x="115" y="8"/>
                    <a:pt x="87" y="8"/>
                  </a:cubicBezTo>
                  <a:cubicBezTo>
                    <a:pt x="87" y="3"/>
                    <a:pt x="86" y="1"/>
                    <a:pt x="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427;p45">
              <a:extLst>
                <a:ext uri="{FF2B5EF4-FFF2-40B4-BE49-F238E27FC236}">
                  <a16:creationId xmlns:a16="http://schemas.microsoft.com/office/drawing/2014/main" id="{59CB2151-B47E-36FA-3F59-8A462AA2E227}"/>
                </a:ext>
              </a:extLst>
            </p:cNvPr>
            <p:cNvSpPr/>
            <p:nvPr/>
          </p:nvSpPr>
          <p:spPr>
            <a:xfrm>
              <a:off x="1157904" y="350152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29" y="0"/>
                  </a:moveTo>
                  <a:cubicBezTo>
                    <a:pt x="1" y="0"/>
                    <a:pt x="1" y="29"/>
                    <a:pt x="1" y="86"/>
                  </a:cubicBezTo>
                  <a:cubicBezTo>
                    <a:pt x="1" y="143"/>
                    <a:pt x="1" y="200"/>
                    <a:pt x="29" y="200"/>
                  </a:cubicBezTo>
                  <a:cubicBezTo>
                    <a:pt x="58" y="200"/>
                    <a:pt x="58" y="172"/>
                    <a:pt x="58" y="86"/>
                  </a:cubicBezTo>
                  <a:cubicBezTo>
                    <a:pt x="58" y="29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428;p45">
              <a:extLst>
                <a:ext uri="{FF2B5EF4-FFF2-40B4-BE49-F238E27FC236}">
                  <a16:creationId xmlns:a16="http://schemas.microsoft.com/office/drawing/2014/main" id="{5944F848-BBFA-0E5B-5CA2-F27ABCD883E4}"/>
                </a:ext>
              </a:extLst>
            </p:cNvPr>
            <p:cNvSpPr/>
            <p:nvPr/>
          </p:nvSpPr>
          <p:spPr>
            <a:xfrm>
              <a:off x="1162824" y="349902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" y="1"/>
                  </a:moveTo>
                  <a:cubicBezTo>
                    <a:pt x="1" y="29"/>
                    <a:pt x="29" y="58"/>
                    <a:pt x="58" y="86"/>
                  </a:cubicBezTo>
                  <a:cubicBezTo>
                    <a:pt x="100" y="128"/>
                    <a:pt x="127" y="155"/>
                    <a:pt x="149" y="155"/>
                  </a:cubicBezTo>
                  <a:cubicBezTo>
                    <a:pt x="157" y="155"/>
                    <a:pt x="165" y="151"/>
                    <a:pt x="173" y="144"/>
                  </a:cubicBezTo>
                  <a:cubicBezTo>
                    <a:pt x="173" y="144"/>
                    <a:pt x="144" y="86"/>
                    <a:pt x="115" y="58"/>
                  </a:cubicBezTo>
                  <a:cubicBezTo>
                    <a:pt x="58" y="29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429;p45">
              <a:extLst>
                <a:ext uri="{FF2B5EF4-FFF2-40B4-BE49-F238E27FC236}">
                  <a16:creationId xmlns:a16="http://schemas.microsoft.com/office/drawing/2014/main" id="{BF5C7A88-D9C5-165C-7C1D-1A2C366A4CDB}"/>
                </a:ext>
              </a:extLst>
            </p:cNvPr>
            <p:cNvSpPr/>
            <p:nvPr/>
          </p:nvSpPr>
          <p:spPr>
            <a:xfrm>
              <a:off x="1165327" y="3497209"/>
              <a:ext cx="17350" cy="7941"/>
            </a:xfrm>
            <a:custGeom>
              <a:avLst/>
              <a:gdLst/>
              <a:ahLst/>
              <a:cxnLst/>
              <a:rect l="l" t="t" r="r" b="b"/>
              <a:pathLst>
                <a:path w="201" h="92" extrusionOk="0">
                  <a:moveTo>
                    <a:pt x="36" y="0"/>
                  </a:moveTo>
                  <a:cubicBezTo>
                    <a:pt x="15" y="0"/>
                    <a:pt x="0" y="7"/>
                    <a:pt x="0" y="22"/>
                  </a:cubicBezTo>
                  <a:cubicBezTo>
                    <a:pt x="0" y="22"/>
                    <a:pt x="29" y="50"/>
                    <a:pt x="86" y="79"/>
                  </a:cubicBezTo>
                  <a:cubicBezTo>
                    <a:pt x="105" y="88"/>
                    <a:pt x="125" y="91"/>
                    <a:pt x="141" y="91"/>
                  </a:cubicBezTo>
                  <a:cubicBezTo>
                    <a:pt x="175" y="91"/>
                    <a:pt x="201" y="79"/>
                    <a:pt x="201" y="79"/>
                  </a:cubicBezTo>
                  <a:cubicBezTo>
                    <a:pt x="201" y="50"/>
                    <a:pt x="172" y="22"/>
                    <a:pt x="115" y="22"/>
                  </a:cubicBezTo>
                  <a:cubicBezTo>
                    <a:pt x="86" y="7"/>
                    <a:pt x="58" y="0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430;p45">
              <a:extLst>
                <a:ext uri="{FF2B5EF4-FFF2-40B4-BE49-F238E27FC236}">
                  <a16:creationId xmlns:a16="http://schemas.microsoft.com/office/drawing/2014/main" id="{FD834FEC-436F-3CA5-1A8C-8BC645D0682E}"/>
                </a:ext>
              </a:extLst>
            </p:cNvPr>
            <p:cNvSpPr/>
            <p:nvPr/>
          </p:nvSpPr>
          <p:spPr>
            <a:xfrm>
              <a:off x="1165327" y="3491598"/>
              <a:ext cx="17350" cy="5006"/>
            </a:xfrm>
            <a:custGeom>
              <a:avLst/>
              <a:gdLst/>
              <a:ahLst/>
              <a:cxnLst/>
              <a:rect l="l" t="t" r="r" b="b"/>
              <a:pathLst>
                <a:path w="201" h="58" extrusionOk="0">
                  <a:moveTo>
                    <a:pt x="86" y="1"/>
                  </a:moveTo>
                  <a:cubicBezTo>
                    <a:pt x="29" y="1"/>
                    <a:pt x="0" y="29"/>
                    <a:pt x="0" y="58"/>
                  </a:cubicBezTo>
                  <a:lnTo>
                    <a:pt x="115" y="58"/>
                  </a:lnTo>
                  <a:cubicBezTo>
                    <a:pt x="172" y="29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431;p45">
              <a:extLst>
                <a:ext uri="{FF2B5EF4-FFF2-40B4-BE49-F238E27FC236}">
                  <a16:creationId xmlns:a16="http://schemas.microsoft.com/office/drawing/2014/main" id="{74C06BAC-E98C-A766-D528-CD4E185A75A9}"/>
                </a:ext>
              </a:extLst>
            </p:cNvPr>
            <p:cNvSpPr/>
            <p:nvPr/>
          </p:nvSpPr>
          <p:spPr>
            <a:xfrm>
              <a:off x="1162824" y="3484175"/>
              <a:ext cx="17436" cy="10013"/>
            </a:xfrm>
            <a:custGeom>
              <a:avLst/>
              <a:gdLst/>
              <a:ahLst/>
              <a:cxnLst/>
              <a:rect l="l" t="t" r="r" b="b"/>
              <a:pathLst>
                <a:path w="202" h="116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01" y="1"/>
                    <a:pt x="144" y="1"/>
                    <a:pt x="87" y="29"/>
                  </a:cubicBezTo>
                  <a:cubicBezTo>
                    <a:pt x="58" y="58"/>
                    <a:pt x="1" y="87"/>
                    <a:pt x="29" y="115"/>
                  </a:cubicBezTo>
                  <a:cubicBezTo>
                    <a:pt x="29" y="115"/>
                    <a:pt x="87" y="115"/>
                    <a:pt x="115" y="87"/>
                  </a:cubicBezTo>
                  <a:cubicBezTo>
                    <a:pt x="173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432;p45">
              <a:extLst>
                <a:ext uri="{FF2B5EF4-FFF2-40B4-BE49-F238E27FC236}">
                  <a16:creationId xmlns:a16="http://schemas.microsoft.com/office/drawing/2014/main" id="{42264588-D8AB-3336-9893-C7FCE6474EEE}"/>
                </a:ext>
              </a:extLst>
            </p:cNvPr>
            <p:cNvSpPr/>
            <p:nvPr/>
          </p:nvSpPr>
          <p:spPr>
            <a:xfrm>
              <a:off x="1162824" y="3476752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115" y="1"/>
                  </a:moveTo>
                  <a:lnTo>
                    <a:pt x="115" y="1"/>
                  </a:lnTo>
                  <a:cubicBezTo>
                    <a:pt x="115" y="1"/>
                    <a:pt x="87" y="30"/>
                    <a:pt x="29" y="87"/>
                  </a:cubicBezTo>
                  <a:cubicBezTo>
                    <a:pt x="1" y="115"/>
                    <a:pt x="1" y="173"/>
                    <a:pt x="1" y="173"/>
                  </a:cubicBezTo>
                  <a:cubicBezTo>
                    <a:pt x="1" y="178"/>
                    <a:pt x="3" y="180"/>
                    <a:pt x="7" y="180"/>
                  </a:cubicBezTo>
                  <a:cubicBezTo>
                    <a:pt x="22" y="180"/>
                    <a:pt x="64" y="139"/>
                    <a:pt x="87" y="115"/>
                  </a:cubicBezTo>
                  <a:cubicBezTo>
                    <a:pt x="115" y="58"/>
                    <a:pt x="144" y="30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433;p45">
              <a:extLst>
                <a:ext uri="{FF2B5EF4-FFF2-40B4-BE49-F238E27FC236}">
                  <a16:creationId xmlns:a16="http://schemas.microsoft.com/office/drawing/2014/main" id="{29ABDB53-8625-255C-0776-A3603A2ECE89}"/>
                </a:ext>
              </a:extLst>
            </p:cNvPr>
            <p:cNvSpPr/>
            <p:nvPr/>
          </p:nvSpPr>
          <p:spPr>
            <a:xfrm>
              <a:off x="1160407" y="347433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7" y="0"/>
                  </a:moveTo>
                  <a:cubicBezTo>
                    <a:pt x="57" y="0"/>
                    <a:pt x="29" y="58"/>
                    <a:pt x="0" y="86"/>
                  </a:cubicBezTo>
                  <a:lnTo>
                    <a:pt x="0" y="201"/>
                  </a:lnTo>
                  <a:cubicBezTo>
                    <a:pt x="0" y="201"/>
                    <a:pt x="29" y="172"/>
                    <a:pt x="57" y="115"/>
                  </a:cubicBezTo>
                  <a:cubicBezTo>
                    <a:pt x="57" y="58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434;p45">
              <a:extLst>
                <a:ext uri="{FF2B5EF4-FFF2-40B4-BE49-F238E27FC236}">
                  <a16:creationId xmlns:a16="http://schemas.microsoft.com/office/drawing/2014/main" id="{D8B75B35-10C9-CD67-8DCA-947CC1A68618}"/>
                </a:ext>
              </a:extLst>
            </p:cNvPr>
            <p:cNvSpPr/>
            <p:nvPr/>
          </p:nvSpPr>
          <p:spPr>
            <a:xfrm>
              <a:off x="1152984" y="3473644"/>
              <a:ext cx="7510" cy="18040"/>
            </a:xfrm>
            <a:custGeom>
              <a:avLst/>
              <a:gdLst/>
              <a:ahLst/>
              <a:cxnLst/>
              <a:rect l="l" t="t" r="r" b="b"/>
              <a:pathLst>
                <a:path w="87" h="209" extrusionOk="0">
                  <a:moveTo>
                    <a:pt x="32" y="1"/>
                  </a:moveTo>
                  <a:cubicBezTo>
                    <a:pt x="30" y="1"/>
                    <a:pt x="29" y="3"/>
                    <a:pt x="29" y="8"/>
                  </a:cubicBezTo>
                  <a:cubicBezTo>
                    <a:pt x="0" y="8"/>
                    <a:pt x="0" y="66"/>
                    <a:pt x="29" y="94"/>
                  </a:cubicBezTo>
                  <a:cubicBezTo>
                    <a:pt x="29" y="151"/>
                    <a:pt x="58" y="209"/>
                    <a:pt x="58" y="209"/>
                  </a:cubicBezTo>
                  <a:cubicBezTo>
                    <a:pt x="86" y="209"/>
                    <a:pt x="86" y="151"/>
                    <a:pt x="58" y="94"/>
                  </a:cubicBezTo>
                  <a:cubicBezTo>
                    <a:pt x="58" y="47"/>
                    <a:pt x="39" y="1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435;p45">
              <a:extLst>
                <a:ext uri="{FF2B5EF4-FFF2-40B4-BE49-F238E27FC236}">
                  <a16:creationId xmlns:a16="http://schemas.microsoft.com/office/drawing/2014/main" id="{8DFBAFBE-0ECE-01F1-02A9-801DC44BAE6A}"/>
                </a:ext>
              </a:extLst>
            </p:cNvPr>
            <p:cNvSpPr/>
            <p:nvPr/>
          </p:nvSpPr>
          <p:spPr>
            <a:xfrm>
              <a:off x="1145561" y="3476752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29" y="1"/>
                  </a:moveTo>
                  <a:cubicBezTo>
                    <a:pt x="1" y="1"/>
                    <a:pt x="29" y="58"/>
                    <a:pt x="58" y="115"/>
                  </a:cubicBezTo>
                  <a:cubicBezTo>
                    <a:pt x="81" y="139"/>
                    <a:pt x="104" y="180"/>
                    <a:pt x="127" y="180"/>
                  </a:cubicBezTo>
                  <a:cubicBezTo>
                    <a:pt x="133" y="180"/>
                    <a:pt x="138" y="178"/>
                    <a:pt x="144" y="173"/>
                  </a:cubicBezTo>
                  <a:cubicBezTo>
                    <a:pt x="144" y="173"/>
                    <a:pt x="144" y="115"/>
                    <a:pt x="86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436;p45">
              <a:extLst>
                <a:ext uri="{FF2B5EF4-FFF2-40B4-BE49-F238E27FC236}">
                  <a16:creationId xmlns:a16="http://schemas.microsoft.com/office/drawing/2014/main" id="{97D01101-A4CF-D9DB-31C6-E461A816E127}"/>
                </a:ext>
              </a:extLst>
            </p:cNvPr>
            <p:cNvSpPr/>
            <p:nvPr/>
          </p:nvSpPr>
          <p:spPr>
            <a:xfrm>
              <a:off x="1138138" y="3483139"/>
              <a:ext cx="17436" cy="11049"/>
            </a:xfrm>
            <a:custGeom>
              <a:avLst/>
              <a:gdLst/>
              <a:ahLst/>
              <a:cxnLst/>
              <a:rect l="l" t="t" r="r" b="b"/>
              <a:pathLst>
                <a:path w="202" h="128" extrusionOk="0">
                  <a:moveTo>
                    <a:pt x="42" y="1"/>
                  </a:moveTo>
                  <a:cubicBezTo>
                    <a:pt x="34" y="1"/>
                    <a:pt x="29" y="4"/>
                    <a:pt x="29" y="13"/>
                  </a:cubicBezTo>
                  <a:cubicBezTo>
                    <a:pt x="1" y="41"/>
                    <a:pt x="58" y="70"/>
                    <a:pt x="115" y="99"/>
                  </a:cubicBezTo>
                  <a:cubicBezTo>
                    <a:pt x="144" y="127"/>
                    <a:pt x="201" y="127"/>
                    <a:pt x="201" y="127"/>
                  </a:cubicBezTo>
                  <a:cubicBezTo>
                    <a:pt x="201" y="99"/>
                    <a:pt x="172" y="70"/>
                    <a:pt x="115" y="41"/>
                  </a:cubicBezTo>
                  <a:cubicBezTo>
                    <a:pt x="95" y="21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437;p45">
              <a:extLst>
                <a:ext uri="{FF2B5EF4-FFF2-40B4-BE49-F238E27FC236}">
                  <a16:creationId xmlns:a16="http://schemas.microsoft.com/office/drawing/2014/main" id="{1D8EE232-AB86-8B07-05F6-68BD520E4274}"/>
                </a:ext>
              </a:extLst>
            </p:cNvPr>
            <p:cNvSpPr/>
            <p:nvPr/>
          </p:nvSpPr>
          <p:spPr>
            <a:xfrm>
              <a:off x="1135721" y="3492979"/>
              <a:ext cx="19853" cy="3625"/>
            </a:xfrm>
            <a:custGeom>
              <a:avLst/>
              <a:gdLst/>
              <a:ahLst/>
              <a:cxnLst/>
              <a:rect l="l" t="t" r="r" b="b"/>
              <a:pathLst>
                <a:path w="230" h="42" extrusionOk="0">
                  <a:moveTo>
                    <a:pt x="67" y="1"/>
                  </a:moveTo>
                  <a:cubicBezTo>
                    <a:pt x="41" y="1"/>
                    <a:pt x="29" y="13"/>
                    <a:pt x="29" y="13"/>
                  </a:cubicBezTo>
                  <a:cubicBezTo>
                    <a:pt x="0" y="13"/>
                    <a:pt x="57" y="42"/>
                    <a:pt x="115" y="42"/>
                  </a:cubicBezTo>
                  <a:lnTo>
                    <a:pt x="229" y="42"/>
                  </a:lnTo>
                  <a:cubicBezTo>
                    <a:pt x="229" y="42"/>
                    <a:pt x="172" y="13"/>
                    <a:pt x="115" y="13"/>
                  </a:cubicBezTo>
                  <a:cubicBezTo>
                    <a:pt x="95" y="4"/>
                    <a:pt x="80" y="1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438;p45">
              <a:extLst>
                <a:ext uri="{FF2B5EF4-FFF2-40B4-BE49-F238E27FC236}">
                  <a16:creationId xmlns:a16="http://schemas.microsoft.com/office/drawing/2014/main" id="{C14E3CFD-7569-9717-1BC0-79E4C0F3F64A}"/>
                </a:ext>
              </a:extLst>
            </p:cNvPr>
            <p:cNvSpPr/>
            <p:nvPr/>
          </p:nvSpPr>
          <p:spPr>
            <a:xfrm>
              <a:off x="1138138" y="3496518"/>
              <a:ext cx="17436" cy="6905"/>
            </a:xfrm>
            <a:custGeom>
              <a:avLst/>
              <a:gdLst/>
              <a:ahLst/>
              <a:cxnLst/>
              <a:rect l="l" t="t" r="r" b="b"/>
              <a:pathLst>
                <a:path w="202" h="80" extrusionOk="0">
                  <a:moveTo>
                    <a:pt x="87" y="1"/>
                  </a:moveTo>
                  <a:cubicBezTo>
                    <a:pt x="29" y="1"/>
                    <a:pt x="1" y="58"/>
                    <a:pt x="1" y="58"/>
                  </a:cubicBezTo>
                  <a:cubicBezTo>
                    <a:pt x="1" y="72"/>
                    <a:pt x="15" y="80"/>
                    <a:pt x="36" y="80"/>
                  </a:cubicBezTo>
                  <a:cubicBezTo>
                    <a:pt x="58" y="80"/>
                    <a:pt x="87" y="72"/>
                    <a:pt x="115" y="58"/>
                  </a:cubicBezTo>
                  <a:cubicBezTo>
                    <a:pt x="172" y="58"/>
                    <a:pt x="201" y="30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439;p45">
              <a:extLst>
                <a:ext uri="{FF2B5EF4-FFF2-40B4-BE49-F238E27FC236}">
                  <a16:creationId xmlns:a16="http://schemas.microsoft.com/office/drawing/2014/main" id="{175B38B3-AC89-AF18-AFA3-616DB67701FA}"/>
                </a:ext>
              </a:extLst>
            </p:cNvPr>
            <p:cNvSpPr/>
            <p:nvPr/>
          </p:nvSpPr>
          <p:spPr>
            <a:xfrm>
              <a:off x="1152984" y="3488145"/>
              <a:ext cx="15710" cy="14501"/>
            </a:xfrm>
            <a:custGeom>
              <a:avLst/>
              <a:gdLst/>
              <a:ahLst/>
              <a:cxnLst/>
              <a:rect l="l" t="t" r="r" b="b"/>
              <a:pathLst>
                <a:path w="182" h="168" extrusionOk="0">
                  <a:moveTo>
                    <a:pt x="88" y="0"/>
                  </a:moveTo>
                  <a:cubicBezTo>
                    <a:pt x="77" y="0"/>
                    <a:pt x="66" y="4"/>
                    <a:pt x="58" y="12"/>
                  </a:cubicBezTo>
                  <a:cubicBezTo>
                    <a:pt x="0" y="41"/>
                    <a:pt x="0" y="98"/>
                    <a:pt x="0" y="127"/>
                  </a:cubicBezTo>
                  <a:cubicBezTo>
                    <a:pt x="19" y="155"/>
                    <a:pt x="48" y="168"/>
                    <a:pt x="76" y="168"/>
                  </a:cubicBezTo>
                  <a:cubicBezTo>
                    <a:pt x="131" y="168"/>
                    <a:pt x="182" y="117"/>
                    <a:pt x="143" y="41"/>
                  </a:cubicBezTo>
                  <a:cubicBezTo>
                    <a:pt x="143" y="20"/>
                    <a:pt x="115" y="0"/>
                    <a:pt x="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440;p45">
              <a:extLst>
                <a:ext uri="{FF2B5EF4-FFF2-40B4-BE49-F238E27FC236}">
                  <a16:creationId xmlns:a16="http://schemas.microsoft.com/office/drawing/2014/main" id="{A6BCEFCC-DA0C-3A63-EC2E-3B05894E5E50}"/>
                </a:ext>
              </a:extLst>
            </p:cNvPr>
            <p:cNvSpPr/>
            <p:nvPr/>
          </p:nvSpPr>
          <p:spPr>
            <a:xfrm>
              <a:off x="1157904" y="3488145"/>
              <a:ext cx="10013" cy="15278"/>
            </a:xfrm>
            <a:custGeom>
              <a:avLst/>
              <a:gdLst/>
              <a:ahLst/>
              <a:cxnLst/>
              <a:rect l="l" t="t" r="r" b="b"/>
              <a:pathLst>
                <a:path w="116" h="177" extrusionOk="0">
                  <a:moveTo>
                    <a:pt x="26" y="0"/>
                  </a:moveTo>
                  <a:cubicBezTo>
                    <a:pt x="17" y="0"/>
                    <a:pt x="9" y="4"/>
                    <a:pt x="1" y="12"/>
                  </a:cubicBezTo>
                  <a:cubicBezTo>
                    <a:pt x="1" y="12"/>
                    <a:pt x="29" y="41"/>
                    <a:pt x="29" y="41"/>
                  </a:cubicBezTo>
                  <a:cubicBezTo>
                    <a:pt x="58" y="98"/>
                    <a:pt x="29" y="155"/>
                    <a:pt x="1" y="155"/>
                  </a:cubicBezTo>
                  <a:cubicBezTo>
                    <a:pt x="15" y="169"/>
                    <a:pt x="22" y="177"/>
                    <a:pt x="29" y="177"/>
                  </a:cubicBezTo>
                  <a:cubicBezTo>
                    <a:pt x="36" y="177"/>
                    <a:pt x="44" y="169"/>
                    <a:pt x="58" y="155"/>
                  </a:cubicBezTo>
                  <a:cubicBezTo>
                    <a:pt x="86" y="127"/>
                    <a:pt x="115" y="98"/>
                    <a:pt x="86" y="41"/>
                  </a:cubicBezTo>
                  <a:cubicBezTo>
                    <a:pt x="66" y="20"/>
                    <a:pt x="46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441;p45">
              <a:extLst>
                <a:ext uri="{FF2B5EF4-FFF2-40B4-BE49-F238E27FC236}">
                  <a16:creationId xmlns:a16="http://schemas.microsoft.com/office/drawing/2014/main" id="{EC058577-73FA-FD4F-A058-D8B0349989FF}"/>
                </a:ext>
              </a:extLst>
            </p:cNvPr>
            <p:cNvSpPr/>
            <p:nvPr/>
          </p:nvSpPr>
          <p:spPr>
            <a:xfrm>
              <a:off x="1041808" y="3711447"/>
              <a:ext cx="7510" cy="15623"/>
            </a:xfrm>
            <a:custGeom>
              <a:avLst/>
              <a:gdLst/>
              <a:ahLst/>
              <a:cxnLst/>
              <a:rect l="l" t="t" r="r" b="b"/>
              <a:pathLst>
                <a:path w="87" h="181" extrusionOk="0">
                  <a:moveTo>
                    <a:pt x="1" y="1"/>
                  </a:moveTo>
                  <a:cubicBezTo>
                    <a:pt x="1" y="1"/>
                    <a:pt x="1" y="58"/>
                    <a:pt x="1" y="87"/>
                  </a:cubicBezTo>
                  <a:cubicBezTo>
                    <a:pt x="1" y="133"/>
                    <a:pt x="39" y="180"/>
                    <a:pt x="53" y="180"/>
                  </a:cubicBezTo>
                  <a:cubicBezTo>
                    <a:pt x="56" y="180"/>
                    <a:pt x="58" y="178"/>
                    <a:pt x="58" y="172"/>
                  </a:cubicBezTo>
                  <a:cubicBezTo>
                    <a:pt x="86" y="172"/>
                    <a:pt x="86" y="144"/>
                    <a:pt x="58" y="87"/>
                  </a:cubicBezTo>
                  <a:cubicBezTo>
                    <a:pt x="29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442;p45">
              <a:extLst>
                <a:ext uri="{FF2B5EF4-FFF2-40B4-BE49-F238E27FC236}">
                  <a16:creationId xmlns:a16="http://schemas.microsoft.com/office/drawing/2014/main" id="{379F7BAD-D516-74B0-CD74-2C4F32DAF0B2}"/>
                </a:ext>
              </a:extLst>
            </p:cNvPr>
            <p:cNvSpPr/>
            <p:nvPr/>
          </p:nvSpPr>
          <p:spPr>
            <a:xfrm>
              <a:off x="1022041" y="370903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44" y="0"/>
                  </a:moveTo>
                  <a:cubicBezTo>
                    <a:pt x="144" y="0"/>
                    <a:pt x="115" y="0"/>
                    <a:pt x="58" y="57"/>
                  </a:cubicBezTo>
                  <a:cubicBezTo>
                    <a:pt x="29" y="115"/>
                    <a:pt x="1" y="143"/>
                    <a:pt x="1" y="143"/>
                  </a:cubicBezTo>
                  <a:cubicBezTo>
                    <a:pt x="8" y="151"/>
                    <a:pt x="16" y="154"/>
                    <a:pt x="24" y="154"/>
                  </a:cubicBezTo>
                  <a:cubicBezTo>
                    <a:pt x="45" y="154"/>
                    <a:pt x="65" y="128"/>
                    <a:pt x="86" y="86"/>
                  </a:cubicBezTo>
                  <a:cubicBezTo>
                    <a:pt x="144" y="57"/>
                    <a:pt x="172" y="29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443;p45">
              <a:extLst>
                <a:ext uri="{FF2B5EF4-FFF2-40B4-BE49-F238E27FC236}">
                  <a16:creationId xmlns:a16="http://schemas.microsoft.com/office/drawing/2014/main" id="{AF2FAD3F-72B7-E8D6-0EAD-61CAD32C7540}"/>
                </a:ext>
              </a:extLst>
            </p:cNvPr>
            <p:cNvSpPr/>
            <p:nvPr/>
          </p:nvSpPr>
          <p:spPr>
            <a:xfrm>
              <a:off x="1026961" y="3711447"/>
              <a:ext cx="12430" cy="17436"/>
            </a:xfrm>
            <a:custGeom>
              <a:avLst/>
              <a:gdLst/>
              <a:ahLst/>
              <a:cxnLst/>
              <a:rect l="l" t="t" r="r" b="b"/>
              <a:pathLst>
                <a:path w="144" h="202" extrusionOk="0">
                  <a:moveTo>
                    <a:pt x="115" y="1"/>
                  </a:moveTo>
                  <a:cubicBezTo>
                    <a:pt x="87" y="1"/>
                    <a:pt x="58" y="29"/>
                    <a:pt x="29" y="87"/>
                  </a:cubicBezTo>
                  <a:cubicBezTo>
                    <a:pt x="1" y="144"/>
                    <a:pt x="1" y="172"/>
                    <a:pt x="29" y="201"/>
                  </a:cubicBezTo>
                  <a:cubicBezTo>
                    <a:pt x="58" y="201"/>
                    <a:pt x="87" y="172"/>
                    <a:pt x="115" y="115"/>
                  </a:cubicBezTo>
                  <a:cubicBezTo>
                    <a:pt x="115" y="58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444;p45">
              <a:extLst>
                <a:ext uri="{FF2B5EF4-FFF2-40B4-BE49-F238E27FC236}">
                  <a16:creationId xmlns:a16="http://schemas.microsoft.com/office/drawing/2014/main" id="{E60F1884-3095-0645-93D8-E8A8A0A1D570}"/>
                </a:ext>
              </a:extLst>
            </p:cNvPr>
            <p:cNvSpPr/>
            <p:nvPr/>
          </p:nvSpPr>
          <p:spPr>
            <a:xfrm>
              <a:off x="1036888" y="3711447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0" y="172"/>
                    <a:pt x="0" y="201"/>
                    <a:pt x="29" y="201"/>
                  </a:cubicBezTo>
                  <a:cubicBezTo>
                    <a:pt x="58" y="201"/>
                    <a:pt x="58" y="172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445;p45">
              <a:extLst>
                <a:ext uri="{FF2B5EF4-FFF2-40B4-BE49-F238E27FC236}">
                  <a16:creationId xmlns:a16="http://schemas.microsoft.com/office/drawing/2014/main" id="{150D4151-9915-D5CB-4579-B95E54C13162}"/>
                </a:ext>
              </a:extLst>
            </p:cNvPr>
            <p:cNvSpPr/>
            <p:nvPr/>
          </p:nvSpPr>
          <p:spPr>
            <a:xfrm>
              <a:off x="1041808" y="370903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1" y="0"/>
                  </a:moveTo>
                  <a:cubicBezTo>
                    <a:pt x="1" y="29"/>
                    <a:pt x="29" y="57"/>
                    <a:pt x="86" y="86"/>
                  </a:cubicBezTo>
                  <a:cubicBezTo>
                    <a:pt x="107" y="128"/>
                    <a:pt x="144" y="154"/>
                    <a:pt x="162" y="154"/>
                  </a:cubicBezTo>
                  <a:cubicBezTo>
                    <a:pt x="168" y="154"/>
                    <a:pt x="172" y="151"/>
                    <a:pt x="172" y="143"/>
                  </a:cubicBezTo>
                  <a:cubicBezTo>
                    <a:pt x="172" y="143"/>
                    <a:pt x="144" y="86"/>
                    <a:pt x="115" y="57"/>
                  </a:cubicBezTo>
                  <a:cubicBezTo>
                    <a:pt x="58" y="29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446;p45">
              <a:extLst>
                <a:ext uri="{FF2B5EF4-FFF2-40B4-BE49-F238E27FC236}">
                  <a16:creationId xmlns:a16="http://schemas.microsoft.com/office/drawing/2014/main" id="{1C75290B-8FAD-8EA9-4D32-86FEE5A617B6}"/>
                </a:ext>
              </a:extLst>
            </p:cNvPr>
            <p:cNvSpPr/>
            <p:nvPr/>
          </p:nvSpPr>
          <p:spPr>
            <a:xfrm>
              <a:off x="1044311" y="3707132"/>
              <a:ext cx="17350" cy="8028"/>
            </a:xfrm>
            <a:custGeom>
              <a:avLst/>
              <a:gdLst/>
              <a:ahLst/>
              <a:cxnLst/>
              <a:rect l="l" t="t" r="r" b="b"/>
              <a:pathLst>
                <a:path w="201" h="93" extrusionOk="0">
                  <a:moveTo>
                    <a:pt x="36" y="1"/>
                  </a:moveTo>
                  <a:cubicBezTo>
                    <a:pt x="14" y="1"/>
                    <a:pt x="0" y="8"/>
                    <a:pt x="0" y="22"/>
                  </a:cubicBezTo>
                  <a:cubicBezTo>
                    <a:pt x="0" y="51"/>
                    <a:pt x="29" y="51"/>
                    <a:pt x="86" y="79"/>
                  </a:cubicBezTo>
                  <a:cubicBezTo>
                    <a:pt x="124" y="79"/>
                    <a:pt x="162" y="92"/>
                    <a:pt x="184" y="92"/>
                  </a:cubicBezTo>
                  <a:cubicBezTo>
                    <a:pt x="194" y="92"/>
                    <a:pt x="200" y="89"/>
                    <a:pt x="200" y="79"/>
                  </a:cubicBezTo>
                  <a:cubicBezTo>
                    <a:pt x="200" y="51"/>
                    <a:pt x="172" y="22"/>
                    <a:pt x="115" y="22"/>
                  </a:cubicBezTo>
                  <a:cubicBezTo>
                    <a:pt x="86" y="8"/>
                    <a:pt x="57" y="1"/>
                    <a:pt x="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447;p45">
              <a:extLst>
                <a:ext uri="{FF2B5EF4-FFF2-40B4-BE49-F238E27FC236}">
                  <a16:creationId xmlns:a16="http://schemas.microsoft.com/office/drawing/2014/main" id="{053570FB-F644-C986-49D6-0FF274B4734A}"/>
                </a:ext>
              </a:extLst>
            </p:cNvPr>
            <p:cNvSpPr/>
            <p:nvPr/>
          </p:nvSpPr>
          <p:spPr>
            <a:xfrm>
              <a:off x="1044311" y="3701607"/>
              <a:ext cx="17350" cy="5006"/>
            </a:xfrm>
            <a:custGeom>
              <a:avLst/>
              <a:gdLst/>
              <a:ahLst/>
              <a:cxnLst/>
              <a:rect l="l" t="t" r="r" b="b"/>
              <a:pathLst>
                <a:path w="201" h="58" extrusionOk="0">
                  <a:moveTo>
                    <a:pt x="86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115" y="58"/>
                  </a:lnTo>
                  <a:cubicBezTo>
                    <a:pt x="172" y="29"/>
                    <a:pt x="200" y="29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448;p45">
              <a:extLst>
                <a:ext uri="{FF2B5EF4-FFF2-40B4-BE49-F238E27FC236}">
                  <a16:creationId xmlns:a16="http://schemas.microsoft.com/office/drawing/2014/main" id="{895548AC-F746-43D8-7E96-0DCB91BA205D}"/>
                </a:ext>
              </a:extLst>
            </p:cNvPr>
            <p:cNvSpPr/>
            <p:nvPr/>
          </p:nvSpPr>
          <p:spPr>
            <a:xfrm>
              <a:off x="1041808" y="3694184"/>
              <a:ext cx="17350" cy="9927"/>
            </a:xfrm>
            <a:custGeom>
              <a:avLst/>
              <a:gdLst/>
              <a:ahLst/>
              <a:cxnLst/>
              <a:rect l="l" t="t" r="r" b="b"/>
              <a:pathLst>
                <a:path w="201" h="115" extrusionOk="0">
                  <a:moveTo>
                    <a:pt x="201" y="0"/>
                  </a:moveTo>
                  <a:lnTo>
                    <a:pt x="201" y="0"/>
                  </a:lnTo>
                  <a:cubicBezTo>
                    <a:pt x="201" y="0"/>
                    <a:pt x="144" y="0"/>
                    <a:pt x="115" y="29"/>
                  </a:cubicBezTo>
                  <a:cubicBezTo>
                    <a:pt x="58" y="58"/>
                    <a:pt x="1" y="86"/>
                    <a:pt x="29" y="115"/>
                  </a:cubicBezTo>
                  <a:cubicBezTo>
                    <a:pt x="29" y="115"/>
                    <a:pt x="86" y="115"/>
                    <a:pt x="115" y="86"/>
                  </a:cubicBezTo>
                  <a:cubicBezTo>
                    <a:pt x="172" y="58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449;p45">
              <a:extLst>
                <a:ext uri="{FF2B5EF4-FFF2-40B4-BE49-F238E27FC236}">
                  <a16:creationId xmlns:a16="http://schemas.microsoft.com/office/drawing/2014/main" id="{39EA931D-CAEE-1CFC-B412-C01E21791784}"/>
                </a:ext>
              </a:extLst>
            </p:cNvPr>
            <p:cNvSpPr/>
            <p:nvPr/>
          </p:nvSpPr>
          <p:spPr>
            <a:xfrm>
              <a:off x="1041808" y="3689264"/>
              <a:ext cx="12430" cy="14847"/>
            </a:xfrm>
            <a:custGeom>
              <a:avLst/>
              <a:gdLst/>
              <a:ahLst/>
              <a:cxnLst/>
              <a:rect l="l" t="t" r="r" b="b"/>
              <a:pathLst>
                <a:path w="144" h="172" extrusionOk="0">
                  <a:moveTo>
                    <a:pt x="144" y="0"/>
                  </a:moveTo>
                  <a:cubicBezTo>
                    <a:pt x="115" y="0"/>
                    <a:pt x="86" y="0"/>
                    <a:pt x="58" y="57"/>
                  </a:cubicBezTo>
                  <a:cubicBezTo>
                    <a:pt x="1" y="115"/>
                    <a:pt x="1" y="172"/>
                    <a:pt x="1" y="172"/>
                  </a:cubicBezTo>
                  <a:cubicBezTo>
                    <a:pt x="1" y="172"/>
                    <a:pt x="58" y="143"/>
                    <a:pt x="86" y="86"/>
                  </a:cubicBezTo>
                  <a:cubicBezTo>
                    <a:pt x="115" y="57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450;p45">
              <a:extLst>
                <a:ext uri="{FF2B5EF4-FFF2-40B4-BE49-F238E27FC236}">
                  <a16:creationId xmlns:a16="http://schemas.microsoft.com/office/drawing/2014/main" id="{911A2170-AD1F-1CE1-523E-83D925749C51}"/>
                </a:ext>
              </a:extLst>
            </p:cNvPr>
            <p:cNvSpPr/>
            <p:nvPr/>
          </p:nvSpPr>
          <p:spPr>
            <a:xfrm>
              <a:off x="1041808" y="3684258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29" y="1"/>
                    <a:pt x="1" y="30"/>
                    <a:pt x="1" y="87"/>
                  </a:cubicBezTo>
                  <a:lnTo>
                    <a:pt x="1" y="201"/>
                  </a:lnTo>
                  <a:cubicBezTo>
                    <a:pt x="1" y="201"/>
                    <a:pt x="29" y="173"/>
                    <a:pt x="29" y="115"/>
                  </a:cubicBezTo>
                  <a:cubicBezTo>
                    <a:pt x="58" y="58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451;p45">
              <a:extLst>
                <a:ext uri="{FF2B5EF4-FFF2-40B4-BE49-F238E27FC236}">
                  <a16:creationId xmlns:a16="http://schemas.microsoft.com/office/drawing/2014/main" id="{D50EDB75-B3A5-FF0B-F005-15130311CEA2}"/>
                </a:ext>
              </a:extLst>
            </p:cNvPr>
            <p:cNvSpPr/>
            <p:nvPr/>
          </p:nvSpPr>
          <p:spPr>
            <a:xfrm>
              <a:off x="1034385" y="3684258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3"/>
                    <a:pt x="29" y="201"/>
                    <a:pt x="58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3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452;p45">
              <a:extLst>
                <a:ext uri="{FF2B5EF4-FFF2-40B4-BE49-F238E27FC236}">
                  <a16:creationId xmlns:a16="http://schemas.microsoft.com/office/drawing/2014/main" id="{CBD714CF-5AB1-167E-8BEF-DD0D96694CFB}"/>
                </a:ext>
              </a:extLst>
            </p:cNvPr>
            <p:cNvSpPr/>
            <p:nvPr/>
          </p:nvSpPr>
          <p:spPr>
            <a:xfrm>
              <a:off x="1024544" y="3686070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32" y="1"/>
                  </a:moveTo>
                  <a:cubicBezTo>
                    <a:pt x="30" y="1"/>
                    <a:pt x="29" y="3"/>
                    <a:pt x="29" y="9"/>
                  </a:cubicBezTo>
                  <a:cubicBezTo>
                    <a:pt x="0" y="9"/>
                    <a:pt x="29" y="66"/>
                    <a:pt x="57" y="94"/>
                  </a:cubicBezTo>
                  <a:cubicBezTo>
                    <a:pt x="86" y="152"/>
                    <a:pt x="115" y="180"/>
                    <a:pt x="143" y="180"/>
                  </a:cubicBezTo>
                  <a:cubicBezTo>
                    <a:pt x="143" y="180"/>
                    <a:pt x="143" y="123"/>
                    <a:pt x="86" y="66"/>
                  </a:cubicBezTo>
                  <a:cubicBezTo>
                    <a:pt x="63" y="4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453;p45">
              <a:extLst>
                <a:ext uri="{FF2B5EF4-FFF2-40B4-BE49-F238E27FC236}">
                  <a16:creationId xmlns:a16="http://schemas.microsoft.com/office/drawing/2014/main" id="{9A13E1FF-374E-B911-91A6-FEF64EA0F36F}"/>
                </a:ext>
              </a:extLst>
            </p:cNvPr>
            <p:cNvSpPr/>
            <p:nvPr/>
          </p:nvSpPr>
          <p:spPr>
            <a:xfrm>
              <a:off x="1019538" y="3694184"/>
              <a:ext cx="14933" cy="9927"/>
            </a:xfrm>
            <a:custGeom>
              <a:avLst/>
              <a:gdLst/>
              <a:ahLst/>
              <a:cxnLst/>
              <a:rect l="l" t="t" r="r" b="b"/>
              <a:pathLst>
                <a:path w="173" h="115" extrusionOk="0">
                  <a:moveTo>
                    <a:pt x="1" y="0"/>
                  </a:moveTo>
                  <a:cubicBezTo>
                    <a:pt x="1" y="0"/>
                    <a:pt x="30" y="58"/>
                    <a:pt x="87" y="86"/>
                  </a:cubicBezTo>
                  <a:cubicBezTo>
                    <a:pt x="115" y="115"/>
                    <a:pt x="173" y="115"/>
                    <a:pt x="173" y="115"/>
                  </a:cubicBezTo>
                  <a:cubicBezTo>
                    <a:pt x="173" y="86"/>
                    <a:pt x="144" y="58"/>
                    <a:pt x="115" y="29"/>
                  </a:cubicBezTo>
                  <a:cubicBezTo>
                    <a:pt x="58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454;p45">
              <a:extLst>
                <a:ext uri="{FF2B5EF4-FFF2-40B4-BE49-F238E27FC236}">
                  <a16:creationId xmlns:a16="http://schemas.microsoft.com/office/drawing/2014/main" id="{FD1D8B0D-92EF-44E8-4489-DB28393A3475}"/>
                </a:ext>
              </a:extLst>
            </p:cNvPr>
            <p:cNvSpPr/>
            <p:nvPr/>
          </p:nvSpPr>
          <p:spPr>
            <a:xfrm>
              <a:off x="1017121" y="3702988"/>
              <a:ext cx="17350" cy="3625"/>
            </a:xfrm>
            <a:custGeom>
              <a:avLst/>
              <a:gdLst/>
              <a:ahLst/>
              <a:cxnLst/>
              <a:rect l="l" t="t" r="r" b="b"/>
              <a:pathLst>
                <a:path w="201" h="42" extrusionOk="0">
                  <a:moveTo>
                    <a:pt x="60" y="0"/>
                  </a:moveTo>
                  <a:cubicBezTo>
                    <a:pt x="26" y="0"/>
                    <a:pt x="0" y="13"/>
                    <a:pt x="0" y="13"/>
                  </a:cubicBezTo>
                  <a:cubicBezTo>
                    <a:pt x="0" y="13"/>
                    <a:pt x="29" y="42"/>
                    <a:pt x="86" y="42"/>
                  </a:cubicBezTo>
                  <a:lnTo>
                    <a:pt x="201" y="42"/>
                  </a:lnTo>
                  <a:cubicBezTo>
                    <a:pt x="201" y="42"/>
                    <a:pt x="172" y="13"/>
                    <a:pt x="115" y="13"/>
                  </a:cubicBezTo>
                  <a:cubicBezTo>
                    <a:pt x="96" y="3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455;p45">
              <a:extLst>
                <a:ext uri="{FF2B5EF4-FFF2-40B4-BE49-F238E27FC236}">
                  <a16:creationId xmlns:a16="http://schemas.microsoft.com/office/drawing/2014/main" id="{33776765-4051-BC25-EEC2-6F0C1568B5B9}"/>
                </a:ext>
              </a:extLst>
            </p:cNvPr>
            <p:cNvSpPr/>
            <p:nvPr/>
          </p:nvSpPr>
          <p:spPr>
            <a:xfrm>
              <a:off x="1017121" y="3707909"/>
              <a:ext cx="17350" cy="5524"/>
            </a:xfrm>
            <a:custGeom>
              <a:avLst/>
              <a:gdLst/>
              <a:ahLst/>
              <a:cxnLst/>
              <a:rect l="l" t="t" r="r" b="b"/>
              <a:pathLst>
                <a:path w="201" h="64" extrusionOk="0">
                  <a:moveTo>
                    <a:pt x="184" y="0"/>
                  </a:moveTo>
                  <a:cubicBezTo>
                    <a:pt x="163" y="0"/>
                    <a:pt x="124" y="13"/>
                    <a:pt x="86" y="13"/>
                  </a:cubicBezTo>
                  <a:cubicBezTo>
                    <a:pt x="29" y="13"/>
                    <a:pt x="0" y="42"/>
                    <a:pt x="0" y="42"/>
                  </a:cubicBezTo>
                  <a:cubicBezTo>
                    <a:pt x="0" y="56"/>
                    <a:pt x="15" y="63"/>
                    <a:pt x="36" y="63"/>
                  </a:cubicBezTo>
                  <a:cubicBezTo>
                    <a:pt x="58" y="63"/>
                    <a:pt x="86" y="56"/>
                    <a:pt x="115" y="42"/>
                  </a:cubicBezTo>
                  <a:cubicBezTo>
                    <a:pt x="172" y="42"/>
                    <a:pt x="201" y="13"/>
                    <a:pt x="201" y="13"/>
                  </a:cubicBezTo>
                  <a:cubicBezTo>
                    <a:pt x="201" y="4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456;p45">
              <a:extLst>
                <a:ext uri="{FF2B5EF4-FFF2-40B4-BE49-F238E27FC236}">
                  <a16:creationId xmlns:a16="http://schemas.microsoft.com/office/drawing/2014/main" id="{67289EC2-057E-473D-C586-59E25E2F550E}"/>
                </a:ext>
              </a:extLst>
            </p:cNvPr>
            <p:cNvSpPr/>
            <p:nvPr/>
          </p:nvSpPr>
          <p:spPr>
            <a:xfrm>
              <a:off x="1019538" y="3709031"/>
              <a:ext cx="17436" cy="8459"/>
            </a:xfrm>
            <a:custGeom>
              <a:avLst/>
              <a:gdLst/>
              <a:ahLst/>
              <a:cxnLst/>
              <a:rect l="l" t="t" r="r" b="b"/>
              <a:pathLst>
                <a:path w="202" h="98" extrusionOk="0">
                  <a:moveTo>
                    <a:pt x="173" y="0"/>
                  </a:moveTo>
                  <a:cubicBezTo>
                    <a:pt x="173" y="0"/>
                    <a:pt x="115" y="0"/>
                    <a:pt x="87" y="29"/>
                  </a:cubicBezTo>
                  <a:cubicBezTo>
                    <a:pt x="30" y="57"/>
                    <a:pt x="1" y="86"/>
                    <a:pt x="1" y="86"/>
                  </a:cubicBezTo>
                  <a:cubicBezTo>
                    <a:pt x="1" y="94"/>
                    <a:pt x="6" y="98"/>
                    <a:pt x="14" y="98"/>
                  </a:cubicBezTo>
                  <a:cubicBezTo>
                    <a:pt x="34" y="98"/>
                    <a:pt x="75" y="78"/>
                    <a:pt x="115" y="57"/>
                  </a:cubicBezTo>
                  <a:cubicBezTo>
                    <a:pt x="144" y="57"/>
                    <a:pt x="201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457;p45">
              <a:extLst>
                <a:ext uri="{FF2B5EF4-FFF2-40B4-BE49-F238E27FC236}">
                  <a16:creationId xmlns:a16="http://schemas.microsoft.com/office/drawing/2014/main" id="{3D64C2F9-3447-AC77-872F-8C7B3E3C37DA}"/>
                </a:ext>
              </a:extLst>
            </p:cNvPr>
            <p:cNvSpPr/>
            <p:nvPr/>
          </p:nvSpPr>
          <p:spPr>
            <a:xfrm>
              <a:off x="1024544" y="3710498"/>
              <a:ext cx="12430" cy="14415"/>
            </a:xfrm>
            <a:custGeom>
              <a:avLst/>
              <a:gdLst/>
              <a:ahLst/>
              <a:cxnLst/>
              <a:rect l="l" t="t" r="r" b="b"/>
              <a:pathLst>
                <a:path w="144" h="167" extrusionOk="0">
                  <a:moveTo>
                    <a:pt x="120" y="1"/>
                  </a:moveTo>
                  <a:cubicBezTo>
                    <a:pt x="99" y="1"/>
                    <a:pt x="78" y="27"/>
                    <a:pt x="57" y="69"/>
                  </a:cubicBezTo>
                  <a:cubicBezTo>
                    <a:pt x="29" y="126"/>
                    <a:pt x="0" y="155"/>
                    <a:pt x="0" y="155"/>
                  </a:cubicBezTo>
                  <a:cubicBezTo>
                    <a:pt x="8" y="163"/>
                    <a:pt x="16" y="166"/>
                    <a:pt x="23" y="166"/>
                  </a:cubicBezTo>
                  <a:cubicBezTo>
                    <a:pt x="44" y="166"/>
                    <a:pt x="65" y="140"/>
                    <a:pt x="86" y="98"/>
                  </a:cubicBezTo>
                  <a:cubicBezTo>
                    <a:pt x="115" y="40"/>
                    <a:pt x="143" y="12"/>
                    <a:pt x="143" y="12"/>
                  </a:cubicBezTo>
                  <a:cubicBezTo>
                    <a:pt x="136" y="4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458;p45">
              <a:extLst>
                <a:ext uri="{FF2B5EF4-FFF2-40B4-BE49-F238E27FC236}">
                  <a16:creationId xmlns:a16="http://schemas.microsoft.com/office/drawing/2014/main" id="{DF531025-D0E3-7E82-5223-E5BF3013844E}"/>
                </a:ext>
              </a:extLst>
            </p:cNvPr>
            <p:cNvSpPr/>
            <p:nvPr/>
          </p:nvSpPr>
          <p:spPr>
            <a:xfrm>
              <a:off x="1031968" y="3711447"/>
              <a:ext cx="7423" cy="17436"/>
            </a:xfrm>
            <a:custGeom>
              <a:avLst/>
              <a:gdLst/>
              <a:ahLst/>
              <a:cxnLst/>
              <a:rect l="l" t="t" r="r" b="b"/>
              <a:pathLst>
                <a:path w="86" h="202" extrusionOk="0">
                  <a:moveTo>
                    <a:pt x="86" y="1"/>
                  </a:moveTo>
                  <a:cubicBezTo>
                    <a:pt x="86" y="1"/>
                    <a:pt x="29" y="29"/>
                    <a:pt x="29" y="87"/>
                  </a:cubicBezTo>
                  <a:cubicBezTo>
                    <a:pt x="0" y="144"/>
                    <a:pt x="29" y="201"/>
                    <a:pt x="29" y="201"/>
                  </a:cubicBezTo>
                  <a:cubicBezTo>
                    <a:pt x="29" y="201"/>
                    <a:pt x="57" y="172"/>
                    <a:pt x="86" y="11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459;p45">
              <a:extLst>
                <a:ext uri="{FF2B5EF4-FFF2-40B4-BE49-F238E27FC236}">
                  <a16:creationId xmlns:a16="http://schemas.microsoft.com/office/drawing/2014/main" id="{4210E22E-7650-3CBC-C9ED-76E514F6FCB9}"/>
                </a:ext>
              </a:extLst>
            </p:cNvPr>
            <p:cNvSpPr/>
            <p:nvPr/>
          </p:nvSpPr>
          <p:spPr>
            <a:xfrm>
              <a:off x="1039305" y="3711447"/>
              <a:ext cx="5093" cy="17436"/>
            </a:xfrm>
            <a:custGeom>
              <a:avLst/>
              <a:gdLst/>
              <a:ahLst/>
              <a:cxnLst/>
              <a:rect l="l" t="t" r="r" b="b"/>
              <a:pathLst>
                <a:path w="59" h="202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30" y="201"/>
                    <a:pt x="58" y="201"/>
                  </a:cubicBezTo>
                  <a:cubicBezTo>
                    <a:pt x="58" y="201"/>
                    <a:pt x="58" y="172"/>
                    <a:pt x="58" y="87"/>
                  </a:cubicBezTo>
                  <a:cubicBezTo>
                    <a:pt x="58" y="29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460;p45">
              <a:extLst>
                <a:ext uri="{FF2B5EF4-FFF2-40B4-BE49-F238E27FC236}">
                  <a16:creationId xmlns:a16="http://schemas.microsoft.com/office/drawing/2014/main" id="{B25A9154-7057-F1B9-22C3-5E2AF707A3F2}"/>
                </a:ext>
              </a:extLst>
            </p:cNvPr>
            <p:cNvSpPr/>
            <p:nvPr/>
          </p:nvSpPr>
          <p:spPr>
            <a:xfrm>
              <a:off x="1041808" y="3710498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24" y="1"/>
                  </a:moveTo>
                  <a:cubicBezTo>
                    <a:pt x="16" y="1"/>
                    <a:pt x="8" y="4"/>
                    <a:pt x="1" y="12"/>
                  </a:cubicBezTo>
                  <a:cubicBezTo>
                    <a:pt x="1" y="12"/>
                    <a:pt x="1" y="40"/>
                    <a:pt x="29" y="98"/>
                  </a:cubicBezTo>
                  <a:cubicBezTo>
                    <a:pt x="86" y="155"/>
                    <a:pt x="115" y="183"/>
                    <a:pt x="115" y="183"/>
                  </a:cubicBezTo>
                  <a:cubicBezTo>
                    <a:pt x="144" y="155"/>
                    <a:pt x="115" y="126"/>
                    <a:pt x="86" y="69"/>
                  </a:cubicBezTo>
                  <a:cubicBezTo>
                    <a:pt x="65" y="27"/>
                    <a:pt x="44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461;p45">
              <a:extLst>
                <a:ext uri="{FF2B5EF4-FFF2-40B4-BE49-F238E27FC236}">
                  <a16:creationId xmlns:a16="http://schemas.microsoft.com/office/drawing/2014/main" id="{73F4BA62-A743-F1E2-91A7-4AA4B0D83DBD}"/>
                </a:ext>
              </a:extLst>
            </p:cNvPr>
            <p:cNvSpPr/>
            <p:nvPr/>
          </p:nvSpPr>
          <p:spPr>
            <a:xfrm>
              <a:off x="1044311" y="3709031"/>
              <a:ext cx="14847" cy="9927"/>
            </a:xfrm>
            <a:custGeom>
              <a:avLst/>
              <a:gdLst/>
              <a:ahLst/>
              <a:cxnLst/>
              <a:rect l="l" t="t" r="r" b="b"/>
              <a:pathLst>
                <a:path w="172" h="115" extrusionOk="0">
                  <a:moveTo>
                    <a:pt x="0" y="0"/>
                  </a:moveTo>
                  <a:cubicBezTo>
                    <a:pt x="0" y="0"/>
                    <a:pt x="29" y="57"/>
                    <a:pt x="57" y="86"/>
                  </a:cubicBezTo>
                  <a:cubicBezTo>
                    <a:pt x="115" y="115"/>
                    <a:pt x="172" y="115"/>
                    <a:pt x="172" y="115"/>
                  </a:cubicBezTo>
                  <a:cubicBezTo>
                    <a:pt x="172" y="86"/>
                    <a:pt x="143" y="57"/>
                    <a:pt x="86" y="29"/>
                  </a:cubicBezTo>
                  <a:cubicBezTo>
                    <a:pt x="5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462;p45">
              <a:extLst>
                <a:ext uri="{FF2B5EF4-FFF2-40B4-BE49-F238E27FC236}">
                  <a16:creationId xmlns:a16="http://schemas.microsoft.com/office/drawing/2014/main" id="{E9B990FC-6EFA-DC0C-9F07-548756770E6A}"/>
                </a:ext>
              </a:extLst>
            </p:cNvPr>
            <p:cNvSpPr/>
            <p:nvPr/>
          </p:nvSpPr>
          <p:spPr>
            <a:xfrm>
              <a:off x="1044311" y="3706527"/>
              <a:ext cx="17350" cy="3625"/>
            </a:xfrm>
            <a:custGeom>
              <a:avLst/>
              <a:gdLst/>
              <a:ahLst/>
              <a:cxnLst/>
              <a:rect l="l" t="t" r="r" b="b"/>
              <a:pathLst>
                <a:path w="201" h="42" extrusionOk="0">
                  <a:moveTo>
                    <a:pt x="0" y="1"/>
                  </a:moveTo>
                  <a:cubicBezTo>
                    <a:pt x="0" y="1"/>
                    <a:pt x="29" y="29"/>
                    <a:pt x="86" y="29"/>
                  </a:cubicBezTo>
                  <a:cubicBezTo>
                    <a:pt x="105" y="39"/>
                    <a:pt x="124" y="42"/>
                    <a:pt x="141" y="42"/>
                  </a:cubicBezTo>
                  <a:cubicBezTo>
                    <a:pt x="175" y="42"/>
                    <a:pt x="200" y="29"/>
                    <a:pt x="200" y="29"/>
                  </a:cubicBezTo>
                  <a:cubicBezTo>
                    <a:pt x="200" y="29"/>
                    <a:pt x="17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463;p45">
              <a:extLst>
                <a:ext uri="{FF2B5EF4-FFF2-40B4-BE49-F238E27FC236}">
                  <a16:creationId xmlns:a16="http://schemas.microsoft.com/office/drawing/2014/main" id="{7D45A7E6-99E5-4920-C643-86B319A69167}"/>
                </a:ext>
              </a:extLst>
            </p:cNvPr>
            <p:cNvSpPr/>
            <p:nvPr/>
          </p:nvSpPr>
          <p:spPr>
            <a:xfrm>
              <a:off x="1044311" y="3699708"/>
              <a:ext cx="17350" cy="5524"/>
            </a:xfrm>
            <a:custGeom>
              <a:avLst/>
              <a:gdLst/>
              <a:ahLst/>
              <a:cxnLst/>
              <a:rect l="l" t="t" r="r" b="b"/>
              <a:pathLst>
                <a:path w="201" h="64" extrusionOk="0">
                  <a:moveTo>
                    <a:pt x="165" y="1"/>
                  </a:moveTo>
                  <a:cubicBezTo>
                    <a:pt x="143" y="1"/>
                    <a:pt x="115" y="8"/>
                    <a:pt x="86" y="22"/>
                  </a:cubicBezTo>
                  <a:cubicBezTo>
                    <a:pt x="29" y="22"/>
                    <a:pt x="0" y="51"/>
                    <a:pt x="0" y="51"/>
                  </a:cubicBezTo>
                  <a:cubicBezTo>
                    <a:pt x="0" y="60"/>
                    <a:pt x="7" y="64"/>
                    <a:pt x="17" y="64"/>
                  </a:cubicBezTo>
                  <a:cubicBezTo>
                    <a:pt x="38" y="64"/>
                    <a:pt x="76" y="51"/>
                    <a:pt x="115" y="51"/>
                  </a:cubicBezTo>
                  <a:cubicBezTo>
                    <a:pt x="172" y="51"/>
                    <a:pt x="200" y="22"/>
                    <a:pt x="200" y="22"/>
                  </a:cubicBezTo>
                  <a:cubicBezTo>
                    <a:pt x="200" y="8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64;p45">
              <a:extLst>
                <a:ext uri="{FF2B5EF4-FFF2-40B4-BE49-F238E27FC236}">
                  <a16:creationId xmlns:a16="http://schemas.microsoft.com/office/drawing/2014/main" id="{CD2FE44D-2C0B-21C9-4194-A9E9FB4FFFA2}"/>
                </a:ext>
              </a:extLst>
            </p:cNvPr>
            <p:cNvSpPr/>
            <p:nvPr/>
          </p:nvSpPr>
          <p:spPr>
            <a:xfrm>
              <a:off x="1041808" y="3690645"/>
              <a:ext cx="17350" cy="12084"/>
            </a:xfrm>
            <a:custGeom>
              <a:avLst/>
              <a:gdLst/>
              <a:ahLst/>
              <a:cxnLst/>
              <a:rect l="l" t="t" r="r" b="b"/>
              <a:pathLst>
                <a:path w="201" h="140" extrusionOk="0">
                  <a:moveTo>
                    <a:pt x="160" y="1"/>
                  </a:moveTo>
                  <a:cubicBezTo>
                    <a:pt x="141" y="1"/>
                    <a:pt x="107" y="21"/>
                    <a:pt x="86" y="41"/>
                  </a:cubicBezTo>
                  <a:cubicBezTo>
                    <a:pt x="29" y="99"/>
                    <a:pt x="1" y="127"/>
                    <a:pt x="1" y="127"/>
                  </a:cubicBezTo>
                  <a:cubicBezTo>
                    <a:pt x="9" y="136"/>
                    <a:pt x="17" y="139"/>
                    <a:pt x="26" y="139"/>
                  </a:cubicBezTo>
                  <a:cubicBezTo>
                    <a:pt x="48" y="139"/>
                    <a:pt x="75" y="119"/>
                    <a:pt x="115" y="99"/>
                  </a:cubicBezTo>
                  <a:cubicBezTo>
                    <a:pt x="172" y="41"/>
                    <a:pt x="201" y="13"/>
                    <a:pt x="172" y="13"/>
                  </a:cubicBezTo>
                  <a:cubicBezTo>
                    <a:pt x="172" y="4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65;p45">
              <a:extLst>
                <a:ext uri="{FF2B5EF4-FFF2-40B4-BE49-F238E27FC236}">
                  <a16:creationId xmlns:a16="http://schemas.microsoft.com/office/drawing/2014/main" id="{0A4D6AC2-88B0-4913-E3B2-94A89E4C123B}"/>
                </a:ext>
              </a:extLst>
            </p:cNvPr>
            <p:cNvSpPr/>
            <p:nvPr/>
          </p:nvSpPr>
          <p:spPr>
            <a:xfrm>
              <a:off x="1041808" y="3686070"/>
              <a:ext cx="10013" cy="15623"/>
            </a:xfrm>
            <a:custGeom>
              <a:avLst/>
              <a:gdLst/>
              <a:ahLst/>
              <a:cxnLst/>
              <a:rect l="l" t="t" r="r" b="b"/>
              <a:pathLst>
                <a:path w="116" h="181" extrusionOk="0">
                  <a:moveTo>
                    <a:pt x="83" y="1"/>
                  </a:moveTo>
                  <a:cubicBezTo>
                    <a:pt x="75" y="1"/>
                    <a:pt x="52" y="43"/>
                    <a:pt x="29" y="66"/>
                  </a:cubicBezTo>
                  <a:cubicBezTo>
                    <a:pt x="1" y="123"/>
                    <a:pt x="1" y="180"/>
                    <a:pt x="1" y="180"/>
                  </a:cubicBezTo>
                  <a:cubicBezTo>
                    <a:pt x="1" y="180"/>
                    <a:pt x="58" y="152"/>
                    <a:pt x="58" y="94"/>
                  </a:cubicBezTo>
                  <a:cubicBezTo>
                    <a:pt x="86" y="66"/>
                    <a:pt x="115" y="9"/>
                    <a:pt x="86" y="9"/>
                  </a:cubicBezTo>
                  <a:cubicBezTo>
                    <a:pt x="86" y="3"/>
                    <a:pt x="85" y="1"/>
                    <a:pt x="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66;p45">
              <a:extLst>
                <a:ext uri="{FF2B5EF4-FFF2-40B4-BE49-F238E27FC236}">
                  <a16:creationId xmlns:a16="http://schemas.microsoft.com/office/drawing/2014/main" id="{50313F7C-BD35-A786-F5E6-DBAFCA57AB04}"/>
                </a:ext>
              </a:extLst>
            </p:cNvPr>
            <p:cNvSpPr/>
            <p:nvPr/>
          </p:nvSpPr>
          <p:spPr>
            <a:xfrm>
              <a:off x="1036888" y="3684258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58" y="1"/>
                  </a:moveTo>
                  <a:cubicBezTo>
                    <a:pt x="29" y="1"/>
                    <a:pt x="29" y="30"/>
                    <a:pt x="0" y="87"/>
                  </a:cubicBezTo>
                  <a:cubicBezTo>
                    <a:pt x="0" y="144"/>
                    <a:pt x="0" y="201"/>
                    <a:pt x="29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30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67;p45">
              <a:extLst>
                <a:ext uri="{FF2B5EF4-FFF2-40B4-BE49-F238E27FC236}">
                  <a16:creationId xmlns:a16="http://schemas.microsoft.com/office/drawing/2014/main" id="{4B9EE17D-AB2E-2C94-D8B5-8954934F10A0}"/>
                </a:ext>
              </a:extLst>
            </p:cNvPr>
            <p:cNvSpPr/>
            <p:nvPr/>
          </p:nvSpPr>
          <p:spPr>
            <a:xfrm>
              <a:off x="1029465" y="3686070"/>
              <a:ext cx="9927" cy="16228"/>
            </a:xfrm>
            <a:custGeom>
              <a:avLst/>
              <a:gdLst/>
              <a:ahLst/>
              <a:cxnLst/>
              <a:rect l="l" t="t" r="r" b="b"/>
              <a:pathLst>
                <a:path w="115" h="188" extrusionOk="0">
                  <a:moveTo>
                    <a:pt x="45" y="1"/>
                  </a:moveTo>
                  <a:cubicBezTo>
                    <a:pt x="40" y="1"/>
                    <a:pt x="34" y="3"/>
                    <a:pt x="29" y="9"/>
                  </a:cubicBezTo>
                  <a:cubicBezTo>
                    <a:pt x="29" y="9"/>
                    <a:pt x="0" y="37"/>
                    <a:pt x="29" y="94"/>
                  </a:cubicBezTo>
                  <a:cubicBezTo>
                    <a:pt x="52" y="141"/>
                    <a:pt x="76" y="188"/>
                    <a:pt x="84" y="188"/>
                  </a:cubicBezTo>
                  <a:cubicBezTo>
                    <a:pt x="85" y="188"/>
                    <a:pt x="86" y="186"/>
                    <a:pt x="86" y="180"/>
                  </a:cubicBezTo>
                  <a:cubicBezTo>
                    <a:pt x="115" y="180"/>
                    <a:pt x="86" y="152"/>
                    <a:pt x="86" y="94"/>
                  </a:cubicBezTo>
                  <a:cubicBezTo>
                    <a:pt x="86" y="48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68;p45">
              <a:extLst>
                <a:ext uri="{FF2B5EF4-FFF2-40B4-BE49-F238E27FC236}">
                  <a16:creationId xmlns:a16="http://schemas.microsoft.com/office/drawing/2014/main" id="{8A774D07-7411-22B4-A6C9-795377D09FDF}"/>
                </a:ext>
              </a:extLst>
            </p:cNvPr>
            <p:cNvSpPr/>
            <p:nvPr/>
          </p:nvSpPr>
          <p:spPr>
            <a:xfrm>
              <a:off x="1022041" y="3689264"/>
              <a:ext cx="14933" cy="14847"/>
            </a:xfrm>
            <a:custGeom>
              <a:avLst/>
              <a:gdLst/>
              <a:ahLst/>
              <a:cxnLst/>
              <a:rect l="l" t="t" r="r" b="b"/>
              <a:pathLst>
                <a:path w="173" h="172" extrusionOk="0">
                  <a:moveTo>
                    <a:pt x="29" y="0"/>
                  </a:moveTo>
                  <a:cubicBezTo>
                    <a:pt x="1" y="29"/>
                    <a:pt x="29" y="57"/>
                    <a:pt x="58" y="115"/>
                  </a:cubicBezTo>
                  <a:cubicBezTo>
                    <a:pt x="115" y="143"/>
                    <a:pt x="144" y="172"/>
                    <a:pt x="172" y="172"/>
                  </a:cubicBezTo>
                  <a:cubicBezTo>
                    <a:pt x="172" y="143"/>
                    <a:pt x="172" y="115"/>
                    <a:pt x="115" y="57"/>
                  </a:cubicBezTo>
                  <a:cubicBezTo>
                    <a:pt x="58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69;p45">
              <a:extLst>
                <a:ext uri="{FF2B5EF4-FFF2-40B4-BE49-F238E27FC236}">
                  <a16:creationId xmlns:a16="http://schemas.microsoft.com/office/drawing/2014/main" id="{04B51168-13E1-F0E2-8156-CEA1ABB8AB92}"/>
                </a:ext>
              </a:extLst>
            </p:cNvPr>
            <p:cNvSpPr/>
            <p:nvPr/>
          </p:nvSpPr>
          <p:spPr>
            <a:xfrm>
              <a:off x="1017121" y="3696687"/>
              <a:ext cx="17350" cy="8545"/>
            </a:xfrm>
            <a:custGeom>
              <a:avLst/>
              <a:gdLst/>
              <a:ahLst/>
              <a:cxnLst/>
              <a:rect l="l" t="t" r="r" b="b"/>
              <a:pathLst>
                <a:path w="201" h="99" extrusionOk="0">
                  <a:moveTo>
                    <a:pt x="0" y="0"/>
                  </a:moveTo>
                  <a:cubicBezTo>
                    <a:pt x="0" y="0"/>
                    <a:pt x="29" y="57"/>
                    <a:pt x="86" y="86"/>
                  </a:cubicBezTo>
                  <a:cubicBezTo>
                    <a:pt x="124" y="86"/>
                    <a:pt x="163" y="99"/>
                    <a:pt x="184" y="99"/>
                  </a:cubicBezTo>
                  <a:cubicBezTo>
                    <a:pt x="194" y="99"/>
                    <a:pt x="201" y="95"/>
                    <a:pt x="201" y="86"/>
                  </a:cubicBezTo>
                  <a:cubicBezTo>
                    <a:pt x="201" y="57"/>
                    <a:pt x="172" y="29"/>
                    <a:pt x="115" y="29"/>
                  </a:cubicBezTo>
                  <a:cubicBezTo>
                    <a:pt x="58" y="0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70;p45">
              <a:extLst>
                <a:ext uri="{FF2B5EF4-FFF2-40B4-BE49-F238E27FC236}">
                  <a16:creationId xmlns:a16="http://schemas.microsoft.com/office/drawing/2014/main" id="{9A48BDAF-5CFD-79AA-06EF-2939462BEE57}"/>
                </a:ext>
              </a:extLst>
            </p:cNvPr>
            <p:cNvSpPr/>
            <p:nvPr/>
          </p:nvSpPr>
          <p:spPr>
            <a:xfrm>
              <a:off x="1017121" y="3704024"/>
              <a:ext cx="17350" cy="5093"/>
            </a:xfrm>
            <a:custGeom>
              <a:avLst/>
              <a:gdLst/>
              <a:ahLst/>
              <a:cxnLst/>
              <a:rect l="l" t="t" r="r" b="b"/>
              <a:pathLst>
                <a:path w="201" h="59" extrusionOk="0">
                  <a:moveTo>
                    <a:pt x="86" y="1"/>
                  </a:moveTo>
                  <a:cubicBezTo>
                    <a:pt x="29" y="1"/>
                    <a:pt x="0" y="30"/>
                    <a:pt x="0" y="30"/>
                  </a:cubicBezTo>
                  <a:cubicBezTo>
                    <a:pt x="0" y="58"/>
                    <a:pt x="29" y="58"/>
                    <a:pt x="86" y="58"/>
                  </a:cubicBezTo>
                  <a:cubicBezTo>
                    <a:pt x="143" y="58"/>
                    <a:pt x="201" y="58"/>
                    <a:pt x="201" y="30"/>
                  </a:cubicBezTo>
                  <a:cubicBezTo>
                    <a:pt x="201" y="1"/>
                    <a:pt x="143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71;p45">
              <a:extLst>
                <a:ext uri="{FF2B5EF4-FFF2-40B4-BE49-F238E27FC236}">
                  <a16:creationId xmlns:a16="http://schemas.microsoft.com/office/drawing/2014/main" id="{016A3A7F-8F80-1255-E5A7-A1D7814B8F90}"/>
                </a:ext>
              </a:extLst>
            </p:cNvPr>
            <p:cNvSpPr/>
            <p:nvPr/>
          </p:nvSpPr>
          <p:spPr>
            <a:xfrm>
              <a:off x="1031968" y="3698068"/>
              <a:ext cx="14847" cy="14501"/>
            </a:xfrm>
            <a:custGeom>
              <a:avLst/>
              <a:gdLst/>
              <a:ahLst/>
              <a:cxnLst/>
              <a:rect l="l" t="t" r="r" b="b"/>
              <a:pathLst>
                <a:path w="172" h="168" extrusionOk="0">
                  <a:moveTo>
                    <a:pt x="88" y="1"/>
                  </a:moveTo>
                  <a:cubicBezTo>
                    <a:pt x="77" y="1"/>
                    <a:pt x="66" y="4"/>
                    <a:pt x="57" y="13"/>
                  </a:cubicBezTo>
                  <a:cubicBezTo>
                    <a:pt x="0" y="41"/>
                    <a:pt x="0" y="99"/>
                    <a:pt x="29" y="127"/>
                  </a:cubicBezTo>
                  <a:cubicBezTo>
                    <a:pt x="29" y="147"/>
                    <a:pt x="57" y="168"/>
                    <a:pt x="84" y="168"/>
                  </a:cubicBezTo>
                  <a:cubicBezTo>
                    <a:pt x="95" y="168"/>
                    <a:pt x="106" y="164"/>
                    <a:pt x="115" y="156"/>
                  </a:cubicBezTo>
                  <a:cubicBezTo>
                    <a:pt x="172" y="127"/>
                    <a:pt x="172" y="99"/>
                    <a:pt x="172" y="41"/>
                  </a:cubicBezTo>
                  <a:cubicBezTo>
                    <a:pt x="152" y="21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72;p45">
              <a:extLst>
                <a:ext uri="{FF2B5EF4-FFF2-40B4-BE49-F238E27FC236}">
                  <a16:creationId xmlns:a16="http://schemas.microsoft.com/office/drawing/2014/main" id="{8A2E245A-5FC2-E812-8692-E5ADCBF143FD}"/>
                </a:ext>
              </a:extLst>
            </p:cNvPr>
            <p:cNvSpPr/>
            <p:nvPr/>
          </p:nvSpPr>
          <p:spPr>
            <a:xfrm>
              <a:off x="1036888" y="3699104"/>
              <a:ext cx="9927" cy="14329"/>
            </a:xfrm>
            <a:custGeom>
              <a:avLst/>
              <a:gdLst/>
              <a:ahLst/>
              <a:cxnLst/>
              <a:rect l="l" t="t" r="r" b="b"/>
              <a:pathLst>
                <a:path w="115" h="166" extrusionOk="0">
                  <a:moveTo>
                    <a:pt x="0" y="1"/>
                  </a:moveTo>
                  <a:cubicBezTo>
                    <a:pt x="0" y="1"/>
                    <a:pt x="29" y="29"/>
                    <a:pt x="29" y="29"/>
                  </a:cubicBezTo>
                  <a:cubicBezTo>
                    <a:pt x="58" y="87"/>
                    <a:pt x="58" y="144"/>
                    <a:pt x="0" y="144"/>
                  </a:cubicBezTo>
                  <a:cubicBezTo>
                    <a:pt x="15" y="158"/>
                    <a:pt x="22" y="165"/>
                    <a:pt x="29" y="165"/>
                  </a:cubicBezTo>
                  <a:cubicBezTo>
                    <a:pt x="36" y="165"/>
                    <a:pt x="43" y="158"/>
                    <a:pt x="58" y="144"/>
                  </a:cubicBezTo>
                  <a:cubicBezTo>
                    <a:pt x="115" y="144"/>
                    <a:pt x="115" y="87"/>
                    <a:pt x="86" y="29"/>
                  </a:cubicBezTo>
                  <a:cubicBezTo>
                    <a:pt x="86" y="1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73;p45">
              <a:extLst>
                <a:ext uri="{FF2B5EF4-FFF2-40B4-BE49-F238E27FC236}">
                  <a16:creationId xmlns:a16="http://schemas.microsoft.com/office/drawing/2014/main" id="{DB08F948-9C68-83AA-BCE8-D63F5DFC4E89}"/>
                </a:ext>
              </a:extLst>
            </p:cNvPr>
            <p:cNvSpPr/>
            <p:nvPr/>
          </p:nvSpPr>
          <p:spPr>
            <a:xfrm>
              <a:off x="1157904" y="3815201"/>
              <a:ext cx="10013" cy="17436"/>
            </a:xfrm>
            <a:custGeom>
              <a:avLst/>
              <a:gdLst/>
              <a:ahLst/>
              <a:cxnLst/>
              <a:rect l="l" t="t" r="r" b="b"/>
              <a:pathLst>
                <a:path w="116" h="202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58" y="201"/>
                    <a:pt x="86" y="201"/>
                  </a:cubicBezTo>
                  <a:cubicBezTo>
                    <a:pt x="86" y="201"/>
                    <a:pt x="115" y="144"/>
                    <a:pt x="86" y="87"/>
                  </a:cubicBezTo>
                  <a:cubicBezTo>
                    <a:pt x="58" y="29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74;p45">
              <a:extLst>
                <a:ext uri="{FF2B5EF4-FFF2-40B4-BE49-F238E27FC236}">
                  <a16:creationId xmlns:a16="http://schemas.microsoft.com/office/drawing/2014/main" id="{C4AFB5C1-C4D6-FC1F-674A-31391658AD73}"/>
                </a:ext>
              </a:extLst>
            </p:cNvPr>
            <p:cNvSpPr/>
            <p:nvPr/>
          </p:nvSpPr>
          <p:spPr>
            <a:xfrm>
              <a:off x="1140641" y="3814165"/>
              <a:ext cx="14933" cy="13466"/>
            </a:xfrm>
            <a:custGeom>
              <a:avLst/>
              <a:gdLst/>
              <a:ahLst/>
              <a:cxnLst/>
              <a:rect l="l" t="t" r="r" b="b"/>
              <a:pathLst>
                <a:path w="173" h="156" extrusionOk="0">
                  <a:moveTo>
                    <a:pt x="131" y="1"/>
                  </a:moveTo>
                  <a:cubicBezTo>
                    <a:pt x="112" y="1"/>
                    <a:pt x="78" y="21"/>
                    <a:pt x="58" y="41"/>
                  </a:cubicBezTo>
                  <a:cubicBezTo>
                    <a:pt x="0" y="99"/>
                    <a:pt x="0" y="127"/>
                    <a:pt x="0" y="156"/>
                  </a:cubicBezTo>
                  <a:cubicBezTo>
                    <a:pt x="0" y="156"/>
                    <a:pt x="58" y="127"/>
                    <a:pt x="86" y="99"/>
                  </a:cubicBezTo>
                  <a:cubicBezTo>
                    <a:pt x="143" y="41"/>
                    <a:pt x="172" y="13"/>
                    <a:pt x="143" y="13"/>
                  </a:cubicBezTo>
                  <a:cubicBezTo>
                    <a:pt x="143" y="4"/>
                    <a:pt x="138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75;p45">
              <a:extLst>
                <a:ext uri="{FF2B5EF4-FFF2-40B4-BE49-F238E27FC236}">
                  <a16:creationId xmlns:a16="http://schemas.microsoft.com/office/drawing/2014/main" id="{5C0BD9CA-43EC-7B9C-5EBC-6A2D1210A580}"/>
                </a:ext>
              </a:extLst>
            </p:cNvPr>
            <p:cNvSpPr/>
            <p:nvPr/>
          </p:nvSpPr>
          <p:spPr>
            <a:xfrm>
              <a:off x="1148064" y="3815201"/>
              <a:ext cx="9927" cy="17436"/>
            </a:xfrm>
            <a:custGeom>
              <a:avLst/>
              <a:gdLst/>
              <a:ahLst/>
              <a:cxnLst/>
              <a:rect l="l" t="t" r="r" b="b"/>
              <a:pathLst>
                <a:path w="115" h="202" extrusionOk="0">
                  <a:moveTo>
                    <a:pt x="86" y="1"/>
                  </a:moveTo>
                  <a:cubicBezTo>
                    <a:pt x="86" y="1"/>
                    <a:pt x="57" y="29"/>
                    <a:pt x="29" y="87"/>
                  </a:cubicBezTo>
                  <a:cubicBezTo>
                    <a:pt x="0" y="144"/>
                    <a:pt x="0" y="201"/>
                    <a:pt x="0" y="201"/>
                  </a:cubicBezTo>
                  <a:cubicBezTo>
                    <a:pt x="29" y="201"/>
                    <a:pt x="57" y="172"/>
                    <a:pt x="57" y="115"/>
                  </a:cubicBezTo>
                  <a:cubicBezTo>
                    <a:pt x="86" y="58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76;p45">
              <a:extLst>
                <a:ext uri="{FF2B5EF4-FFF2-40B4-BE49-F238E27FC236}">
                  <a16:creationId xmlns:a16="http://schemas.microsoft.com/office/drawing/2014/main" id="{41E8A131-2148-5308-A901-7C0ED194E41F}"/>
                </a:ext>
              </a:extLst>
            </p:cNvPr>
            <p:cNvSpPr/>
            <p:nvPr/>
          </p:nvSpPr>
          <p:spPr>
            <a:xfrm>
              <a:off x="1155487" y="3815201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29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0" y="172"/>
                    <a:pt x="0" y="230"/>
                    <a:pt x="29" y="230"/>
                  </a:cubicBezTo>
                  <a:cubicBezTo>
                    <a:pt x="57" y="230"/>
                    <a:pt x="57" y="172"/>
                    <a:pt x="57" y="115"/>
                  </a:cubicBezTo>
                  <a:cubicBezTo>
                    <a:pt x="57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77;p45">
              <a:extLst>
                <a:ext uri="{FF2B5EF4-FFF2-40B4-BE49-F238E27FC236}">
                  <a16:creationId xmlns:a16="http://schemas.microsoft.com/office/drawing/2014/main" id="{BBD8E983-7202-600C-C979-F63B85632D59}"/>
                </a:ext>
              </a:extLst>
            </p:cNvPr>
            <p:cNvSpPr/>
            <p:nvPr/>
          </p:nvSpPr>
          <p:spPr>
            <a:xfrm>
              <a:off x="1160407" y="3814165"/>
              <a:ext cx="14847" cy="12084"/>
            </a:xfrm>
            <a:custGeom>
              <a:avLst/>
              <a:gdLst/>
              <a:ahLst/>
              <a:cxnLst/>
              <a:rect l="l" t="t" r="r" b="b"/>
              <a:pathLst>
                <a:path w="172" h="140" extrusionOk="0">
                  <a:moveTo>
                    <a:pt x="26" y="1"/>
                  </a:moveTo>
                  <a:cubicBezTo>
                    <a:pt x="17" y="1"/>
                    <a:pt x="9" y="4"/>
                    <a:pt x="0" y="13"/>
                  </a:cubicBezTo>
                  <a:cubicBezTo>
                    <a:pt x="0" y="13"/>
                    <a:pt x="29" y="41"/>
                    <a:pt x="57" y="99"/>
                  </a:cubicBezTo>
                  <a:cubicBezTo>
                    <a:pt x="98" y="119"/>
                    <a:pt x="124" y="139"/>
                    <a:pt x="146" y="139"/>
                  </a:cubicBezTo>
                  <a:cubicBezTo>
                    <a:pt x="155" y="139"/>
                    <a:pt x="164" y="136"/>
                    <a:pt x="172" y="127"/>
                  </a:cubicBezTo>
                  <a:cubicBezTo>
                    <a:pt x="172" y="127"/>
                    <a:pt x="143" y="99"/>
                    <a:pt x="115" y="41"/>
                  </a:cubicBezTo>
                  <a:cubicBezTo>
                    <a:pt x="74" y="21"/>
                    <a:pt x="48" y="1"/>
                    <a:pt x="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78;p45">
              <a:extLst>
                <a:ext uri="{FF2B5EF4-FFF2-40B4-BE49-F238E27FC236}">
                  <a16:creationId xmlns:a16="http://schemas.microsoft.com/office/drawing/2014/main" id="{A66D6207-50B5-5B33-30E5-7C6C4BA326CA}"/>
                </a:ext>
              </a:extLst>
            </p:cNvPr>
            <p:cNvSpPr/>
            <p:nvPr/>
          </p:nvSpPr>
          <p:spPr>
            <a:xfrm>
              <a:off x="1160407" y="3810885"/>
              <a:ext cx="19853" cy="8718"/>
            </a:xfrm>
            <a:custGeom>
              <a:avLst/>
              <a:gdLst/>
              <a:ahLst/>
              <a:cxnLst/>
              <a:rect l="l" t="t" r="r" b="b"/>
              <a:pathLst>
                <a:path w="230" h="101" extrusionOk="0">
                  <a:moveTo>
                    <a:pt x="50" y="1"/>
                  </a:moveTo>
                  <a:cubicBezTo>
                    <a:pt x="36" y="1"/>
                    <a:pt x="29" y="8"/>
                    <a:pt x="29" y="22"/>
                  </a:cubicBezTo>
                  <a:cubicBezTo>
                    <a:pt x="0" y="51"/>
                    <a:pt x="57" y="51"/>
                    <a:pt x="115" y="79"/>
                  </a:cubicBezTo>
                  <a:cubicBezTo>
                    <a:pt x="143" y="94"/>
                    <a:pt x="165" y="101"/>
                    <a:pt x="183" y="101"/>
                  </a:cubicBezTo>
                  <a:cubicBezTo>
                    <a:pt x="201" y="101"/>
                    <a:pt x="215" y="94"/>
                    <a:pt x="229" y="79"/>
                  </a:cubicBezTo>
                  <a:cubicBezTo>
                    <a:pt x="229" y="51"/>
                    <a:pt x="172" y="51"/>
                    <a:pt x="115" y="22"/>
                  </a:cubicBezTo>
                  <a:cubicBezTo>
                    <a:pt x="86" y="8"/>
                    <a:pt x="65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79;p45">
              <a:extLst>
                <a:ext uri="{FF2B5EF4-FFF2-40B4-BE49-F238E27FC236}">
                  <a16:creationId xmlns:a16="http://schemas.microsoft.com/office/drawing/2014/main" id="{523AE883-1DE7-E555-4E2E-AE8B4BFE8823}"/>
                </a:ext>
              </a:extLst>
            </p:cNvPr>
            <p:cNvSpPr/>
            <p:nvPr/>
          </p:nvSpPr>
          <p:spPr>
            <a:xfrm>
              <a:off x="1162824" y="3806741"/>
              <a:ext cx="17436" cy="5438"/>
            </a:xfrm>
            <a:custGeom>
              <a:avLst/>
              <a:gdLst/>
              <a:ahLst/>
              <a:cxnLst/>
              <a:rect l="l" t="t" r="r" b="b"/>
              <a:pathLst>
                <a:path w="202" h="63" extrusionOk="0">
                  <a:moveTo>
                    <a:pt x="184" y="0"/>
                  </a:moveTo>
                  <a:cubicBezTo>
                    <a:pt x="163" y="0"/>
                    <a:pt x="125" y="13"/>
                    <a:pt x="87" y="13"/>
                  </a:cubicBezTo>
                  <a:cubicBezTo>
                    <a:pt x="29" y="13"/>
                    <a:pt x="1" y="42"/>
                    <a:pt x="1" y="42"/>
                  </a:cubicBezTo>
                  <a:cubicBezTo>
                    <a:pt x="1" y="56"/>
                    <a:pt x="8" y="63"/>
                    <a:pt x="26" y="63"/>
                  </a:cubicBezTo>
                  <a:cubicBezTo>
                    <a:pt x="44" y="63"/>
                    <a:pt x="72" y="56"/>
                    <a:pt x="115" y="42"/>
                  </a:cubicBezTo>
                  <a:cubicBezTo>
                    <a:pt x="173" y="13"/>
                    <a:pt x="201" y="13"/>
                    <a:pt x="201" y="13"/>
                  </a:cubicBezTo>
                  <a:cubicBezTo>
                    <a:pt x="201" y="3"/>
                    <a:pt x="195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80;p45">
              <a:extLst>
                <a:ext uri="{FF2B5EF4-FFF2-40B4-BE49-F238E27FC236}">
                  <a16:creationId xmlns:a16="http://schemas.microsoft.com/office/drawing/2014/main" id="{7CCD8D2A-24F8-0CE0-2292-4FFD81303B02}"/>
                </a:ext>
              </a:extLst>
            </p:cNvPr>
            <p:cNvSpPr/>
            <p:nvPr/>
          </p:nvSpPr>
          <p:spPr>
            <a:xfrm>
              <a:off x="1160407" y="3799405"/>
              <a:ext cx="17350" cy="8459"/>
            </a:xfrm>
            <a:custGeom>
              <a:avLst/>
              <a:gdLst/>
              <a:ahLst/>
              <a:cxnLst/>
              <a:rect l="l" t="t" r="r" b="b"/>
              <a:pathLst>
                <a:path w="201" h="98" extrusionOk="0">
                  <a:moveTo>
                    <a:pt x="187" y="0"/>
                  </a:moveTo>
                  <a:cubicBezTo>
                    <a:pt x="167" y="0"/>
                    <a:pt x="127" y="20"/>
                    <a:pt x="86" y="41"/>
                  </a:cubicBezTo>
                  <a:cubicBezTo>
                    <a:pt x="57" y="69"/>
                    <a:pt x="0" y="98"/>
                    <a:pt x="29" y="98"/>
                  </a:cubicBezTo>
                  <a:cubicBezTo>
                    <a:pt x="29" y="98"/>
                    <a:pt x="57" y="98"/>
                    <a:pt x="115" y="69"/>
                  </a:cubicBezTo>
                  <a:cubicBezTo>
                    <a:pt x="172" y="41"/>
                    <a:pt x="201" y="12"/>
                    <a:pt x="201" y="12"/>
                  </a:cubicBezTo>
                  <a:cubicBezTo>
                    <a:pt x="201" y="4"/>
                    <a:pt x="196" y="0"/>
                    <a:pt x="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81;p45">
              <a:extLst>
                <a:ext uri="{FF2B5EF4-FFF2-40B4-BE49-F238E27FC236}">
                  <a16:creationId xmlns:a16="http://schemas.microsoft.com/office/drawing/2014/main" id="{F302D5B5-6903-365C-352A-3DC0EA92392D}"/>
                </a:ext>
              </a:extLst>
            </p:cNvPr>
            <p:cNvSpPr/>
            <p:nvPr/>
          </p:nvSpPr>
          <p:spPr>
            <a:xfrm>
              <a:off x="1160407" y="3791981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120" y="1"/>
                  </a:moveTo>
                  <a:cubicBezTo>
                    <a:pt x="99" y="1"/>
                    <a:pt x="78" y="28"/>
                    <a:pt x="57" y="69"/>
                  </a:cubicBezTo>
                  <a:cubicBezTo>
                    <a:pt x="0" y="127"/>
                    <a:pt x="0" y="155"/>
                    <a:pt x="0" y="184"/>
                  </a:cubicBezTo>
                  <a:cubicBezTo>
                    <a:pt x="29" y="184"/>
                    <a:pt x="57" y="155"/>
                    <a:pt x="86" y="98"/>
                  </a:cubicBezTo>
                  <a:cubicBezTo>
                    <a:pt x="115" y="69"/>
                    <a:pt x="143" y="12"/>
                    <a:pt x="143" y="12"/>
                  </a:cubicBezTo>
                  <a:cubicBezTo>
                    <a:pt x="136" y="5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82;p45">
              <a:extLst>
                <a:ext uri="{FF2B5EF4-FFF2-40B4-BE49-F238E27FC236}">
                  <a16:creationId xmlns:a16="http://schemas.microsoft.com/office/drawing/2014/main" id="{1BC619DF-A66F-E688-8B4E-F1A3C1D5F5D4}"/>
                </a:ext>
              </a:extLst>
            </p:cNvPr>
            <p:cNvSpPr/>
            <p:nvPr/>
          </p:nvSpPr>
          <p:spPr>
            <a:xfrm>
              <a:off x="1157904" y="3788011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58" y="1"/>
                  </a:moveTo>
                  <a:cubicBezTo>
                    <a:pt x="58" y="1"/>
                    <a:pt x="29" y="30"/>
                    <a:pt x="1" y="87"/>
                  </a:cubicBezTo>
                  <a:lnTo>
                    <a:pt x="1" y="201"/>
                  </a:lnTo>
                  <a:cubicBezTo>
                    <a:pt x="1" y="201"/>
                    <a:pt x="29" y="173"/>
                    <a:pt x="58" y="115"/>
                  </a:cubicBezTo>
                  <a:cubicBezTo>
                    <a:pt x="58" y="58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83;p45">
              <a:extLst>
                <a:ext uri="{FF2B5EF4-FFF2-40B4-BE49-F238E27FC236}">
                  <a16:creationId xmlns:a16="http://schemas.microsoft.com/office/drawing/2014/main" id="{F75263DE-F671-224D-5A15-EDAE5E8C4B43}"/>
                </a:ext>
              </a:extLst>
            </p:cNvPr>
            <p:cNvSpPr/>
            <p:nvPr/>
          </p:nvSpPr>
          <p:spPr>
            <a:xfrm>
              <a:off x="1150481" y="3788011"/>
              <a:ext cx="7510" cy="17436"/>
            </a:xfrm>
            <a:custGeom>
              <a:avLst/>
              <a:gdLst/>
              <a:ahLst/>
              <a:cxnLst/>
              <a:rect l="l" t="t" r="r" b="b"/>
              <a:pathLst>
                <a:path w="87" h="202" extrusionOk="0">
                  <a:moveTo>
                    <a:pt x="29" y="1"/>
                  </a:moveTo>
                  <a:cubicBezTo>
                    <a:pt x="1" y="1"/>
                    <a:pt x="1" y="58"/>
                    <a:pt x="29" y="115"/>
                  </a:cubicBezTo>
                  <a:cubicBezTo>
                    <a:pt x="29" y="173"/>
                    <a:pt x="58" y="201"/>
                    <a:pt x="58" y="201"/>
                  </a:cubicBezTo>
                  <a:cubicBezTo>
                    <a:pt x="87" y="201"/>
                    <a:pt x="58" y="144"/>
                    <a:pt x="58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84;p45">
              <a:extLst>
                <a:ext uri="{FF2B5EF4-FFF2-40B4-BE49-F238E27FC236}">
                  <a16:creationId xmlns:a16="http://schemas.microsoft.com/office/drawing/2014/main" id="{6E7DBEFE-DAFE-C987-3E07-A0C77B64FC69}"/>
                </a:ext>
              </a:extLst>
            </p:cNvPr>
            <p:cNvSpPr/>
            <p:nvPr/>
          </p:nvSpPr>
          <p:spPr>
            <a:xfrm>
              <a:off x="1143058" y="3791981"/>
              <a:ext cx="12516" cy="15882"/>
            </a:xfrm>
            <a:custGeom>
              <a:avLst/>
              <a:gdLst/>
              <a:ahLst/>
              <a:cxnLst/>
              <a:rect l="l" t="t" r="r" b="b"/>
              <a:pathLst>
                <a:path w="145" h="184" extrusionOk="0">
                  <a:moveTo>
                    <a:pt x="24" y="1"/>
                  </a:moveTo>
                  <a:cubicBezTo>
                    <a:pt x="16" y="1"/>
                    <a:pt x="9" y="5"/>
                    <a:pt x="1" y="12"/>
                  </a:cubicBezTo>
                  <a:cubicBezTo>
                    <a:pt x="1" y="12"/>
                    <a:pt x="30" y="41"/>
                    <a:pt x="58" y="98"/>
                  </a:cubicBezTo>
                  <a:cubicBezTo>
                    <a:pt x="87" y="155"/>
                    <a:pt x="115" y="184"/>
                    <a:pt x="144" y="184"/>
                  </a:cubicBezTo>
                  <a:cubicBezTo>
                    <a:pt x="144" y="155"/>
                    <a:pt x="144" y="127"/>
                    <a:pt x="87" y="69"/>
                  </a:cubicBezTo>
                  <a:cubicBezTo>
                    <a:pt x="66" y="28"/>
                    <a:pt x="45" y="1"/>
                    <a:pt x="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85;p45">
              <a:extLst>
                <a:ext uri="{FF2B5EF4-FFF2-40B4-BE49-F238E27FC236}">
                  <a16:creationId xmlns:a16="http://schemas.microsoft.com/office/drawing/2014/main" id="{9A729206-C0F5-F491-3A70-00B42ED5B714}"/>
                </a:ext>
              </a:extLst>
            </p:cNvPr>
            <p:cNvSpPr/>
            <p:nvPr/>
          </p:nvSpPr>
          <p:spPr>
            <a:xfrm>
              <a:off x="1138138" y="3797937"/>
              <a:ext cx="17436" cy="10962"/>
            </a:xfrm>
            <a:custGeom>
              <a:avLst/>
              <a:gdLst/>
              <a:ahLst/>
              <a:cxnLst/>
              <a:rect l="l" t="t" r="r" b="b"/>
              <a:pathLst>
                <a:path w="202" h="127" extrusionOk="0">
                  <a:moveTo>
                    <a:pt x="1" y="0"/>
                  </a:moveTo>
                  <a:cubicBezTo>
                    <a:pt x="1" y="29"/>
                    <a:pt x="29" y="58"/>
                    <a:pt x="58" y="86"/>
                  </a:cubicBezTo>
                  <a:cubicBezTo>
                    <a:pt x="98" y="107"/>
                    <a:pt x="139" y="127"/>
                    <a:pt x="159" y="127"/>
                  </a:cubicBezTo>
                  <a:cubicBezTo>
                    <a:pt x="167" y="127"/>
                    <a:pt x="172" y="123"/>
                    <a:pt x="172" y="115"/>
                  </a:cubicBezTo>
                  <a:cubicBezTo>
                    <a:pt x="201" y="115"/>
                    <a:pt x="144" y="86"/>
                    <a:pt x="87" y="58"/>
                  </a:cubicBezTo>
                  <a:cubicBezTo>
                    <a:pt x="58" y="2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86;p45">
              <a:extLst>
                <a:ext uri="{FF2B5EF4-FFF2-40B4-BE49-F238E27FC236}">
                  <a16:creationId xmlns:a16="http://schemas.microsoft.com/office/drawing/2014/main" id="{2F24731C-9A65-AF5B-1E6A-FC487C327040}"/>
                </a:ext>
              </a:extLst>
            </p:cNvPr>
            <p:cNvSpPr/>
            <p:nvPr/>
          </p:nvSpPr>
          <p:spPr>
            <a:xfrm>
              <a:off x="1135721" y="3807777"/>
              <a:ext cx="17350" cy="2590"/>
            </a:xfrm>
            <a:custGeom>
              <a:avLst/>
              <a:gdLst/>
              <a:ahLst/>
              <a:cxnLst/>
              <a:rect l="l" t="t" r="r" b="b"/>
              <a:pathLst>
                <a:path w="201" h="30" extrusionOk="0">
                  <a:moveTo>
                    <a:pt x="0" y="1"/>
                  </a:moveTo>
                  <a:cubicBezTo>
                    <a:pt x="0" y="1"/>
                    <a:pt x="29" y="30"/>
                    <a:pt x="86" y="30"/>
                  </a:cubicBezTo>
                  <a:lnTo>
                    <a:pt x="200" y="30"/>
                  </a:lnTo>
                  <a:cubicBezTo>
                    <a:pt x="200" y="30"/>
                    <a:pt x="143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87;p45">
              <a:extLst>
                <a:ext uri="{FF2B5EF4-FFF2-40B4-BE49-F238E27FC236}">
                  <a16:creationId xmlns:a16="http://schemas.microsoft.com/office/drawing/2014/main" id="{0E57A7CF-5165-69F9-B8B7-0A557CC3B700}"/>
                </a:ext>
              </a:extLst>
            </p:cNvPr>
            <p:cNvSpPr/>
            <p:nvPr/>
          </p:nvSpPr>
          <p:spPr>
            <a:xfrm>
              <a:off x="1135721" y="3812784"/>
              <a:ext cx="17350" cy="6129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86" y="0"/>
                  </a:moveTo>
                  <a:cubicBezTo>
                    <a:pt x="29" y="0"/>
                    <a:pt x="0" y="57"/>
                    <a:pt x="0" y="57"/>
                  </a:cubicBezTo>
                  <a:cubicBezTo>
                    <a:pt x="0" y="67"/>
                    <a:pt x="6" y="70"/>
                    <a:pt x="17" y="70"/>
                  </a:cubicBezTo>
                  <a:cubicBezTo>
                    <a:pt x="38" y="70"/>
                    <a:pt x="76" y="57"/>
                    <a:pt x="115" y="57"/>
                  </a:cubicBezTo>
                  <a:cubicBezTo>
                    <a:pt x="172" y="57"/>
                    <a:pt x="200" y="29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88;p45">
              <a:extLst>
                <a:ext uri="{FF2B5EF4-FFF2-40B4-BE49-F238E27FC236}">
                  <a16:creationId xmlns:a16="http://schemas.microsoft.com/office/drawing/2014/main" id="{9A9A1C38-6401-AF65-FE2F-26691FE1E4B4}"/>
                </a:ext>
              </a:extLst>
            </p:cNvPr>
            <p:cNvSpPr/>
            <p:nvPr/>
          </p:nvSpPr>
          <p:spPr>
            <a:xfrm>
              <a:off x="1135721" y="3811748"/>
              <a:ext cx="17350" cy="10099"/>
            </a:xfrm>
            <a:custGeom>
              <a:avLst/>
              <a:gdLst/>
              <a:ahLst/>
              <a:cxnLst/>
              <a:rect l="l" t="t" r="r" b="b"/>
              <a:pathLst>
                <a:path w="201" h="117" extrusionOk="0">
                  <a:moveTo>
                    <a:pt x="187" y="0"/>
                  </a:moveTo>
                  <a:cubicBezTo>
                    <a:pt x="167" y="0"/>
                    <a:pt x="126" y="21"/>
                    <a:pt x="86" y="41"/>
                  </a:cubicBezTo>
                  <a:cubicBezTo>
                    <a:pt x="57" y="69"/>
                    <a:pt x="0" y="98"/>
                    <a:pt x="29" y="98"/>
                  </a:cubicBezTo>
                  <a:cubicBezTo>
                    <a:pt x="29" y="110"/>
                    <a:pt x="39" y="117"/>
                    <a:pt x="52" y="117"/>
                  </a:cubicBezTo>
                  <a:cubicBezTo>
                    <a:pt x="71" y="117"/>
                    <a:pt x="98" y="103"/>
                    <a:pt x="115" y="69"/>
                  </a:cubicBezTo>
                  <a:cubicBezTo>
                    <a:pt x="172" y="41"/>
                    <a:pt x="200" y="12"/>
                    <a:pt x="200" y="12"/>
                  </a:cubicBezTo>
                  <a:cubicBezTo>
                    <a:pt x="200" y="4"/>
                    <a:pt x="195" y="0"/>
                    <a:pt x="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89;p45">
              <a:extLst>
                <a:ext uri="{FF2B5EF4-FFF2-40B4-BE49-F238E27FC236}">
                  <a16:creationId xmlns:a16="http://schemas.microsoft.com/office/drawing/2014/main" id="{39613B92-ECE6-9F6C-B1CC-0B19EF2CF228}"/>
                </a:ext>
              </a:extLst>
            </p:cNvPr>
            <p:cNvSpPr/>
            <p:nvPr/>
          </p:nvSpPr>
          <p:spPr>
            <a:xfrm>
              <a:off x="1143058" y="3814510"/>
              <a:ext cx="12516" cy="15623"/>
            </a:xfrm>
            <a:custGeom>
              <a:avLst/>
              <a:gdLst/>
              <a:ahLst/>
              <a:cxnLst/>
              <a:rect l="l" t="t" r="r" b="b"/>
              <a:pathLst>
                <a:path w="145" h="181" extrusionOk="0">
                  <a:moveTo>
                    <a:pt x="128" y="1"/>
                  </a:moveTo>
                  <a:cubicBezTo>
                    <a:pt x="104" y="1"/>
                    <a:pt x="81" y="43"/>
                    <a:pt x="58" y="66"/>
                  </a:cubicBezTo>
                  <a:cubicBezTo>
                    <a:pt x="1" y="123"/>
                    <a:pt x="1" y="152"/>
                    <a:pt x="1" y="180"/>
                  </a:cubicBezTo>
                  <a:cubicBezTo>
                    <a:pt x="30" y="180"/>
                    <a:pt x="58" y="152"/>
                    <a:pt x="87" y="95"/>
                  </a:cubicBezTo>
                  <a:cubicBezTo>
                    <a:pt x="115" y="66"/>
                    <a:pt x="144" y="9"/>
                    <a:pt x="144" y="9"/>
                  </a:cubicBezTo>
                  <a:cubicBezTo>
                    <a:pt x="139" y="3"/>
                    <a:pt x="133" y="1"/>
                    <a:pt x="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90;p45">
              <a:extLst>
                <a:ext uri="{FF2B5EF4-FFF2-40B4-BE49-F238E27FC236}">
                  <a16:creationId xmlns:a16="http://schemas.microsoft.com/office/drawing/2014/main" id="{90495C40-62DF-E2B0-BD51-A4C8DA59DFEC}"/>
                </a:ext>
              </a:extLst>
            </p:cNvPr>
            <p:cNvSpPr/>
            <p:nvPr/>
          </p:nvSpPr>
          <p:spPr>
            <a:xfrm>
              <a:off x="1150481" y="3815201"/>
              <a:ext cx="5093" cy="17436"/>
            </a:xfrm>
            <a:custGeom>
              <a:avLst/>
              <a:gdLst/>
              <a:ahLst/>
              <a:cxnLst/>
              <a:rect l="l" t="t" r="r" b="b"/>
              <a:pathLst>
                <a:path w="59" h="202" extrusionOk="0">
                  <a:moveTo>
                    <a:pt x="58" y="1"/>
                  </a:moveTo>
                  <a:cubicBezTo>
                    <a:pt x="58" y="1"/>
                    <a:pt x="29" y="58"/>
                    <a:pt x="29" y="115"/>
                  </a:cubicBezTo>
                  <a:cubicBezTo>
                    <a:pt x="1" y="144"/>
                    <a:pt x="29" y="201"/>
                    <a:pt x="29" y="201"/>
                  </a:cubicBezTo>
                  <a:cubicBezTo>
                    <a:pt x="29" y="201"/>
                    <a:pt x="58" y="172"/>
                    <a:pt x="58" y="11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91;p45">
              <a:extLst>
                <a:ext uri="{FF2B5EF4-FFF2-40B4-BE49-F238E27FC236}">
                  <a16:creationId xmlns:a16="http://schemas.microsoft.com/office/drawing/2014/main" id="{75F39AD3-E973-1288-DC0F-8EBBE2F45E4F}"/>
                </a:ext>
              </a:extLst>
            </p:cNvPr>
            <p:cNvSpPr/>
            <p:nvPr/>
          </p:nvSpPr>
          <p:spPr>
            <a:xfrm>
              <a:off x="1157904" y="3815201"/>
              <a:ext cx="7510" cy="18040"/>
            </a:xfrm>
            <a:custGeom>
              <a:avLst/>
              <a:gdLst/>
              <a:ahLst/>
              <a:cxnLst/>
              <a:rect l="l" t="t" r="r" b="b"/>
              <a:pathLst>
                <a:path w="87" h="209" extrusionOk="0">
                  <a:moveTo>
                    <a:pt x="1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24" y="162"/>
                    <a:pt x="28" y="209"/>
                    <a:pt x="45" y="209"/>
                  </a:cubicBezTo>
                  <a:cubicBezTo>
                    <a:pt x="48" y="209"/>
                    <a:pt x="53" y="206"/>
                    <a:pt x="58" y="201"/>
                  </a:cubicBezTo>
                  <a:cubicBezTo>
                    <a:pt x="58" y="201"/>
                    <a:pt x="86" y="172"/>
                    <a:pt x="58" y="115"/>
                  </a:cubicBezTo>
                  <a:cubicBezTo>
                    <a:pt x="58" y="58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92;p45">
              <a:extLst>
                <a:ext uri="{FF2B5EF4-FFF2-40B4-BE49-F238E27FC236}">
                  <a16:creationId xmlns:a16="http://schemas.microsoft.com/office/drawing/2014/main" id="{0BC29F7E-8A82-D1CC-819B-59E480D32A62}"/>
                </a:ext>
              </a:extLst>
            </p:cNvPr>
            <p:cNvSpPr/>
            <p:nvPr/>
          </p:nvSpPr>
          <p:spPr>
            <a:xfrm>
              <a:off x="1157904" y="3815201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29" y="1"/>
                  </a:moveTo>
                  <a:cubicBezTo>
                    <a:pt x="1" y="1"/>
                    <a:pt x="29" y="58"/>
                    <a:pt x="58" y="87"/>
                  </a:cubicBezTo>
                  <a:cubicBezTo>
                    <a:pt x="115" y="144"/>
                    <a:pt x="144" y="172"/>
                    <a:pt x="144" y="172"/>
                  </a:cubicBezTo>
                  <a:cubicBezTo>
                    <a:pt x="144" y="172"/>
                    <a:pt x="144" y="115"/>
                    <a:pt x="115" y="58"/>
                  </a:cubicBezTo>
                  <a:cubicBezTo>
                    <a:pt x="86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93;p45">
              <a:extLst>
                <a:ext uri="{FF2B5EF4-FFF2-40B4-BE49-F238E27FC236}">
                  <a16:creationId xmlns:a16="http://schemas.microsoft.com/office/drawing/2014/main" id="{BB25F2CC-5B01-9D7C-BBA4-8C5C541382DA}"/>
                </a:ext>
              </a:extLst>
            </p:cNvPr>
            <p:cNvSpPr/>
            <p:nvPr/>
          </p:nvSpPr>
          <p:spPr>
            <a:xfrm>
              <a:off x="1160407" y="3812784"/>
              <a:ext cx="17350" cy="10962"/>
            </a:xfrm>
            <a:custGeom>
              <a:avLst/>
              <a:gdLst/>
              <a:ahLst/>
              <a:cxnLst/>
              <a:rect l="l" t="t" r="r" b="b"/>
              <a:pathLst>
                <a:path w="201" h="127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57"/>
                    <a:pt x="86" y="86"/>
                  </a:cubicBezTo>
                  <a:cubicBezTo>
                    <a:pt x="127" y="106"/>
                    <a:pt x="167" y="126"/>
                    <a:pt x="187" y="126"/>
                  </a:cubicBezTo>
                  <a:cubicBezTo>
                    <a:pt x="196" y="126"/>
                    <a:pt x="201" y="123"/>
                    <a:pt x="201" y="115"/>
                  </a:cubicBezTo>
                  <a:cubicBezTo>
                    <a:pt x="201" y="115"/>
                    <a:pt x="172" y="57"/>
                    <a:pt x="115" y="29"/>
                  </a:cubicBezTo>
                  <a:cubicBezTo>
                    <a:pt x="58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94;p45">
              <a:extLst>
                <a:ext uri="{FF2B5EF4-FFF2-40B4-BE49-F238E27FC236}">
                  <a16:creationId xmlns:a16="http://schemas.microsoft.com/office/drawing/2014/main" id="{0749CB2D-1D76-43CC-2F59-27A1A6B76104}"/>
                </a:ext>
              </a:extLst>
            </p:cNvPr>
            <p:cNvSpPr/>
            <p:nvPr/>
          </p:nvSpPr>
          <p:spPr>
            <a:xfrm>
              <a:off x="1162824" y="3810280"/>
              <a:ext cx="17436" cy="5006"/>
            </a:xfrm>
            <a:custGeom>
              <a:avLst/>
              <a:gdLst/>
              <a:ahLst/>
              <a:cxnLst/>
              <a:rect l="l" t="t" r="r" b="b"/>
              <a:pathLst>
                <a:path w="202" h="58" extrusionOk="0">
                  <a:moveTo>
                    <a:pt x="1" y="1"/>
                  </a:moveTo>
                  <a:cubicBezTo>
                    <a:pt x="1" y="1"/>
                    <a:pt x="29" y="29"/>
                    <a:pt x="87" y="58"/>
                  </a:cubicBezTo>
                  <a:lnTo>
                    <a:pt x="201" y="58"/>
                  </a:lnTo>
                  <a:cubicBezTo>
                    <a:pt x="201" y="58"/>
                    <a:pt x="173" y="1"/>
                    <a:pt x="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95;p45">
              <a:extLst>
                <a:ext uri="{FF2B5EF4-FFF2-40B4-BE49-F238E27FC236}">
                  <a16:creationId xmlns:a16="http://schemas.microsoft.com/office/drawing/2014/main" id="{916C2ACB-DAA0-059A-6948-F255509EADE9}"/>
                </a:ext>
              </a:extLst>
            </p:cNvPr>
            <p:cNvSpPr/>
            <p:nvPr/>
          </p:nvSpPr>
          <p:spPr>
            <a:xfrm>
              <a:off x="1162824" y="3803461"/>
              <a:ext cx="17436" cy="6905"/>
            </a:xfrm>
            <a:custGeom>
              <a:avLst/>
              <a:gdLst/>
              <a:ahLst/>
              <a:cxnLst/>
              <a:rect l="l" t="t" r="r" b="b"/>
              <a:pathLst>
                <a:path w="202" h="80" extrusionOk="0">
                  <a:moveTo>
                    <a:pt x="165" y="1"/>
                  </a:moveTo>
                  <a:cubicBezTo>
                    <a:pt x="144" y="1"/>
                    <a:pt x="115" y="8"/>
                    <a:pt x="87" y="22"/>
                  </a:cubicBezTo>
                  <a:cubicBezTo>
                    <a:pt x="29" y="22"/>
                    <a:pt x="1" y="51"/>
                    <a:pt x="1" y="80"/>
                  </a:cubicBezTo>
                  <a:lnTo>
                    <a:pt x="115" y="80"/>
                  </a:lnTo>
                  <a:cubicBezTo>
                    <a:pt x="173" y="80"/>
                    <a:pt x="201" y="22"/>
                    <a:pt x="201" y="22"/>
                  </a:cubicBezTo>
                  <a:cubicBezTo>
                    <a:pt x="201" y="8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96;p45">
              <a:extLst>
                <a:ext uri="{FF2B5EF4-FFF2-40B4-BE49-F238E27FC236}">
                  <a16:creationId xmlns:a16="http://schemas.microsoft.com/office/drawing/2014/main" id="{A31C19F9-8CE7-0FBD-6B78-12413D474048}"/>
                </a:ext>
              </a:extLst>
            </p:cNvPr>
            <p:cNvSpPr/>
            <p:nvPr/>
          </p:nvSpPr>
          <p:spPr>
            <a:xfrm>
              <a:off x="1160407" y="3795434"/>
              <a:ext cx="14847" cy="12430"/>
            </a:xfrm>
            <a:custGeom>
              <a:avLst/>
              <a:gdLst/>
              <a:ahLst/>
              <a:cxnLst/>
              <a:rect l="l" t="t" r="r" b="b"/>
              <a:pathLst>
                <a:path w="172" h="144" extrusionOk="0">
                  <a:moveTo>
                    <a:pt x="172" y="1"/>
                  </a:moveTo>
                  <a:cubicBezTo>
                    <a:pt x="172" y="1"/>
                    <a:pt x="115" y="29"/>
                    <a:pt x="86" y="58"/>
                  </a:cubicBezTo>
                  <a:cubicBezTo>
                    <a:pt x="29" y="87"/>
                    <a:pt x="0" y="144"/>
                    <a:pt x="0" y="144"/>
                  </a:cubicBezTo>
                  <a:cubicBezTo>
                    <a:pt x="29" y="144"/>
                    <a:pt x="57" y="144"/>
                    <a:pt x="115" y="87"/>
                  </a:cubicBezTo>
                  <a:cubicBezTo>
                    <a:pt x="143" y="58"/>
                    <a:pt x="172" y="29"/>
                    <a:pt x="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97;p45">
              <a:extLst>
                <a:ext uri="{FF2B5EF4-FFF2-40B4-BE49-F238E27FC236}">
                  <a16:creationId xmlns:a16="http://schemas.microsoft.com/office/drawing/2014/main" id="{9CBB3ED1-0946-797C-84FC-5B9BCF188F3D}"/>
                </a:ext>
              </a:extLst>
            </p:cNvPr>
            <p:cNvSpPr/>
            <p:nvPr/>
          </p:nvSpPr>
          <p:spPr>
            <a:xfrm>
              <a:off x="1157904" y="3790514"/>
              <a:ext cx="12430" cy="15623"/>
            </a:xfrm>
            <a:custGeom>
              <a:avLst/>
              <a:gdLst/>
              <a:ahLst/>
              <a:cxnLst/>
              <a:rect l="l" t="t" r="r" b="b"/>
              <a:pathLst>
                <a:path w="144" h="181" extrusionOk="0">
                  <a:moveTo>
                    <a:pt x="115" y="1"/>
                  </a:moveTo>
                  <a:cubicBezTo>
                    <a:pt x="86" y="1"/>
                    <a:pt x="86" y="29"/>
                    <a:pt x="58" y="86"/>
                  </a:cubicBezTo>
                  <a:cubicBezTo>
                    <a:pt x="29" y="144"/>
                    <a:pt x="1" y="172"/>
                    <a:pt x="29" y="172"/>
                  </a:cubicBezTo>
                  <a:cubicBezTo>
                    <a:pt x="29" y="178"/>
                    <a:pt x="30" y="180"/>
                    <a:pt x="32" y="180"/>
                  </a:cubicBezTo>
                  <a:cubicBezTo>
                    <a:pt x="40" y="180"/>
                    <a:pt x="63" y="138"/>
                    <a:pt x="86" y="115"/>
                  </a:cubicBezTo>
                  <a:cubicBezTo>
                    <a:pt x="115" y="58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98;p45">
              <a:extLst>
                <a:ext uri="{FF2B5EF4-FFF2-40B4-BE49-F238E27FC236}">
                  <a16:creationId xmlns:a16="http://schemas.microsoft.com/office/drawing/2014/main" id="{BB73C076-B6C7-A0AB-9E3B-092DAA4082BB}"/>
                </a:ext>
              </a:extLst>
            </p:cNvPr>
            <p:cNvSpPr/>
            <p:nvPr/>
          </p:nvSpPr>
          <p:spPr>
            <a:xfrm>
              <a:off x="1155487" y="3788011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29" y="1"/>
                    <a:pt x="0" y="30"/>
                    <a:pt x="0" y="115"/>
                  </a:cubicBezTo>
                  <a:cubicBezTo>
                    <a:pt x="0" y="173"/>
                    <a:pt x="0" y="201"/>
                    <a:pt x="29" y="201"/>
                  </a:cubicBezTo>
                  <a:cubicBezTo>
                    <a:pt x="57" y="201"/>
                    <a:pt x="57" y="173"/>
                    <a:pt x="57" y="115"/>
                  </a:cubicBezTo>
                  <a:cubicBezTo>
                    <a:pt x="57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99;p45">
              <a:extLst>
                <a:ext uri="{FF2B5EF4-FFF2-40B4-BE49-F238E27FC236}">
                  <a16:creationId xmlns:a16="http://schemas.microsoft.com/office/drawing/2014/main" id="{14964BCF-FC7A-C092-8F96-7581B72CC292}"/>
                </a:ext>
              </a:extLst>
            </p:cNvPr>
            <p:cNvSpPr/>
            <p:nvPr/>
          </p:nvSpPr>
          <p:spPr>
            <a:xfrm>
              <a:off x="1148064" y="3788011"/>
              <a:ext cx="9927" cy="18040"/>
            </a:xfrm>
            <a:custGeom>
              <a:avLst/>
              <a:gdLst/>
              <a:ahLst/>
              <a:cxnLst/>
              <a:rect l="l" t="t" r="r" b="b"/>
              <a:pathLst>
                <a:path w="115" h="209" extrusionOk="0">
                  <a:moveTo>
                    <a:pt x="29" y="1"/>
                  </a:moveTo>
                  <a:cubicBezTo>
                    <a:pt x="29" y="30"/>
                    <a:pt x="0" y="58"/>
                    <a:pt x="29" y="115"/>
                  </a:cubicBezTo>
                  <a:cubicBezTo>
                    <a:pt x="52" y="162"/>
                    <a:pt x="76" y="209"/>
                    <a:pt x="83" y="209"/>
                  </a:cubicBezTo>
                  <a:cubicBezTo>
                    <a:pt x="85" y="209"/>
                    <a:pt x="86" y="207"/>
                    <a:pt x="86" y="201"/>
                  </a:cubicBezTo>
                  <a:cubicBezTo>
                    <a:pt x="115" y="201"/>
                    <a:pt x="86" y="173"/>
                    <a:pt x="86" y="115"/>
                  </a:cubicBezTo>
                  <a:cubicBezTo>
                    <a:pt x="86" y="58"/>
                    <a:pt x="57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500;p45">
              <a:extLst>
                <a:ext uri="{FF2B5EF4-FFF2-40B4-BE49-F238E27FC236}">
                  <a16:creationId xmlns:a16="http://schemas.microsoft.com/office/drawing/2014/main" id="{58F92488-2932-F554-1F53-35065776DE08}"/>
                </a:ext>
              </a:extLst>
            </p:cNvPr>
            <p:cNvSpPr/>
            <p:nvPr/>
          </p:nvSpPr>
          <p:spPr>
            <a:xfrm>
              <a:off x="1140641" y="3794484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23" y="1"/>
                  </a:moveTo>
                  <a:cubicBezTo>
                    <a:pt x="16" y="1"/>
                    <a:pt x="8" y="4"/>
                    <a:pt x="0" y="12"/>
                  </a:cubicBezTo>
                  <a:cubicBezTo>
                    <a:pt x="0" y="12"/>
                    <a:pt x="29" y="40"/>
                    <a:pt x="58" y="98"/>
                  </a:cubicBezTo>
                  <a:cubicBezTo>
                    <a:pt x="115" y="126"/>
                    <a:pt x="143" y="155"/>
                    <a:pt x="143" y="155"/>
                  </a:cubicBezTo>
                  <a:cubicBezTo>
                    <a:pt x="172" y="126"/>
                    <a:pt x="143" y="98"/>
                    <a:pt x="86" y="69"/>
                  </a:cubicBezTo>
                  <a:cubicBezTo>
                    <a:pt x="65" y="27"/>
                    <a:pt x="44" y="1"/>
                    <a:pt x="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501;p45">
              <a:extLst>
                <a:ext uri="{FF2B5EF4-FFF2-40B4-BE49-F238E27FC236}">
                  <a16:creationId xmlns:a16="http://schemas.microsoft.com/office/drawing/2014/main" id="{58413DD9-039F-F71D-DA1E-D871F4E34EC7}"/>
                </a:ext>
              </a:extLst>
            </p:cNvPr>
            <p:cNvSpPr/>
            <p:nvPr/>
          </p:nvSpPr>
          <p:spPr>
            <a:xfrm>
              <a:off x="1135721" y="3801045"/>
              <a:ext cx="17350" cy="8718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36" y="0"/>
                  </a:moveTo>
                  <a:cubicBezTo>
                    <a:pt x="14" y="0"/>
                    <a:pt x="0" y="7"/>
                    <a:pt x="0" y="22"/>
                  </a:cubicBezTo>
                  <a:cubicBezTo>
                    <a:pt x="0" y="50"/>
                    <a:pt x="29" y="50"/>
                    <a:pt x="86" y="79"/>
                  </a:cubicBezTo>
                  <a:cubicBezTo>
                    <a:pt x="115" y="93"/>
                    <a:pt x="143" y="100"/>
                    <a:pt x="165" y="100"/>
                  </a:cubicBezTo>
                  <a:cubicBezTo>
                    <a:pt x="186" y="100"/>
                    <a:pt x="200" y="93"/>
                    <a:pt x="200" y="79"/>
                  </a:cubicBezTo>
                  <a:cubicBezTo>
                    <a:pt x="200" y="50"/>
                    <a:pt x="172" y="50"/>
                    <a:pt x="115" y="22"/>
                  </a:cubicBezTo>
                  <a:cubicBezTo>
                    <a:pt x="86" y="7"/>
                    <a:pt x="57" y="0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502;p45">
              <a:extLst>
                <a:ext uri="{FF2B5EF4-FFF2-40B4-BE49-F238E27FC236}">
                  <a16:creationId xmlns:a16="http://schemas.microsoft.com/office/drawing/2014/main" id="{96C1DD55-7169-B8D2-7105-7A4D9BE6EFE4}"/>
                </a:ext>
              </a:extLst>
            </p:cNvPr>
            <p:cNvSpPr/>
            <p:nvPr/>
          </p:nvSpPr>
          <p:spPr>
            <a:xfrm>
              <a:off x="1133218" y="3809158"/>
              <a:ext cx="19853" cy="4747"/>
            </a:xfrm>
            <a:custGeom>
              <a:avLst/>
              <a:gdLst/>
              <a:ahLst/>
              <a:cxnLst/>
              <a:rect l="l" t="t" r="r" b="b"/>
              <a:pathLst>
                <a:path w="230" h="55" extrusionOk="0">
                  <a:moveTo>
                    <a:pt x="170" y="1"/>
                  </a:moveTo>
                  <a:cubicBezTo>
                    <a:pt x="153" y="1"/>
                    <a:pt x="134" y="4"/>
                    <a:pt x="115" y="14"/>
                  </a:cubicBezTo>
                  <a:cubicBezTo>
                    <a:pt x="58" y="14"/>
                    <a:pt x="0" y="14"/>
                    <a:pt x="0" y="42"/>
                  </a:cubicBezTo>
                  <a:cubicBezTo>
                    <a:pt x="0" y="52"/>
                    <a:pt x="7" y="55"/>
                    <a:pt x="17" y="55"/>
                  </a:cubicBezTo>
                  <a:cubicBezTo>
                    <a:pt x="39" y="55"/>
                    <a:pt x="77" y="42"/>
                    <a:pt x="115" y="42"/>
                  </a:cubicBezTo>
                  <a:cubicBezTo>
                    <a:pt x="172" y="42"/>
                    <a:pt x="229" y="42"/>
                    <a:pt x="229" y="14"/>
                  </a:cubicBezTo>
                  <a:cubicBezTo>
                    <a:pt x="229" y="14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503;p45">
              <a:extLst>
                <a:ext uri="{FF2B5EF4-FFF2-40B4-BE49-F238E27FC236}">
                  <a16:creationId xmlns:a16="http://schemas.microsoft.com/office/drawing/2014/main" id="{F5F84258-8D83-BFD3-C190-91E580F2F611}"/>
                </a:ext>
              </a:extLst>
            </p:cNvPr>
            <p:cNvSpPr/>
            <p:nvPr/>
          </p:nvSpPr>
          <p:spPr>
            <a:xfrm>
              <a:off x="1148064" y="3802857"/>
              <a:ext cx="17350" cy="14070"/>
            </a:xfrm>
            <a:custGeom>
              <a:avLst/>
              <a:gdLst/>
              <a:ahLst/>
              <a:cxnLst/>
              <a:rect l="l" t="t" r="r" b="b"/>
              <a:pathLst>
                <a:path w="201" h="163" extrusionOk="0">
                  <a:moveTo>
                    <a:pt x="57" y="1"/>
                  </a:moveTo>
                  <a:cubicBezTo>
                    <a:pt x="29" y="29"/>
                    <a:pt x="0" y="87"/>
                    <a:pt x="29" y="115"/>
                  </a:cubicBezTo>
                  <a:cubicBezTo>
                    <a:pt x="46" y="149"/>
                    <a:pt x="72" y="163"/>
                    <a:pt x="97" y="163"/>
                  </a:cubicBezTo>
                  <a:cubicBezTo>
                    <a:pt x="115" y="163"/>
                    <a:pt x="131" y="156"/>
                    <a:pt x="143" y="144"/>
                  </a:cubicBezTo>
                  <a:cubicBezTo>
                    <a:pt x="200" y="144"/>
                    <a:pt x="200" y="87"/>
                    <a:pt x="172" y="58"/>
                  </a:cubicBezTo>
                  <a:cubicBezTo>
                    <a:pt x="172" y="1"/>
                    <a:pt x="115" y="1"/>
                    <a:pt x="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504;p45">
              <a:extLst>
                <a:ext uri="{FF2B5EF4-FFF2-40B4-BE49-F238E27FC236}">
                  <a16:creationId xmlns:a16="http://schemas.microsoft.com/office/drawing/2014/main" id="{A8D973B3-C1BA-A23B-C6BD-8D0473F66AC9}"/>
                </a:ext>
              </a:extLst>
            </p:cNvPr>
            <p:cNvSpPr/>
            <p:nvPr/>
          </p:nvSpPr>
          <p:spPr>
            <a:xfrm>
              <a:off x="1152984" y="3804325"/>
              <a:ext cx="12430" cy="13466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44" y="0"/>
                  </a:moveTo>
                  <a:cubicBezTo>
                    <a:pt x="31" y="0"/>
                    <a:pt x="17" y="4"/>
                    <a:pt x="0" y="12"/>
                  </a:cubicBezTo>
                  <a:cubicBezTo>
                    <a:pt x="29" y="12"/>
                    <a:pt x="58" y="41"/>
                    <a:pt x="58" y="41"/>
                  </a:cubicBezTo>
                  <a:cubicBezTo>
                    <a:pt x="86" y="98"/>
                    <a:pt x="58" y="127"/>
                    <a:pt x="29" y="155"/>
                  </a:cubicBezTo>
                  <a:lnTo>
                    <a:pt x="86" y="155"/>
                  </a:lnTo>
                  <a:cubicBezTo>
                    <a:pt x="115" y="127"/>
                    <a:pt x="143" y="98"/>
                    <a:pt x="115" y="41"/>
                  </a:cubicBezTo>
                  <a:cubicBezTo>
                    <a:pt x="95" y="21"/>
                    <a:pt x="74" y="0"/>
                    <a:pt x="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05;p45">
              <a:extLst>
                <a:ext uri="{FF2B5EF4-FFF2-40B4-BE49-F238E27FC236}">
                  <a16:creationId xmlns:a16="http://schemas.microsoft.com/office/drawing/2014/main" id="{79378FAE-5E75-4C60-A0DE-AA219AF9CF3F}"/>
                </a:ext>
              </a:extLst>
            </p:cNvPr>
            <p:cNvSpPr/>
            <p:nvPr/>
          </p:nvSpPr>
          <p:spPr>
            <a:xfrm>
              <a:off x="1244394" y="3770747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29" y="1"/>
                  </a:moveTo>
                  <a:cubicBezTo>
                    <a:pt x="0" y="1"/>
                    <a:pt x="29" y="58"/>
                    <a:pt x="29" y="115"/>
                  </a:cubicBezTo>
                  <a:cubicBezTo>
                    <a:pt x="29" y="172"/>
                    <a:pt x="86" y="201"/>
                    <a:pt x="86" y="201"/>
                  </a:cubicBezTo>
                  <a:cubicBezTo>
                    <a:pt x="115" y="201"/>
                    <a:pt x="115" y="144"/>
                    <a:pt x="86" y="86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06;p45">
              <a:extLst>
                <a:ext uri="{FF2B5EF4-FFF2-40B4-BE49-F238E27FC236}">
                  <a16:creationId xmlns:a16="http://schemas.microsoft.com/office/drawing/2014/main" id="{1CAA63B4-C819-2A18-9E1C-2225F944C725}"/>
                </a:ext>
              </a:extLst>
            </p:cNvPr>
            <p:cNvSpPr/>
            <p:nvPr/>
          </p:nvSpPr>
          <p:spPr>
            <a:xfrm>
              <a:off x="1227044" y="3769711"/>
              <a:ext cx="14933" cy="13466"/>
            </a:xfrm>
            <a:custGeom>
              <a:avLst/>
              <a:gdLst/>
              <a:ahLst/>
              <a:cxnLst/>
              <a:rect l="l" t="t" r="r" b="b"/>
              <a:pathLst>
                <a:path w="173" h="156" extrusionOk="0">
                  <a:moveTo>
                    <a:pt x="147" y="1"/>
                  </a:moveTo>
                  <a:cubicBezTo>
                    <a:pt x="125" y="1"/>
                    <a:pt x="99" y="21"/>
                    <a:pt x="58" y="41"/>
                  </a:cubicBezTo>
                  <a:cubicBezTo>
                    <a:pt x="30" y="98"/>
                    <a:pt x="1" y="127"/>
                    <a:pt x="1" y="156"/>
                  </a:cubicBezTo>
                  <a:cubicBezTo>
                    <a:pt x="1" y="156"/>
                    <a:pt x="58" y="127"/>
                    <a:pt x="87" y="98"/>
                  </a:cubicBezTo>
                  <a:cubicBezTo>
                    <a:pt x="144" y="41"/>
                    <a:pt x="173" y="13"/>
                    <a:pt x="173" y="13"/>
                  </a:cubicBezTo>
                  <a:cubicBezTo>
                    <a:pt x="164" y="4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07;p45">
              <a:extLst>
                <a:ext uri="{FF2B5EF4-FFF2-40B4-BE49-F238E27FC236}">
                  <a16:creationId xmlns:a16="http://schemas.microsoft.com/office/drawing/2014/main" id="{0954AEE1-4BF0-3D00-9899-C83D86D7EA7C}"/>
                </a:ext>
              </a:extLst>
            </p:cNvPr>
            <p:cNvSpPr/>
            <p:nvPr/>
          </p:nvSpPr>
          <p:spPr>
            <a:xfrm>
              <a:off x="1234467" y="3770747"/>
              <a:ext cx="10013" cy="17350"/>
            </a:xfrm>
            <a:custGeom>
              <a:avLst/>
              <a:gdLst/>
              <a:ahLst/>
              <a:cxnLst/>
              <a:rect l="l" t="t" r="r" b="b"/>
              <a:pathLst>
                <a:path w="116" h="201" extrusionOk="0">
                  <a:moveTo>
                    <a:pt x="87" y="1"/>
                  </a:moveTo>
                  <a:cubicBezTo>
                    <a:pt x="87" y="1"/>
                    <a:pt x="58" y="29"/>
                    <a:pt x="29" y="86"/>
                  </a:cubicBezTo>
                  <a:cubicBezTo>
                    <a:pt x="1" y="144"/>
                    <a:pt x="1" y="201"/>
                    <a:pt x="1" y="201"/>
                  </a:cubicBezTo>
                  <a:cubicBezTo>
                    <a:pt x="29" y="201"/>
                    <a:pt x="58" y="172"/>
                    <a:pt x="87" y="115"/>
                  </a:cubicBezTo>
                  <a:cubicBezTo>
                    <a:pt x="87" y="58"/>
                    <a:pt x="115" y="1"/>
                    <a:pt x="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08;p45">
              <a:extLst>
                <a:ext uri="{FF2B5EF4-FFF2-40B4-BE49-F238E27FC236}">
                  <a16:creationId xmlns:a16="http://schemas.microsoft.com/office/drawing/2014/main" id="{B81515D4-87E9-88B5-2642-4E0F3E080204}"/>
                </a:ext>
              </a:extLst>
            </p:cNvPr>
            <p:cNvSpPr/>
            <p:nvPr/>
          </p:nvSpPr>
          <p:spPr>
            <a:xfrm>
              <a:off x="1241891" y="3770747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29" y="1"/>
                  </a:moveTo>
                  <a:cubicBezTo>
                    <a:pt x="1" y="1"/>
                    <a:pt x="1" y="58"/>
                    <a:pt x="1" y="115"/>
                  </a:cubicBezTo>
                  <a:cubicBezTo>
                    <a:pt x="1" y="172"/>
                    <a:pt x="1" y="230"/>
                    <a:pt x="29" y="230"/>
                  </a:cubicBezTo>
                  <a:cubicBezTo>
                    <a:pt x="58" y="230"/>
                    <a:pt x="58" y="172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09;p45">
              <a:extLst>
                <a:ext uri="{FF2B5EF4-FFF2-40B4-BE49-F238E27FC236}">
                  <a16:creationId xmlns:a16="http://schemas.microsoft.com/office/drawing/2014/main" id="{76867A58-E2A8-9ACB-4736-BCD5059842BA}"/>
                </a:ext>
              </a:extLst>
            </p:cNvPr>
            <p:cNvSpPr/>
            <p:nvPr/>
          </p:nvSpPr>
          <p:spPr>
            <a:xfrm>
              <a:off x="1246811" y="3769711"/>
              <a:ext cx="17436" cy="13466"/>
            </a:xfrm>
            <a:custGeom>
              <a:avLst/>
              <a:gdLst/>
              <a:ahLst/>
              <a:cxnLst/>
              <a:rect l="l" t="t" r="r" b="b"/>
              <a:pathLst>
                <a:path w="202" h="156" extrusionOk="0">
                  <a:moveTo>
                    <a:pt x="42" y="1"/>
                  </a:moveTo>
                  <a:cubicBezTo>
                    <a:pt x="34" y="1"/>
                    <a:pt x="30" y="4"/>
                    <a:pt x="30" y="13"/>
                  </a:cubicBezTo>
                  <a:cubicBezTo>
                    <a:pt x="1" y="13"/>
                    <a:pt x="30" y="41"/>
                    <a:pt x="87" y="98"/>
                  </a:cubicBezTo>
                  <a:cubicBezTo>
                    <a:pt x="115" y="127"/>
                    <a:pt x="173" y="156"/>
                    <a:pt x="173" y="156"/>
                  </a:cubicBezTo>
                  <a:cubicBezTo>
                    <a:pt x="201" y="127"/>
                    <a:pt x="144" y="98"/>
                    <a:pt x="115" y="41"/>
                  </a:cubicBezTo>
                  <a:cubicBezTo>
                    <a:pt x="95" y="21"/>
                    <a:pt x="61" y="1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510;p45">
              <a:extLst>
                <a:ext uri="{FF2B5EF4-FFF2-40B4-BE49-F238E27FC236}">
                  <a16:creationId xmlns:a16="http://schemas.microsoft.com/office/drawing/2014/main" id="{0C13AB06-397F-01B6-3E59-552A5781C204}"/>
                </a:ext>
              </a:extLst>
            </p:cNvPr>
            <p:cNvSpPr/>
            <p:nvPr/>
          </p:nvSpPr>
          <p:spPr>
            <a:xfrm>
              <a:off x="1246811" y="3767208"/>
              <a:ext cx="19853" cy="7941"/>
            </a:xfrm>
            <a:custGeom>
              <a:avLst/>
              <a:gdLst/>
              <a:ahLst/>
              <a:cxnLst/>
              <a:rect l="l" t="t" r="r" b="b"/>
              <a:pathLst>
                <a:path w="230" h="92" extrusionOk="0">
                  <a:moveTo>
                    <a:pt x="31" y="0"/>
                  </a:moveTo>
                  <a:cubicBezTo>
                    <a:pt x="20" y="0"/>
                    <a:pt x="10" y="3"/>
                    <a:pt x="1" y="13"/>
                  </a:cubicBezTo>
                  <a:cubicBezTo>
                    <a:pt x="1" y="42"/>
                    <a:pt x="58" y="70"/>
                    <a:pt x="87" y="70"/>
                  </a:cubicBezTo>
                  <a:cubicBezTo>
                    <a:pt x="115" y="85"/>
                    <a:pt x="144" y="92"/>
                    <a:pt x="165" y="92"/>
                  </a:cubicBezTo>
                  <a:cubicBezTo>
                    <a:pt x="187" y="92"/>
                    <a:pt x="201" y="85"/>
                    <a:pt x="201" y="70"/>
                  </a:cubicBezTo>
                  <a:cubicBezTo>
                    <a:pt x="230" y="42"/>
                    <a:pt x="201" y="42"/>
                    <a:pt x="115" y="13"/>
                  </a:cubicBezTo>
                  <a:cubicBezTo>
                    <a:pt x="77" y="13"/>
                    <a:pt x="52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511;p45">
              <a:extLst>
                <a:ext uri="{FF2B5EF4-FFF2-40B4-BE49-F238E27FC236}">
                  <a16:creationId xmlns:a16="http://schemas.microsoft.com/office/drawing/2014/main" id="{E1A708E2-B326-A0E1-C107-1AC51C34C403}"/>
                </a:ext>
              </a:extLst>
            </p:cNvPr>
            <p:cNvSpPr/>
            <p:nvPr/>
          </p:nvSpPr>
          <p:spPr>
            <a:xfrm>
              <a:off x="1249314" y="3762288"/>
              <a:ext cx="17350" cy="5438"/>
            </a:xfrm>
            <a:custGeom>
              <a:avLst/>
              <a:gdLst/>
              <a:ahLst/>
              <a:cxnLst/>
              <a:rect l="l" t="t" r="r" b="b"/>
              <a:pathLst>
                <a:path w="201" h="63" extrusionOk="0">
                  <a:moveTo>
                    <a:pt x="190" y="0"/>
                  </a:moveTo>
                  <a:cubicBezTo>
                    <a:pt x="175" y="0"/>
                    <a:pt x="144" y="13"/>
                    <a:pt x="86" y="13"/>
                  </a:cubicBezTo>
                  <a:cubicBezTo>
                    <a:pt x="29" y="13"/>
                    <a:pt x="1" y="41"/>
                    <a:pt x="1" y="41"/>
                  </a:cubicBezTo>
                  <a:cubicBezTo>
                    <a:pt x="1" y="56"/>
                    <a:pt x="8" y="63"/>
                    <a:pt x="22" y="63"/>
                  </a:cubicBezTo>
                  <a:cubicBezTo>
                    <a:pt x="36" y="63"/>
                    <a:pt x="58" y="56"/>
                    <a:pt x="86" y="41"/>
                  </a:cubicBezTo>
                  <a:cubicBezTo>
                    <a:pt x="144" y="13"/>
                    <a:pt x="201" y="13"/>
                    <a:pt x="201" y="13"/>
                  </a:cubicBezTo>
                  <a:cubicBezTo>
                    <a:pt x="201" y="3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512;p45">
              <a:extLst>
                <a:ext uri="{FF2B5EF4-FFF2-40B4-BE49-F238E27FC236}">
                  <a16:creationId xmlns:a16="http://schemas.microsoft.com/office/drawing/2014/main" id="{58B79B2C-9B78-E8F2-144A-7C8C7563A1F5}"/>
                </a:ext>
              </a:extLst>
            </p:cNvPr>
            <p:cNvSpPr/>
            <p:nvPr/>
          </p:nvSpPr>
          <p:spPr>
            <a:xfrm>
              <a:off x="1246811" y="3753484"/>
              <a:ext cx="17436" cy="9927"/>
            </a:xfrm>
            <a:custGeom>
              <a:avLst/>
              <a:gdLst/>
              <a:ahLst/>
              <a:cxnLst/>
              <a:rect l="l" t="t" r="r" b="b"/>
              <a:pathLst>
                <a:path w="202" h="115" extrusionOk="0">
                  <a:moveTo>
                    <a:pt x="201" y="0"/>
                  </a:moveTo>
                  <a:cubicBezTo>
                    <a:pt x="201" y="0"/>
                    <a:pt x="144" y="29"/>
                    <a:pt x="87" y="29"/>
                  </a:cubicBezTo>
                  <a:cubicBezTo>
                    <a:pt x="58" y="58"/>
                    <a:pt x="1" y="86"/>
                    <a:pt x="30" y="115"/>
                  </a:cubicBezTo>
                  <a:cubicBezTo>
                    <a:pt x="30" y="115"/>
                    <a:pt x="87" y="115"/>
                    <a:pt x="115" y="86"/>
                  </a:cubicBezTo>
                  <a:cubicBezTo>
                    <a:pt x="173" y="58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513;p45">
              <a:extLst>
                <a:ext uri="{FF2B5EF4-FFF2-40B4-BE49-F238E27FC236}">
                  <a16:creationId xmlns:a16="http://schemas.microsoft.com/office/drawing/2014/main" id="{8F4B836A-9EB1-4449-5561-D206649B7059}"/>
                </a:ext>
              </a:extLst>
            </p:cNvPr>
            <p:cNvSpPr/>
            <p:nvPr/>
          </p:nvSpPr>
          <p:spPr>
            <a:xfrm>
              <a:off x="1246811" y="3747873"/>
              <a:ext cx="12516" cy="15537"/>
            </a:xfrm>
            <a:custGeom>
              <a:avLst/>
              <a:gdLst/>
              <a:ahLst/>
              <a:cxnLst/>
              <a:rect l="l" t="t" r="r" b="b"/>
              <a:pathLst>
                <a:path w="145" h="180" extrusionOk="0">
                  <a:moveTo>
                    <a:pt x="127" y="0"/>
                  </a:moveTo>
                  <a:cubicBezTo>
                    <a:pt x="103" y="0"/>
                    <a:pt x="76" y="42"/>
                    <a:pt x="30" y="65"/>
                  </a:cubicBezTo>
                  <a:cubicBezTo>
                    <a:pt x="1" y="123"/>
                    <a:pt x="1" y="151"/>
                    <a:pt x="1" y="180"/>
                  </a:cubicBezTo>
                  <a:cubicBezTo>
                    <a:pt x="1" y="180"/>
                    <a:pt x="58" y="151"/>
                    <a:pt x="87" y="94"/>
                  </a:cubicBezTo>
                  <a:cubicBezTo>
                    <a:pt x="115" y="65"/>
                    <a:pt x="144" y="8"/>
                    <a:pt x="144" y="8"/>
                  </a:cubicBezTo>
                  <a:cubicBezTo>
                    <a:pt x="139" y="3"/>
                    <a:pt x="133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514;p45">
              <a:extLst>
                <a:ext uri="{FF2B5EF4-FFF2-40B4-BE49-F238E27FC236}">
                  <a16:creationId xmlns:a16="http://schemas.microsoft.com/office/drawing/2014/main" id="{046CA011-F321-7A28-48B3-562C6356C873}"/>
                </a:ext>
              </a:extLst>
            </p:cNvPr>
            <p:cNvSpPr/>
            <p:nvPr/>
          </p:nvSpPr>
          <p:spPr>
            <a:xfrm>
              <a:off x="1244394" y="3743557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58" y="1"/>
                  </a:moveTo>
                  <a:cubicBezTo>
                    <a:pt x="58" y="1"/>
                    <a:pt x="29" y="58"/>
                    <a:pt x="0" y="115"/>
                  </a:cubicBezTo>
                  <a:lnTo>
                    <a:pt x="0" y="201"/>
                  </a:lnTo>
                  <a:cubicBezTo>
                    <a:pt x="0" y="201"/>
                    <a:pt x="58" y="173"/>
                    <a:pt x="58" y="115"/>
                  </a:cubicBezTo>
                  <a:cubicBezTo>
                    <a:pt x="58" y="58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515;p45">
              <a:extLst>
                <a:ext uri="{FF2B5EF4-FFF2-40B4-BE49-F238E27FC236}">
                  <a16:creationId xmlns:a16="http://schemas.microsoft.com/office/drawing/2014/main" id="{328CD8E6-C5A5-3489-25C0-90DC0497EDB4}"/>
                </a:ext>
              </a:extLst>
            </p:cNvPr>
            <p:cNvSpPr/>
            <p:nvPr/>
          </p:nvSpPr>
          <p:spPr>
            <a:xfrm>
              <a:off x="1236971" y="3743557"/>
              <a:ext cx="7510" cy="17436"/>
            </a:xfrm>
            <a:custGeom>
              <a:avLst/>
              <a:gdLst/>
              <a:ahLst/>
              <a:cxnLst/>
              <a:rect l="l" t="t" r="r" b="b"/>
              <a:pathLst>
                <a:path w="87" h="202" extrusionOk="0">
                  <a:moveTo>
                    <a:pt x="29" y="1"/>
                  </a:moveTo>
                  <a:cubicBezTo>
                    <a:pt x="0" y="1"/>
                    <a:pt x="0" y="58"/>
                    <a:pt x="29" y="115"/>
                  </a:cubicBezTo>
                  <a:cubicBezTo>
                    <a:pt x="29" y="173"/>
                    <a:pt x="58" y="201"/>
                    <a:pt x="58" y="201"/>
                  </a:cubicBezTo>
                  <a:cubicBezTo>
                    <a:pt x="86" y="201"/>
                    <a:pt x="58" y="173"/>
                    <a:pt x="58" y="115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516;p45">
              <a:extLst>
                <a:ext uri="{FF2B5EF4-FFF2-40B4-BE49-F238E27FC236}">
                  <a16:creationId xmlns:a16="http://schemas.microsoft.com/office/drawing/2014/main" id="{66970735-9D02-0A72-E6DA-D620C24D5612}"/>
                </a:ext>
              </a:extLst>
            </p:cNvPr>
            <p:cNvSpPr/>
            <p:nvPr/>
          </p:nvSpPr>
          <p:spPr>
            <a:xfrm>
              <a:off x="1229547" y="3747528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24" y="1"/>
                  </a:moveTo>
                  <a:cubicBezTo>
                    <a:pt x="16" y="1"/>
                    <a:pt x="8" y="4"/>
                    <a:pt x="1" y="12"/>
                  </a:cubicBezTo>
                  <a:cubicBezTo>
                    <a:pt x="1" y="12"/>
                    <a:pt x="29" y="69"/>
                    <a:pt x="58" y="98"/>
                  </a:cubicBezTo>
                  <a:cubicBezTo>
                    <a:pt x="86" y="155"/>
                    <a:pt x="115" y="184"/>
                    <a:pt x="144" y="184"/>
                  </a:cubicBezTo>
                  <a:cubicBezTo>
                    <a:pt x="144" y="184"/>
                    <a:pt x="144" y="127"/>
                    <a:pt x="86" y="69"/>
                  </a:cubicBezTo>
                  <a:cubicBezTo>
                    <a:pt x="66" y="27"/>
                    <a:pt x="45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517;p45">
              <a:extLst>
                <a:ext uri="{FF2B5EF4-FFF2-40B4-BE49-F238E27FC236}">
                  <a16:creationId xmlns:a16="http://schemas.microsoft.com/office/drawing/2014/main" id="{5301F0C2-B8C2-D5C1-4E6A-665740ADEC79}"/>
                </a:ext>
              </a:extLst>
            </p:cNvPr>
            <p:cNvSpPr/>
            <p:nvPr/>
          </p:nvSpPr>
          <p:spPr>
            <a:xfrm>
              <a:off x="1224627" y="3753484"/>
              <a:ext cx="14933" cy="10962"/>
            </a:xfrm>
            <a:custGeom>
              <a:avLst/>
              <a:gdLst/>
              <a:ahLst/>
              <a:cxnLst/>
              <a:rect l="l" t="t" r="r" b="b"/>
              <a:pathLst>
                <a:path w="173" h="127" extrusionOk="0">
                  <a:moveTo>
                    <a:pt x="0" y="0"/>
                  </a:moveTo>
                  <a:cubicBezTo>
                    <a:pt x="0" y="29"/>
                    <a:pt x="29" y="58"/>
                    <a:pt x="86" y="86"/>
                  </a:cubicBezTo>
                  <a:cubicBezTo>
                    <a:pt x="106" y="106"/>
                    <a:pt x="141" y="127"/>
                    <a:pt x="160" y="127"/>
                  </a:cubicBezTo>
                  <a:cubicBezTo>
                    <a:pt x="167" y="127"/>
                    <a:pt x="172" y="123"/>
                    <a:pt x="172" y="115"/>
                  </a:cubicBezTo>
                  <a:cubicBezTo>
                    <a:pt x="172" y="115"/>
                    <a:pt x="143" y="86"/>
                    <a:pt x="86" y="29"/>
                  </a:cubicBezTo>
                  <a:cubicBezTo>
                    <a:pt x="58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518;p45">
              <a:extLst>
                <a:ext uri="{FF2B5EF4-FFF2-40B4-BE49-F238E27FC236}">
                  <a16:creationId xmlns:a16="http://schemas.microsoft.com/office/drawing/2014/main" id="{61F1E20D-F453-AA21-F57F-B7D7077AF752}"/>
                </a:ext>
              </a:extLst>
            </p:cNvPr>
            <p:cNvSpPr/>
            <p:nvPr/>
          </p:nvSpPr>
          <p:spPr>
            <a:xfrm>
              <a:off x="1222124" y="3763324"/>
              <a:ext cx="17436" cy="5006"/>
            </a:xfrm>
            <a:custGeom>
              <a:avLst/>
              <a:gdLst/>
              <a:ahLst/>
              <a:cxnLst/>
              <a:rect l="l" t="t" r="r" b="b"/>
              <a:pathLst>
                <a:path w="202" h="58" extrusionOk="0">
                  <a:moveTo>
                    <a:pt x="1" y="1"/>
                  </a:moveTo>
                  <a:cubicBezTo>
                    <a:pt x="1" y="1"/>
                    <a:pt x="58" y="29"/>
                    <a:pt x="87" y="58"/>
                  </a:cubicBezTo>
                  <a:lnTo>
                    <a:pt x="201" y="58"/>
                  </a:lnTo>
                  <a:cubicBezTo>
                    <a:pt x="201" y="58"/>
                    <a:pt x="144" y="1"/>
                    <a:pt x="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519;p45">
              <a:extLst>
                <a:ext uri="{FF2B5EF4-FFF2-40B4-BE49-F238E27FC236}">
                  <a16:creationId xmlns:a16="http://schemas.microsoft.com/office/drawing/2014/main" id="{118C50EA-7176-3D8E-D96F-0D0593AE1D3B}"/>
                </a:ext>
              </a:extLst>
            </p:cNvPr>
            <p:cNvSpPr/>
            <p:nvPr/>
          </p:nvSpPr>
          <p:spPr>
            <a:xfrm>
              <a:off x="1222124" y="3767208"/>
              <a:ext cx="17436" cy="6129"/>
            </a:xfrm>
            <a:custGeom>
              <a:avLst/>
              <a:gdLst/>
              <a:ahLst/>
              <a:cxnLst/>
              <a:rect l="l" t="t" r="r" b="b"/>
              <a:pathLst>
                <a:path w="202" h="71" extrusionOk="0">
                  <a:moveTo>
                    <a:pt x="184" y="0"/>
                  </a:moveTo>
                  <a:cubicBezTo>
                    <a:pt x="163" y="0"/>
                    <a:pt x="125" y="13"/>
                    <a:pt x="87" y="13"/>
                  </a:cubicBezTo>
                  <a:cubicBezTo>
                    <a:pt x="29" y="13"/>
                    <a:pt x="1" y="42"/>
                    <a:pt x="1" y="70"/>
                  </a:cubicBezTo>
                  <a:lnTo>
                    <a:pt x="115" y="70"/>
                  </a:lnTo>
                  <a:cubicBezTo>
                    <a:pt x="172" y="70"/>
                    <a:pt x="201" y="13"/>
                    <a:pt x="201" y="13"/>
                  </a:cubicBezTo>
                  <a:cubicBezTo>
                    <a:pt x="201" y="3"/>
                    <a:pt x="195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520;p45">
              <a:extLst>
                <a:ext uri="{FF2B5EF4-FFF2-40B4-BE49-F238E27FC236}">
                  <a16:creationId xmlns:a16="http://schemas.microsoft.com/office/drawing/2014/main" id="{066FF696-F5CA-0FA3-8707-0CF9EB3C0463}"/>
                </a:ext>
              </a:extLst>
            </p:cNvPr>
            <p:cNvSpPr/>
            <p:nvPr/>
          </p:nvSpPr>
          <p:spPr>
            <a:xfrm>
              <a:off x="1222124" y="3768330"/>
              <a:ext cx="17436" cy="9927"/>
            </a:xfrm>
            <a:custGeom>
              <a:avLst/>
              <a:gdLst/>
              <a:ahLst/>
              <a:cxnLst/>
              <a:rect l="l" t="t" r="r" b="b"/>
              <a:pathLst>
                <a:path w="202" h="115" extrusionOk="0">
                  <a:moveTo>
                    <a:pt x="201" y="0"/>
                  </a:moveTo>
                  <a:lnTo>
                    <a:pt x="201" y="0"/>
                  </a:lnTo>
                  <a:cubicBezTo>
                    <a:pt x="201" y="0"/>
                    <a:pt x="144" y="0"/>
                    <a:pt x="115" y="29"/>
                  </a:cubicBezTo>
                  <a:cubicBezTo>
                    <a:pt x="58" y="57"/>
                    <a:pt x="1" y="86"/>
                    <a:pt x="29" y="114"/>
                  </a:cubicBezTo>
                  <a:cubicBezTo>
                    <a:pt x="29" y="114"/>
                    <a:pt x="87" y="114"/>
                    <a:pt x="115" y="86"/>
                  </a:cubicBezTo>
                  <a:cubicBezTo>
                    <a:pt x="172" y="57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521;p45">
              <a:extLst>
                <a:ext uri="{FF2B5EF4-FFF2-40B4-BE49-F238E27FC236}">
                  <a16:creationId xmlns:a16="http://schemas.microsoft.com/office/drawing/2014/main" id="{E5D1EEDA-187C-0DAC-2439-8F88C61DFCC0}"/>
                </a:ext>
              </a:extLst>
            </p:cNvPr>
            <p:cNvSpPr/>
            <p:nvPr/>
          </p:nvSpPr>
          <p:spPr>
            <a:xfrm>
              <a:off x="1229547" y="3770747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144" y="1"/>
                  </a:moveTo>
                  <a:cubicBezTo>
                    <a:pt x="115" y="1"/>
                    <a:pt x="86" y="29"/>
                    <a:pt x="58" y="58"/>
                  </a:cubicBezTo>
                  <a:cubicBezTo>
                    <a:pt x="1" y="115"/>
                    <a:pt x="1" y="144"/>
                    <a:pt x="1" y="172"/>
                  </a:cubicBezTo>
                  <a:cubicBezTo>
                    <a:pt x="29" y="172"/>
                    <a:pt x="58" y="144"/>
                    <a:pt x="86" y="86"/>
                  </a:cubicBezTo>
                  <a:cubicBezTo>
                    <a:pt x="115" y="58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22;p45">
              <a:extLst>
                <a:ext uri="{FF2B5EF4-FFF2-40B4-BE49-F238E27FC236}">
                  <a16:creationId xmlns:a16="http://schemas.microsoft.com/office/drawing/2014/main" id="{0E2722C6-1713-9AA5-C662-4817AEBF8177}"/>
                </a:ext>
              </a:extLst>
            </p:cNvPr>
            <p:cNvSpPr/>
            <p:nvPr/>
          </p:nvSpPr>
          <p:spPr>
            <a:xfrm>
              <a:off x="1236971" y="3770747"/>
              <a:ext cx="7510" cy="18040"/>
            </a:xfrm>
            <a:custGeom>
              <a:avLst/>
              <a:gdLst/>
              <a:ahLst/>
              <a:cxnLst/>
              <a:rect l="l" t="t" r="r" b="b"/>
              <a:pathLst>
                <a:path w="87" h="209" extrusionOk="0">
                  <a:moveTo>
                    <a:pt x="86" y="1"/>
                  </a:moveTo>
                  <a:cubicBezTo>
                    <a:pt x="86" y="1"/>
                    <a:pt x="29" y="58"/>
                    <a:pt x="29" y="115"/>
                  </a:cubicBezTo>
                  <a:cubicBezTo>
                    <a:pt x="0" y="144"/>
                    <a:pt x="29" y="201"/>
                    <a:pt x="29" y="201"/>
                  </a:cubicBezTo>
                  <a:cubicBezTo>
                    <a:pt x="29" y="206"/>
                    <a:pt x="30" y="209"/>
                    <a:pt x="32" y="209"/>
                  </a:cubicBezTo>
                  <a:cubicBezTo>
                    <a:pt x="40" y="209"/>
                    <a:pt x="63" y="162"/>
                    <a:pt x="86" y="11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23;p45">
              <a:extLst>
                <a:ext uri="{FF2B5EF4-FFF2-40B4-BE49-F238E27FC236}">
                  <a16:creationId xmlns:a16="http://schemas.microsoft.com/office/drawing/2014/main" id="{393023E5-D3FF-1AF2-B966-86C5978E026E}"/>
                </a:ext>
              </a:extLst>
            </p:cNvPr>
            <p:cNvSpPr/>
            <p:nvPr/>
          </p:nvSpPr>
          <p:spPr>
            <a:xfrm>
              <a:off x="1244394" y="3770747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0" y="1"/>
                  </a:moveTo>
                  <a:cubicBezTo>
                    <a:pt x="0" y="1"/>
                    <a:pt x="0" y="58"/>
                    <a:pt x="0" y="115"/>
                  </a:cubicBezTo>
                  <a:cubicBezTo>
                    <a:pt x="29" y="172"/>
                    <a:pt x="29" y="230"/>
                    <a:pt x="58" y="230"/>
                  </a:cubicBezTo>
                  <a:cubicBezTo>
                    <a:pt x="58" y="230"/>
                    <a:pt x="58" y="172"/>
                    <a:pt x="58" y="115"/>
                  </a:cubicBezTo>
                  <a:cubicBezTo>
                    <a:pt x="58" y="58"/>
                    <a:pt x="2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24;p45">
              <a:extLst>
                <a:ext uri="{FF2B5EF4-FFF2-40B4-BE49-F238E27FC236}">
                  <a16:creationId xmlns:a16="http://schemas.microsoft.com/office/drawing/2014/main" id="{8C7A2BCC-12EC-3754-E191-C64EC93F6F9C}"/>
                </a:ext>
              </a:extLst>
            </p:cNvPr>
            <p:cNvSpPr/>
            <p:nvPr/>
          </p:nvSpPr>
          <p:spPr>
            <a:xfrm>
              <a:off x="1246811" y="3770747"/>
              <a:ext cx="12516" cy="14933"/>
            </a:xfrm>
            <a:custGeom>
              <a:avLst/>
              <a:gdLst/>
              <a:ahLst/>
              <a:cxnLst/>
              <a:rect l="l" t="t" r="r" b="b"/>
              <a:pathLst>
                <a:path w="145" h="173" extrusionOk="0">
                  <a:moveTo>
                    <a:pt x="1" y="1"/>
                  </a:moveTo>
                  <a:cubicBezTo>
                    <a:pt x="1" y="1"/>
                    <a:pt x="1" y="58"/>
                    <a:pt x="30" y="115"/>
                  </a:cubicBezTo>
                  <a:cubicBezTo>
                    <a:pt x="87" y="144"/>
                    <a:pt x="115" y="172"/>
                    <a:pt x="115" y="172"/>
                  </a:cubicBezTo>
                  <a:cubicBezTo>
                    <a:pt x="144" y="172"/>
                    <a:pt x="115" y="115"/>
                    <a:pt x="87" y="58"/>
                  </a:cubicBezTo>
                  <a:cubicBezTo>
                    <a:pt x="58" y="29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25;p45">
              <a:extLst>
                <a:ext uri="{FF2B5EF4-FFF2-40B4-BE49-F238E27FC236}">
                  <a16:creationId xmlns:a16="http://schemas.microsoft.com/office/drawing/2014/main" id="{B7CCB92F-8114-3BEA-01D7-D616BF1B4DDF}"/>
                </a:ext>
              </a:extLst>
            </p:cNvPr>
            <p:cNvSpPr/>
            <p:nvPr/>
          </p:nvSpPr>
          <p:spPr>
            <a:xfrm>
              <a:off x="1246811" y="3768330"/>
              <a:ext cx="17436" cy="10962"/>
            </a:xfrm>
            <a:custGeom>
              <a:avLst/>
              <a:gdLst/>
              <a:ahLst/>
              <a:cxnLst/>
              <a:rect l="l" t="t" r="r" b="b"/>
              <a:pathLst>
                <a:path w="202" h="127" extrusionOk="0">
                  <a:moveTo>
                    <a:pt x="30" y="0"/>
                  </a:moveTo>
                  <a:lnTo>
                    <a:pt x="30" y="0"/>
                  </a:lnTo>
                  <a:cubicBezTo>
                    <a:pt x="1" y="29"/>
                    <a:pt x="30" y="57"/>
                    <a:pt x="87" y="86"/>
                  </a:cubicBezTo>
                  <a:cubicBezTo>
                    <a:pt x="127" y="106"/>
                    <a:pt x="153" y="126"/>
                    <a:pt x="175" y="126"/>
                  </a:cubicBezTo>
                  <a:cubicBezTo>
                    <a:pt x="185" y="126"/>
                    <a:pt x="193" y="123"/>
                    <a:pt x="201" y="114"/>
                  </a:cubicBezTo>
                  <a:cubicBezTo>
                    <a:pt x="201" y="114"/>
                    <a:pt x="173" y="86"/>
                    <a:pt x="115" y="57"/>
                  </a:cubicBezTo>
                  <a:cubicBezTo>
                    <a:pt x="58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26;p45">
              <a:extLst>
                <a:ext uri="{FF2B5EF4-FFF2-40B4-BE49-F238E27FC236}">
                  <a16:creationId xmlns:a16="http://schemas.microsoft.com/office/drawing/2014/main" id="{3D3A21A0-84A4-3180-5B97-E6EC3A65BE91}"/>
                </a:ext>
              </a:extLst>
            </p:cNvPr>
            <p:cNvSpPr/>
            <p:nvPr/>
          </p:nvSpPr>
          <p:spPr>
            <a:xfrm>
              <a:off x="1246811" y="3765827"/>
              <a:ext cx="19853" cy="5006"/>
            </a:xfrm>
            <a:custGeom>
              <a:avLst/>
              <a:gdLst/>
              <a:ahLst/>
              <a:cxnLst/>
              <a:rect l="l" t="t" r="r" b="b"/>
              <a:pathLst>
                <a:path w="230" h="58" extrusionOk="0">
                  <a:moveTo>
                    <a:pt x="1" y="0"/>
                  </a:moveTo>
                  <a:cubicBezTo>
                    <a:pt x="1" y="0"/>
                    <a:pt x="58" y="29"/>
                    <a:pt x="115" y="58"/>
                  </a:cubicBezTo>
                  <a:lnTo>
                    <a:pt x="230" y="58"/>
                  </a:lnTo>
                  <a:cubicBezTo>
                    <a:pt x="230" y="58"/>
                    <a:pt x="201" y="29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27;p45">
              <a:extLst>
                <a:ext uri="{FF2B5EF4-FFF2-40B4-BE49-F238E27FC236}">
                  <a16:creationId xmlns:a16="http://schemas.microsoft.com/office/drawing/2014/main" id="{ED06D588-EAA0-DE1B-6B8A-EEE321C5A5DB}"/>
                </a:ext>
              </a:extLst>
            </p:cNvPr>
            <p:cNvSpPr/>
            <p:nvPr/>
          </p:nvSpPr>
          <p:spPr>
            <a:xfrm>
              <a:off x="1249314" y="3759008"/>
              <a:ext cx="17350" cy="6905"/>
            </a:xfrm>
            <a:custGeom>
              <a:avLst/>
              <a:gdLst/>
              <a:ahLst/>
              <a:cxnLst/>
              <a:rect l="l" t="t" r="r" b="b"/>
              <a:pathLst>
                <a:path w="201" h="80" extrusionOk="0">
                  <a:moveTo>
                    <a:pt x="165" y="1"/>
                  </a:moveTo>
                  <a:cubicBezTo>
                    <a:pt x="144" y="1"/>
                    <a:pt x="115" y="8"/>
                    <a:pt x="86" y="22"/>
                  </a:cubicBezTo>
                  <a:cubicBezTo>
                    <a:pt x="29" y="22"/>
                    <a:pt x="1" y="51"/>
                    <a:pt x="1" y="79"/>
                  </a:cubicBezTo>
                  <a:lnTo>
                    <a:pt x="115" y="79"/>
                  </a:lnTo>
                  <a:cubicBezTo>
                    <a:pt x="172" y="79"/>
                    <a:pt x="201" y="22"/>
                    <a:pt x="201" y="22"/>
                  </a:cubicBezTo>
                  <a:cubicBezTo>
                    <a:pt x="201" y="8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28;p45">
              <a:extLst>
                <a:ext uri="{FF2B5EF4-FFF2-40B4-BE49-F238E27FC236}">
                  <a16:creationId xmlns:a16="http://schemas.microsoft.com/office/drawing/2014/main" id="{5836FCE1-231F-0A5F-8751-A4D30E10E6B1}"/>
                </a:ext>
              </a:extLst>
            </p:cNvPr>
            <p:cNvSpPr/>
            <p:nvPr/>
          </p:nvSpPr>
          <p:spPr>
            <a:xfrm>
              <a:off x="1246811" y="3752448"/>
              <a:ext cx="17436" cy="11998"/>
            </a:xfrm>
            <a:custGeom>
              <a:avLst/>
              <a:gdLst/>
              <a:ahLst/>
              <a:cxnLst/>
              <a:rect l="l" t="t" r="r" b="b"/>
              <a:pathLst>
                <a:path w="202" h="139" extrusionOk="0">
                  <a:moveTo>
                    <a:pt x="160" y="0"/>
                  </a:moveTo>
                  <a:cubicBezTo>
                    <a:pt x="142" y="0"/>
                    <a:pt x="107" y="21"/>
                    <a:pt x="87" y="41"/>
                  </a:cubicBezTo>
                  <a:cubicBezTo>
                    <a:pt x="30" y="98"/>
                    <a:pt x="1" y="127"/>
                    <a:pt x="1" y="127"/>
                  </a:cubicBezTo>
                  <a:cubicBezTo>
                    <a:pt x="9" y="135"/>
                    <a:pt x="18" y="139"/>
                    <a:pt x="27" y="139"/>
                  </a:cubicBezTo>
                  <a:cubicBezTo>
                    <a:pt x="49" y="139"/>
                    <a:pt x="75" y="118"/>
                    <a:pt x="115" y="98"/>
                  </a:cubicBezTo>
                  <a:cubicBezTo>
                    <a:pt x="144" y="41"/>
                    <a:pt x="201" y="12"/>
                    <a:pt x="173" y="12"/>
                  </a:cubicBezTo>
                  <a:cubicBezTo>
                    <a:pt x="173" y="4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529;p45">
              <a:extLst>
                <a:ext uri="{FF2B5EF4-FFF2-40B4-BE49-F238E27FC236}">
                  <a16:creationId xmlns:a16="http://schemas.microsoft.com/office/drawing/2014/main" id="{27A7E3D1-1CAE-5396-5172-20E4EEC73D96}"/>
                </a:ext>
              </a:extLst>
            </p:cNvPr>
            <p:cNvSpPr/>
            <p:nvPr/>
          </p:nvSpPr>
          <p:spPr>
            <a:xfrm>
              <a:off x="1244394" y="3746061"/>
              <a:ext cx="12430" cy="17350"/>
            </a:xfrm>
            <a:custGeom>
              <a:avLst/>
              <a:gdLst/>
              <a:ahLst/>
              <a:cxnLst/>
              <a:rect l="l" t="t" r="r" b="b"/>
              <a:pathLst>
                <a:path w="144" h="201" extrusionOk="0">
                  <a:moveTo>
                    <a:pt x="115" y="0"/>
                  </a:moveTo>
                  <a:cubicBezTo>
                    <a:pt x="115" y="0"/>
                    <a:pt x="86" y="29"/>
                    <a:pt x="58" y="86"/>
                  </a:cubicBezTo>
                  <a:cubicBezTo>
                    <a:pt x="29" y="144"/>
                    <a:pt x="0" y="172"/>
                    <a:pt x="29" y="201"/>
                  </a:cubicBezTo>
                  <a:cubicBezTo>
                    <a:pt x="29" y="201"/>
                    <a:pt x="58" y="144"/>
                    <a:pt x="86" y="115"/>
                  </a:cubicBezTo>
                  <a:cubicBezTo>
                    <a:pt x="115" y="58"/>
                    <a:pt x="143" y="0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530;p45">
              <a:extLst>
                <a:ext uri="{FF2B5EF4-FFF2-40B4-BE49-F238E27FC236}">
                  <a16:creationId xmlns:a16="http://schemas.microsoft.com/office/drawing/2014/main" id="{CD2E743C-80CC-7A9D-5546-EE9D58822AAA}"/>
                </a:ext>
              </a:extLst>
            </p:cNvPr>
            <p:cNvSpPr/>
            <p:nvPr/>
          </p:nvSpPr>
          <p:spPr>
            <a:xfrm>
              <a:off x="1241891" y="3743557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29" y="1"/>
                    <a:pt x="1" y="58"/>
                    <a:pt x="1" y="115"/>
                  </a:cubicBezTo>
                  <a:cubicBezTo>
                    <a:pt x="1" y="173"/>
                    <a:pt x="1" y="201"/>
                    <a:pt x="29" y="201"/>
                  </a:cubicBezTo>
                  <a:cubicBezTo>
                    <a:pt x="58" y="201"/>
                    <a:pt x="58" y="173"/>
                    <a:pt x="58" y="115"/>
                  </a:cubicBezTo>
                  <a:cubicBezTo>
                    <a:pt x="58" y="58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31;p45">
              <a:extLst>
                <a:ext uri="{FF2B5EF4-FFF2-40B4-BE49-F238E27FC236}">
                  <a16:creationId xmlns:a16="http://schemas.microsoft.com/office/drawing/2014/main" id="{F84FD06F-BE93-D49C-43AF-614BADA68D28}"/>
                </a:ext>
              </a:extLst>
            </p:cNvPr>
            <p:cNvSpPr/>
            <p:nvPr/>
          </p:nvSpPr>
          <p:spPr>
            <a:xfrm>
              <a:off x="1234467" y="3745370"/>
              <a:ext cx="10013" cy="16228"/>
            </a:xfrm>
            <a:custGeom>
              <a:avLst/>
              <a:gdLst/>
              <a:ahLst/>
              <a:cxnLst/>
              <a:rect l="l" t="t" r="r" b="b"/>
              <a:pathLst>
                <a:path w="116" h="188" extrusionOk="0">
                  <a:moveTo>
                    <a:pt x="45" y="1"/>
                  </a:moveTo>
                  <a:cubicBezTo>
                    <a:pt x="40" y="1"/>
                    <a:pt x="35" y="3"/>
                    <a:pt x="29" y="8"/>
                  </a:cubicBezTo>
                  <a:cubicBezTo>
                    <a:pt x="29" y="8"/>
                    <a:pt x="1" y="37"/>
                    <a:pt x="29" y="94"/>
                  </a:cubicBezTo>
                  <a:cubicBezTo>
                    <a:pt x="53" y="141"/>
                    <a:pt x="76" y="188"/>
                    <a:pt x="84" y="188"/>
                  </a:cubicBezTo>
                  <a:cubicBezTo>
                    <a:pt x="86" y="188"/>
                    <a:pt x="87" y="185"/>
                    <a:pt x="87" y="180"/>
                  </a:cubicBezTo>
                  <a:cubicBezTo>
                    <a:pt x="115" y="180"/>
                    <a:pt x="87" y="152"/>
                    <a:pt x="87" y="94"/>
                  </a:cubicBezTo>
                  <a:cubicBezTo>
                    <a:pt x="87" y="48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32;p45">
              <a:extLst>
                <a:ext uri="{FF2B5EF4-FFF2-40B4-BE49-F238E27FC236}">
                  <a16:creationId xmlns:a16="http://schemas.microsoft.com/office/drawing/2014/main" id="{DD6194C7-E218-9518-F953-1F834DF86801}"/>
                </a:ext>
              </a:extLst>
            </p:cNvPr>
            <p:cNvSpPr/>
            <p:nvPr/>
          </p:nvSpPr>
          <p:spPr>
            <a:xfrm>
              <a:off x="1227044" y="3750031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25" y="0"/>
                  </a:moveTo>
                  <a:cubicBezTo>
                    <a:pt x="16" y="0"/>
                    <a:pt x="9" y="4"/>
                    <a:pt x="1" y="12"/>
                  </a:cubicBezTo>
                  <a:cubicBezTo>
                    <a:pt x="1" y="12"/>
                    <a:pt x="30" y="40"/>
                    <a:pt x="58" y="98"/>
                  </a:cubicBezTo>
                  <a:cubicBezTo>
                    <a:pt x="115" y="126"/>
                    <a:pt x="144" y="155"/>
                    <a:pt x="173" y="155"/>
                  </a:cubicBezTo>
                  <a:cubicBezTo>
                    <a:pt x="173" y="155"/>
                    <a:pt x="173" y="98"/>
                    <a:pt x="115" y="69"/>
                  </a:cubicBezTo>
                  <a:cubicBezTo>
                    <a:pt x="74" y="27"/>
                    <a:pt x="47" y="0"/>
                    <a:pt x="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33;p45">
              <a:extLst>
                <a:ext uri="{FF2B5EF4-FFF2-40B4-BE49-F238E27FC236}">
                  <a16:creationId xmlns:a16="http://schemas.microsoft.com/office/drawing/2014/main" id="{FBAA7BE1-4749-D410-E91D-390EAA85CA58}"/>
                </a:ext>
              </a:extLst>
            </p:cNvPr>
            <p:cNvSpPr/>
            <p:nvPr/>
          </p:nvSpPr>
          <p:spPr>
            <a:xfrm>
              <a:off x="1222124" y="3756591"/>
              <a:ext cx="17436" cy="8718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37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50"/>
                    <a:pt x="58" y="50"/>
                    <a:pt x="87" y="79"/>
                  </a:cubicBezTo>
                  <a:cubicBezTo>
                    <a:pt x="115" y="93"/>
                    <a:pt x="144" y="100"/>
                    <a:pt x="165" y="100"/>
                  </a:cubicBezTo>
                  <a:cubicBezTo>
                    <a:pt x="187" y="100"/>
                    <a:pt x="201" y="93"/>
                    <a:pt x="201" y="79"/>
                  </a:cubicBezTo>
                  <a:cubicBezTo>
                    <a:pt x="201" y="50"/>
                    <a:pt x="172" y="50"/>
                    <a:pt x="115" y="22"/>
                  </a:cubicBezTo>
                  <a:cubicBezTo>
                    <a:pt x="87" y="7"/>
                    <a:pt x="58" y="0"/>
                    <a:pt x="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34;p45">
              <a:extLst>
                <a:ext uri="{FF2B5EF4-FFF2-40B4-BE49-F238E27FC236}">
                  <a16:creationId xmlns:a16="http://schemas.microsoft.com/office/drawing/2014/main" id="{E2C651C7-4C67-D527-7328-E8DE735B803C}"/>
                </a:ext>
              </a:extLst>
            </p:cNvPr>
            <p:cNvSpPr/>
            <p:nvPr/>
          </p:nvSpPr>
          <p:spPr>
            <a:xfrm>
              <a:off x="1219707" y="3764705"/>
              <a:ext cx="19853" cy="4747"/>
            </a:xfrm>
            <a:custGeom>
              <a:avLst/>
              <a:gdLst/>
              <a:ahLst/>
              <a:cxnLst/>
              <a:rect l="l" t="t" r="r" b="b"/>
              <a:pathLst>
                <a:path w="230" h="55" extrusionOk="0">
                  <a:moveTo>
                    <a:pt x="212" y="1"/>
                  </a:moveTo>
                  <a:cubicBezTo>
                    <a:pt x="191" y="1"/>
                    <a:pt x="153" y="13"/>
                    <a:pt x="115" y="13"/>
                  </a:cubicBezTo>
                  <a:cubicBezTo>
                    <a:pt x="57" y="13"/>
                    <a:pt x="0" y="13"/>
                    <a:pt x="0" y="42"/>
                  </a:cubicBezTo>
                  <a:cubicBezTo>
                    <a:pt x="0" y="42"/>
                    <a:pt x="38" y="55"/>
                    <a:pt x="72" y="55"/>
                  </a:cubicBezTo>
                  <a:cubicBezTo>
                    <a:pt x="89" y="55"/>
                    <a:pt x="105" y="52"/>
                    <a:pt x="115" y="42"/>
                  </a:cubicBezTo>
                  <a:cubicBezTo>
                    <a:pt x="172" y="42"/>
                    <a:pt x="229" y="42"/>
                    <a:pt x="229" y="13"/>
                  </a:cubicBezTo>
                  <a:cubicBezTo>
                    <a:pt x="229" y="4"/>
                    <a:pt x="223" y="1"/>
                    <a:pt x="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35;p45">
              <a:extLst>
                <a:ext uri="{FF2B5EF4-FFF2-40B4-BE49-F238E27FC236}">
                  <a16:creationId xmlns:a16="http://schemas.microsoft.com/office/drawing/2014/main" id="{1DC29A5D-8E79-1F18-0DA4-0F0ED2335667}"/>
                </a:ext>
              </a:extLst>
            </p:cNvPr>
            <p:cNvSpPr/>
            <p:nvPr/>
          </p:nvSpPr>
          <p:spPr>
            <a:xfrm>
              <a:off x="1236971" y="3758404"/>
              <a:ext cx="15710" cy="14760"/>
            </a:xfrm>
            <a:custGeom>
              <a:avLst/>
              <a:gdLst/>
              <a:ahLst/>
              <a:cxnLst/>
              <a:rect l="l" t="t" r="r" b="b"/>
              <a:pathLst>
                <a:path w="182" h="171" extrusionOk="0">
                  <a:moveTo>
                    <a:pt x="58" y="1"/>
                  </a:moveTo>
                  <a:cubicBezTo>
                    <a:pt x="0" y="29"/>
                    <a:pt x="0" y="86"/>
                    <a:pt x="0" y="115"/>
                  </a:cubicBezTo>
                  <a:cubicBezTo>
                    <a:pt x="20" y="155"/>
                    <a:pt x="50" y="170"/>
                    <a:pt x="79" y="170"/>
                  </a:cubicBezTo>
                  <a:cubicBezTo>
                    <a:pt x="133" y="170"/>
                    <a:pt x="181" y="114"/>
                    <a:pt x="144" y="58"/>
                  </a:cubicBezTo>
                  <a:cubicBezTo>
                    <a:pt x="144" y="1"/>
                    <a:pt x="86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36;p45">
              <a:extLst>
                <a:ext uri="{FF2B5EF4-FFF2-40B4-BE49-F238E27FC236}">
                  <a16:creationId xmlns:a16="http://schemas.microsoft.com/office/drawing/2014/main" id="{50881E88-4049-60DC-944D-8185550733B6}"/>
                </a:ext>
              </a:extLst>
            </p:cNvPr>
            <p:cNvSpPr/>
            <p:nvPr/>
          </p:nvSpPr>
          <p:spPr>
            <a:xfrm>
              <a:off x="1241891" y="3758404"/>
              <a:ext cx="10013" cy="14933"/>
            </a:xfrm>
            <a:custGeom>
              <a:avLst/>
              <a:gdLst/>
              <a:ahLst/>
              <a:cxnLst/>
              <a:rect l="l" t="t" r="r" b="b"/>
              <a:pathLst>
                <a:path w="116" h="173" extrusionOk="0">
                  <a:moveTo>
                    <a:pt x="1" y="1"/>
                  </a:moveTo>
                  <a:cubicBezTo>
                    <a:pt x="1" y="29"/>
                    <a:pt x="29" y="29"/>
                    <a:pt x="29" y="58"/>
                  </a:cubicBezTo>
                  <a:cubicBezTo>
                    <a:pt x="58" y="86"/>
                    <a:pt x="29" y="144"/>
                    <a:pt x="1" y="172"/>
                  </a:cubicBezTo>
                  <a:lnTo>
                    <a:pt x="58" y="172"/>
                  </a:lnTo>
                  <a:cubicBezTo>
                    <a:pt x="87" y="144"/>
                    <a:pt x="115" y="86"/>
                    <a:pt x="87" y="58"/>
                  </a:cubicBezTo>
                  <a:cubicBezTo>
                    <a:pt x="87" y="1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37;p45">
              <a:extLst>
                <a:ext uri="{FF2B5EF4-FFF2-40B4-BE49-F238E27FC236}">
                  <a16:creationId xmlns:a16="http://schemas.microsoft.com/office/drawing/2014/main" id="{49239057-A138-2BE1-7B04-EFB80C9732A7}"/>
                </a:ext>
              </a:extLst>
            </p:cNvPr>
            <p:cNvSpPr/>
            <p:nvPr/>
          </p:nvSpPr>
          <p:spPr>
            <a:xfrm>
              <a:off x="1271584" y="3469415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0" y="0"/>
                  </a:moveTo>
                  <a:cubicBezTo>
                    <a:pt x="0" y="0"/>
                    <a:pt x="0" y="57"/>
                    <a:pt x="29" y="115"/>
                  </a:cubicBezTo>
                  <a:cubicBezTo>
                    <a:pt x="57" y="172"/>
                    <a:pt x="86" y="200"/>
                    <a:pt x="86" y="200"/>
                  </a:cubicBezTo>
                  <a:cubicBezTo>
                    <a:pt x="115" y="200"/>
                    <a:pt x="86" y="143"/>
                    <a:pt x="57" y="86"/>
                  </a:cubicBezTo>
                  <a:cubicBezTo>
                    <a:pt x="57" y="2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38;p45">
              <a:extLst>
                <a:ext uri="{FF2B5EF4-FFF2-40B4-BE49-F238E27FC236}">
                  <a16:creationId xmlns:a16="http://schemas.microsoft.com/office/drawing/2014/main" id="{186F63DE-0537-78F0-3567-A1392E0C3598}"/>
                </a:ext>
              </a:extLst>
            </p:cNvPr>
            <p:cNvSpPr/>
            <p:nvPr/>
          </p:nvSpPr>
          <p:spPr>
            <a:xfrm>
              <a:off x="1251817" y="3466911"/>
              <a:ext cx="14847" cy="13466"/>
            </a:xfrm>
            <a:custGeom>
              <a:avLst/>
              <a:gdLst/>
              <a:ahLst/>
              <a:cxnLst/>
              <a:rect l="l" t="t" r="r" b="b"/>
              <a:pathLst>
                <a:path w="172" h="156" extrusionOk="0">
                  <a:moveTo>
                    <a:pt x="172" y="0"/>
                  </a:moveTo>
                  <a:cubicBezTo>
                    <a:pt x="143" y="0"/>
                    <a:pt x="115" y="0"/>
                    <a:pt x="57" y="58"/>
                  </a:cubicBezTo>
                  <a:cubicBezTo>
                    <a:pt x="29" y="115"/>
                    <a:pt x="0" y="144"/>
                    <a:pt x="0" y="144"/>
                  </a:cubicBezTo>
                  <a:cubicBezTo>
                    <a:pt x="9" y="152"/>
                    <a:pt x="17" y="155"/>
                    <a:pt x="26" y="155"/>
                  </a:cubicBezTo>
                  <a:cubicBezTo>
                    <a:pt x="48" y="155"/>
                    <a:pt x="74" y="135"/>
                    <a:pt x="115" y="115"/>
                  </a:cubicBezTo>
                  <a:cubicBezTo>
                    <a:pt x="143" y="58"/>
                    <a:pt x="172" y="29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39;p45">
              <a:extLst>
                <a:ext uri="{FF2B5EF4-FFF2-40B4-BE49-F238E27FC236}">
                  <a16:creationId xmlns:a16="http://schemas.microsoft.com/office/drawing/2014/main" id="{9A11B2DC-D494-47C1-7012-B751515050A3}"/>
                </a:ext>
              </a:extLst>
            </p:cNvPr>
            <p:cNvSpPr/>
            <p:nvPr/>
          </p:nvSpPr>
          <p:spPr>
            <a:xfrm>
              <a:off x="1259240" y="3469415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86" y="0"/>
                  </a:moveTo>
                  <a:cubicBezTo>
                    <a:pt x="57" y="0"/>
                    <a:pt x="29" y="29"/>
                    <a:pt x="29" y="86"/>
                  </a:cubicBezTo>
                  <a:cubicBezTo>
                    <a:pt x="0" y="143"/>
                    <a:pt x="0" y="200"/>
                    <a:pt x="29" y="200"/>
                  </a:cubicBezTo>
                  <a:cubicBezTo>
                    <a:pt x="57" y="200"/>
                    <a:pt x="57" y="172"/>
                    <a:pt x="86" y="115"/>
                  </a:cubicBezTo>
                  <a:cubicBezTo>
                    <a:pt x="115" y="57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540;p45">
              <a:extLst>
                <a:ext uri="{FF2B5EF4-FFF2-40B4-BE49-F238E27FC236}">
                  <a16:creationId xmlns:a16="http://schemas.microsoft.com/office/drawing/2014/main" id="{54F52663-AC43-4780-9A27-17FC9FE365A8}"/>
                </a:ext>
              </a:extLst>
            </p:cNvPr>
            <p:cNvSpPr/>
            <p:nvPr/>
          </p:nvSpPr>
          <p:spPr>
            <a:xfrm>
              <a:off x="1266577" y="3469415"/>
              <a:ext cx="5093" cy="17350"/>
            </a:xfrm>
            <a:custGeom>
              <a:avLst/>
              <a:gdLst/>
              <a:ahLst/>
              <a:cxnLst/>
              <a:rect l="l" t="t" r="r" b="b"/>
              <a:pathLst>
                <a:path w="59" h="201" extrusionOk="0">
                  <a:moveTo>
                    <a:pt x="30" y="0"/>
                  </a:moveTo>
                  <a:cubicBezTo>
                    <a:pt x="1" y="0"/>
                    <a:pt x="1" y="57"/>
                    <a:pt x="1" y="115"/>
                  </a:cubicBezTo>
                  <a:cubicBezTo>
                    <a:pt x="1" y="172"/>
                    <a:pt x="1" y="200"/>
                    <a:pt x="30" y="200"/>
                  </a:cubicBezTo>
                  <a:cubicBezTo>
                    <a:pt x="58" y="200"/>
                    <a:pt x="58" y="172"/>
                    <a:pt x="58" y="115"/>
                  </a:cubicBezTo>
                  <a:cubicBezTo>
                    <a:pt x="58" y="57"/>
                    <a:pt x="58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541;p45">
              <a:extLst>
                <a:ext uri="{FF2B5EF4-FFF2-40B4-BE49-F238E27FC236}">
                  <a16:creationId xmlns:a16="http://schemas.microsoft.com/office/drawing/2014/main" id="{41AF4B9F-6FFB-8B3D-A31F-B34AAD784724}"/>
                </a:ext>
              </a:extLst>
            </p:cNvPr>
            <p:cNvSpPr/>
            <p:nvPr/>
          </p:nvSpPr>
          <p:spPr>
            <a:xfrm>
              <a:off x="1271584" y="3466911"/>
              <a:ext cx="17350" cy="13466"/>
            </a:xfrm>
            <a:custGeom>
              <a:avLst/>
              <a:gdLst/>
              <a:ahLst/>
              <a:cxnLst/>
              <a:rect l="l" t="t" r="r" b="b"/>
              <a:pathLst>
                <a:path w="201" h="156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9"/>
                    <a:pt x="29" y="58"/>
                    <a:pt x="86" y="115"/>
                  </a:cubicBezTo>
                  <a:cubicBezTo>
                    <a:pt x="126" y="135"/>
                    <a:pt x="153" y="155"/>
                    <a:pt x="164" y="155"/>
                  </a:cubicBezTo>
                  <a:cubicBezTo>
                    <a:pt x="169" y="155"/>
                    <a:pt x="172" y="152"/>
                    <a:pt x="172" y="144"/>
                  </a:cubicBezTo>
                  <a:cubicBezTo>
                    <a:pt x="200" y="144"/>
                    <a:pt x="172" y="115"/>
                    <a:pt x="115" y="58"/>
                  </a:cubicBezTo>
                  <a:cubicBezTo>
                    <a:pt x="86" y="29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542;p45">
              <a:extLst>
                <a:ext uri="{FF2B5EF4-FFF2-40B4-BE49-F238E27FC236}">
                  <a16:creationId xmlns:a16="http://schemas.microsoft.com/office/drawing/2014/main" id="{611236AB-2158-8728-820B-3E9CB7550807}"/>
                </a:ext>
              </a:extLst>
            </p:cNvPr>
            <p:cNvSpPr/>
            <p:nvPr/>
          </p:nvSpPr>
          <p:spPr>
            <a:xfrm>
              <a:off x="1274001" y="3465012"/>
              <a:ext cx="17436" cy="8804"/>
            </a:xfrm>
            <a:custGeom>
              <a:avLst/>
              <a:gdLst/>
              <a:ahLst/>
              <a:cxnLst/>
              <a:rect l="l" t="t" r="r" b="b"/>
              <a:pathLst>
                <a:path w="202" h="102" extrusionOk="0">
                  <a:moveTo>
                    <a:pt x="37" y="1"/>
                  </a:moveTo>
                  <a:cubicBezTo>
                    <a:pt x="15" y="1"/>
                    <a:pt x="1" y="8"/>
                    <a:pt x="1" y="22"/>
                  </a:cubicBezTo>
                  <a:cubicBezTo>
                    <a:pt x="1" y="51"/>
                    <a:pt x="29" y="51"/>
                    <a:pt x="87" y="80"/>
                  </a:cubicBezTo>
                  <a:cubicBezTo>
                    <a:pt x="115" y="94"/>
                    <a:pt x="144" y="101"/>
                    <a:pt x="165" y="101"/>
                  </a:cubicBezTo>
                  <a:cubicBezTo>
                    <a:pt x="187" y="101"/>
                    <a:pt x="201" y="94"/>
                    <a:pt x="201" y="80"/>
                  </a:cubicBezTo>
                  <a:cubicBezTo>
                    <a:pt x="201" y="51"/>
                    <a:pt x="172" y="51"/>
                    <a:pt x="115" y="22"/>
                  </a:cubicBezTo>
                  <a:cubicBezTo>
                    <a:pt x="87" y="8"/>
                    <a:pt x="58" y="1"/>
                    <a:pt x="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543;p45">
              <a:extLst>
                <a:ext uri="{FF2B5EF4-FFF2-40B4-BE49-F238E27FC236}">
                  <a16:creationId xmlns:a16="http://schemas.microsoft.com/office/drawing/2014/main" id="{EF50818D-39F9-2F87-8AC8-2C465DEA63A8}"/>
                </a:ext>
              </a:extLst>
            </p:cNvPr>
            <p:cNvSpPr/>
            <p:nvPr/>
          </p:nvSpPr>
          <p:spPr>
            <a:xfrm>
              <a:off x="1274001" y="3460092"/>
              <a:ext cx="19853" cy="6301"/>
            </a:xfrm>
            <a:custGeom>
              <a:avLst/>
              <a:gdLst/>
              <a:ahLst/>
              <a:cxnLst/>
              <a:rect l="l" t="t" r="r" b="b"/>
              <a:pathLst>
                <a:path w="230" h="73" extrusionOk="0">
                  <a:moveTo>
                    <a:pt x="183" y="1"/>
                  </a:moveTo>
                  <a:cubicBezTo>
                    <a:pt x="165" y="1"/>
                    <a:pt x="144" y="8"/>
                    <a:pt x="115" y="22"/>
                  </a:cubicBezTo>
                  <a:cubicBezTo>
                    <a:pt x="58" y="22"/>
                    <a:pt x="1" y="22"/>
                    <a:pt x="1" y="51"/>
                  </a:cubicBezTo>
                  <a:cubicBezTo>
                    <a:pt x="1" y="65"/>
                    <a:pt x="15" y="72"/>
                    <a:pt x="37" y="72"/>
                  </a:cubicBezTo>
                  <a:cubicBezTo>
                    <a:pt x="58" y="72"/>
                    <a:pt x="87" y="65"/>
                    <a:pt x="115" y="51"/>
                  </a:cubicBezTo>
                  <a:cubicBezTo>
                    <a:pt x="172" y="22"/>
                    <a:pt x="230" y="22"/>
                    <a:pt x="230" y="22"/>
                  </a:cubicBezTo>
                  <a:cubicBezTo>
                    <a:pt x="215" y="8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544;p45">
              <a:extLst>
                <a:ext uri="{FF2B5EF4-FFF2-40B4-BE49-F238E27FC236}">
                  <a16:creationId xmlns:a16="http://schemas.microsoft.com/office/drawing/2014/main" id="{733A1B62-EF0F-8BF9-D57B-0BF163C6DEDA}"/>
                </a:ext>
              </a:extLst>
            </p:cNvPr>
            <p:cNvSpPr/>
            <p:nvPr/>
          </p:nvSpPr>
          <p:spPr>
            <a:xfrm>
              <a:off x="1274001" y="3452065"/>
              <a:ext cx="17436" cy="10013"/>
            </a:xfrm>
            <a:custGeom>
              <a:avLst/>
              <a:gdLst/>
              <a:ahLst/>
              <a:cxnLst/>
              <a:rect l="l" t="t" r="r" b="b"/>
              <a:pathLst>
                <a:path w="202" h="116" extrusionOk="0">
                  <a:moveTo>
                    <a:pt x="172" y="1"/>
                  </a:moveTo>
                  <a:lnTo>
                    <a:pt x="172" y="1"/>
                  </a:lnTo>
                  <a:cubicBezTo>
                    <a:pt x="172" y="1"/>
                    <a:pt x="115" y="1"/>
                    <a:pt x="87" y="29"/>
                  </a:cubicBezTo>
                  <a:cubicBezTo>
                    <a:pt x="29" y="58"/>
                    <a:pt x="1" y="115"/>
                    <a:pt x="1" y="115"/>
                  </a:cubicBezTo>
                  <a:cubicBezTo>
                    <a:pt x="1" y="115"/>
                    <a:pt x="58" y="115"/>
                    <a:pt x="115" y="87"/>
                  </a:cubicBezTo>
                  <a:cubicBezTo>
                    <a:pt x="172" y="58"/>
                    <a:pt x="201" y="29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545;p45">
              <a:extLst>
                <a:ext uri="{FF2B5EF4-FFF2-40B4-BE49-F238E27FC236}">
                  <a16:creationId xmlns:a16="http://schemas.microsoft.com/office/drawing/2014/main" id="{689C3B08-63C3-0F2E-9E30-51DCE4286881}"/>
                </a:ext>
              </a:extLst>
            </p:cNvPr>
            <p:cNvSpPr/>
            <p:nvPr/>
          </p:nvSpPr>
          <p:spPr>
            <a:xfrm>
              <a:off x="1271584" y="3446195"/>
              <a:ext cx="12430" cy="14329"/>
            </a:xfrm>
            <a:custGeom>
              <a:avLst/>
              <a:gdLst/>
              <a:ahLst/>
              <a:cxnLst/>
              <a:rect l="l" t="t" r="r" b="b"/>
              <a:pathLst>
                <a:path w="144" h="166" extrusionOk="0">
                  <a:moveTo>
                    <a:pt x="120" y="0"/>
                  </a:moveTo>
                  <a:cubicBezTo>
                    <a:pt x="99" y="0"/>
                    <a:pt x="78" y="27"/>
                    <a:pt x="57" y="69"/>
                  </a:cubicBezTo>
                  <a:cubicBezTo>
                    <a:pt x="29" y="126"/>
                    <a:pt x="0" y="155"/>
                    <a:pt x="0" y="155"/>
                  </a:cubicBezTo>
                  <a:cubicBezTo>
                    <a:pt x="8" y="162"/>
                    <a:pt x="15" y="166"/>
                    <a:pt x="23" y="166"/>
                  </a:cubicBezTo>
                  <a:cubicBezTo>
                    <a:pt x="44" y="166"/>
                    <a:pt x="65" y="139"/>
                    <a:pt x="86" y="97"/>
                  </a:cubicBezTo>
                  <a:cubicBezTo>
                    <a:pt x="115" y="40"/>
                    <a:pt x="143" y="12"/>
                    <a:pt x="143" y="12"/>
                  </a:cubicBezTo>
                  <a:cubicBezTo>
                    <a:pt x="136" y="4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546;p45">
              <a:extLst>
                <a:ext uri="{FF2B5EF4-FFF2-40B4-BE49-F238E27FC236}">
                  <a16:creationId xmlns:a16="http://schemas.microsoft.com/office/drawing/2014/main" id="{11DA741D-4BB0-CDA6-A708-77D497950BFE}"/>
                </a:ext>
              </a:extLst>
            </p:cNvPr>
            <p:cNvSpPr/>
            <p:nvPr/>
          </p:nvSpPr>
          <p:spPr>
            <a:xfrm>
              <a:off x="1271584" y="344222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29" y="0"/>
                  </a:moveTo>
                  <a:cubicBezTo>
                    <a:pt x="29" y="0"/>
                    <a:pt x="0" y="29"/>
                    <a:pt x="0" y="86"/>
                  </a:cubicBezTo>
                  <a:lnTo>
                    <a:pt x="0" y="201"/>
                  </a:lnTo>
                  <a:cubicBezTo>
                    <a:pt x="0" y="201"/>
                    <a:pt x="29" y="172"/>
                    <a:pt x="29" y="115"/>
                  </a:cubicBezTo>
                  <a:cubicBezTo>
                    <a:pt x="57" y="58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547;p45">
              <a:extLst>
                <a:ext uri="{FF2B5EF4-FFF2-40B4-BE49-F238E27FC236}">
                  <a16:creationId xmlns:a16="http://schemas.microsoft.com/office/drawing/2014/main" id="{21BBD1EA-F351-32BA-DF5D-8F58DD96D082}"/>
                </a:ext>
              </a:extLst>
            </p:cNvPr>
            <p:cNvSpPr/>
            <p:nvPr/>
          </p:nvSpPr>
          <p:spPr>
            <a:xfrm>
              <a:off x="1264160" y="3442225"/>
              <a:ext cx="5006" cy="17350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0" y="0"/>
                  </a:moveTo>
                  <a:cubicBezTo>
                    <a:pt x="0" y="0"/>
                    <a:pt x="0" y="58"/>
                    <a:pt x="0" y="115"/>
                  </a:cubicBezTo>
                  <a:cubicBezTo>
                    <a:pt x="0" y="172"/>
                    <a:pt x="29" y="201"/>
                    <a:pt x="58" y="201"/>
                  </a:cubicBezTo>
                  <a:cubicBezTo>
                    <a:pt x="58" y="201"/>
                    <a:pt x="58" y="143"/>
                    <a:pt x="58" y="86"/>
                  </a:cubicBezTo>
                  <a:cubicBezTo>
                    <a:pt x="58" y="29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548;p45">
              <a:extLst>
                <a:ext uri="{FF2B5EF4-FFF2-40B4-BE49-F238E27FC236}">
                  <a16:creationId xmlns:a16="http://schemas.microsoft.com/office/drawing/2014/main" id="{B249CF6F-48DA-CA5A-1885-935E0812FBAA}"/>
                </a:ext>
              </a:extLst>
            </p:cNvPr>
            <p:cNvSpPr/>
            <p:nvPr/>
          </p:nvSpPr>
          <p:spPr>
            <a:xfrm>
              <a:off x="1254234" y="3444642"/>
              <a:ext cx="12430" cy="15882"/>
            </a:xfrm>
            <a:custGeom>
              <a:avLst/>
              <a:gdLst/>
              <a:ahLst/>
              <a:cxnLst/>
              <a:rect l="l" t="t" r="r" b="b"/>
              <a:pathLst>
                <a:path w="144" h="184" extrusionOk="0">
                  <a:moveTo>
                    <a:pt x="29" y="1"/>
                  </a:moveTo>
                  <a:cubicBezTo>
                    <a:pt x="1" y="30"/>
                    <a:pt x="29" y="58"/>
                    <a:pt x="58" y="115"/>
                  </a:cubicBezTo>
                  <a:cubicBezTo>
                    <a:pt x="79" y="157"/>
                    <a:pt x="115" y="184"/>
                    <a:pt x="133" y="184"/>
                  </a:cubicBezTo>
                  <a:cubicBezTo>
                    <a:pt x="140" y="184"/>
                    <a:pt x="144" y="180"/>
                    <a:pt x="144" y="173"/>
                  </a:cubicBezTo>
                  <a:cubicBezTo>
                    <a:pt x="144" y="173"/>
                    <a:pt x="144" y="144"/>
                    <a:pt x="115" y="87"/>
                  </a:cubicBezTo>
                  <a:cubicBezTo>
                    <a:pt x="58" y="3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549;p45">
              <a:extLst>
                <a:ext uri="{FF2B5EF4-FFF2-40B4-BE49-F238E27FC236}">
                  <a16:creationId xmlns:a16="http://schemas.microsoft.com/office/drawing/2014/main" id="{AA678DDA-F23B-B9FD-44DB-40741D76D041}"/>
                </a:ext>
              </a:extLst>
            </p:cNvPr>
            <p:cNvSpPr/>
            <p:nvPr/>
          </p:nvSpPr>
          <p:spPr>
            <a:xfrm>
              <a:off x="1249314" y="3452065"/>
              <a:ext cx="17350" cy="11049"/>
            </a:xfrm>
            <a:custGeom>
              <a:avLst/>
              <a:gdLst/>
              <a:ahLst/>
              <a:cxnLst/>
              <a:rect l="l" t="t" r="r" b="b"/>
              <a:pathLst>
                <a:path w="201" h="128" extrusionOk="0">
                  <a:moveTo>
                    <a:pt x="1" y="1"/>
                  </a:moveTo>
                  <a:cubicBezTo>
                    <a:pt x="1" y="29"/>
                    <a:pt x="29" y="58"/>
                    <a:pt x="86" y="87"/>
                  </a:cubicBezTo>
                  <a:cubicBezTo>
                    <a:pt x="127" y="107"/>
                    <a:pt x="167" y="127"/>
                    <a:pt x="188" y="127"/>
                  </a:cubicBezTo>
                  <a:cubicBezTo>
                    <a:pt x="196" y="127"/>
                    <a:pt x="201" y="124"/>
                    <a:pt x="201" y="115"/>
                  </a:cubicBezTo>
                  <a:cubicBezTo>
                    <a:pt x="201" y="115"/>
                    <a:pt x="172" y="58"/>
                    <a:pt x="115" y="29"/>
                  </a:cubicBezTo>
                  <a:cubicBezTo>
                    <a:pt x="58" y="1"/>
                    <a:pt x="29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550;p45">
              <a:extLst>
                <a:ext uri="{FF2B5EF4-FFF2-40B4-BE49-F238E27FC236}">
                  <a16:creationId xmlns:a16="http://schemas.microsoft.com/office/drawing/2014/main" id="{1BD7F5EE-AB8F-3860-FF75-7C8E7D39FE70}"/>
                </a:ext>
              </a:extLst>
            </p:cNvPr>
            <p:cNvSpPr/>
            <p:nvPr/>
          </p:nvSpPr>
          <p:spPr>
            <a:xfrm>
              <a:off x="1246811" y="3461991"/>
              <a:ext cx="19853" cy="2503"/>
            </a:xfrm>
            <a:custGeom>
              <a:avLst/>
              <a:gdLst/>
              <a:ahLst/>
              <a:cxnLst/>
              <a:rect l="l" t="t" r="r" b="b"/>
              <a:pathLst>
                <a:path w="230" h="29" extrusionOk="0">
                  <a:moveTo>
                    <a:pt x="30" y="0"/>
                  </a:moveTo>
                  <a:cubicBezTo>
                    <a:pt x="1" y="0"/>
                    <a:pt x="30" y="29"/>
                    <a:pt x="115" y="29"/>
                  </a:cubicBezTo>
                  <a:lnTo>
                    <a:pt x="230" y="29"/>
                  </a:lnTo>
                  <a:cubicBezTo>
                    <a:pt x="230" y="29"/>
                    <a:pt x="173" y="0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551;p45">
              <a:extLst>
                <a:ext uri="{FF2B5EF4-FFF2-40B4-BE49-F238E27FC236}">
                  <a16:creationId xmlns:a16="http://schemas.microsoft.com/office/drawing/2014/main" id="{6D6345A2-47CF-4721-6779-3FCDA1ADFEF7}"/>
                </a:ext>
              </a:extLst>
            </p:cNvPr>
            <p:cNvSpPr/>
            <p:nvPr/>
          </p:nvSpPr>
          <p:spPr>
            <a:xfrm>
              <a:off x="1246811" y="3465789"/>
              <a:ext cx="19853" cy="6129"/>
            </a:xfrm>
            <a:custGeom>
              <a:avLst/>
              <a:gdLst/>
              <a:ahLst/>
              <a:cxnLst/>
              <a:rect l="l" t="t" r="r" b="b"/>
              <a:pathLst>
                <a:path w="230" h="71" extrusionOk="0">
                  <a:moveTo>
                    <a:pt x="192" y="1"/>
                  </a:moveTo>
                  <a:cubicBezTo>
                    <a:pt x="179" y="1"/>
                    <a:pt x="154" y="13"/>
                    <a:pt x="115" y="13"/>
                  </a:cubicBezTo>
                  <a:cubicBezTo>
                    <a:pt x="58" y="13"/>
                    <a:pt x="1" y="42"/>
                    <a:pt x="1" y="71"/>
                  </a:cubicBezTo>
                  <a:lnTo>
                    <a:pt x="115" y="71"/>
                  </a:lnTo>
                  <a:cubicBezTo>
                    <a:pt x="173" y="71"/>
                    <a:pt x="230" y="13"/>
                    <a:pt x="201" y="13"/>
                  </a:cubicBezTo>
                  <a:cubicBezTo>
                    <a:pt x="201" y="4"/>
                    <a:pt x="198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552;p45">
              <a:extLst>
                <a:ext uri="{FF2B5EF4-FFF2-40B4-BE49-F238E27FC236}">
                  <a16:creationId xmlns:a16="http://schemas.microsoft.com/office/drawing/2014/main" id="{04C8796B-5704-BAC7-B4F8-88AE21D8F1D7}"/>
                </a:ext>
              </a:extLst>
            </p:cNvPr>
            <p:cNvSpPr/>
            <p:nvPr/>
          </p:nvSpPr>
          <p:spPr>
            <a:xfrm>
              <a:off x="1261657" y="3456036"/>
              <a:ext cx="17350" cy="15019"/>
            </a:xfrm>
            <a:custGeom>
              <a:avLst/>
              <a:gdLst/>
              <a:ahLst/>
              <a:cxnLst/>
              <a:rect l="l" t="t" r="r" b="b"/>
              <a:pathLst>
                <a:path w="201" h="174" extrusionOk="0">
                  <a:moveTo>
                    <a:pt x="89" y="0"/>
                  </a:moveTo>
                  <a:cubicBezTo>
                    <a:pt x="77" y="0"/>
                    <a:pt x="66" y="4"/>
                    <a:pt x="58" y="12"/>
                  </a:cubicBezTo>
                  <a:cubicBezTo>
                    <a:pt x="1" y="41"/>
                    <a:pt x="1" y="98"/>
                    <a:pt x="29" y="126"/>
                  </a:cubicBezTo>
                  <a:cubicBezTo>
                    <a:pt x="46" y="160"/>
                    <a:pt x="63" y="174"/>
                    <a:pt x="85" y="174"/>
                  </a:cubicBezTo>
                  <a:cubicBezTo>
                    <a:pt x="101" y="174"/>
                    <a:pt x="120" y="167"/>
                    <a:pt x="144" y="155"/>
                  </a:cubicBezTo>
                  <a:cubicBezTo>
                    <a:pt x="172" y="155"/>
                    <a:pt x="201" y="98"/>
                    <a:pt x="172" y="41"/>
                  </a:cubicBezTo>
                  <a:cubicBezTo>
                    <a:pt x="152" y="20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553;p45">
              <a:extLst>
                <a:ext uri="{FF2B5EF4-FFF2-40B4-BE49-F238E27FC236}">
                  <a16:creationId xmlns:a16="http://schemas.microsoft.com/office/drawing/2014/main" id="{489118A3-1906-D0FD-DDBE-8072C92CE56D}"/>
                </a:ext>
              </a:extLst>
            </p:cNvPr>
            <p:cNvSpPr/>
            <p:nvPr/>
          </p:nvSpPr>
          <p:spPr>
            <a:xfrm>
              <a:off x="1266577" y="3456985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1" y="1"/>
                  </a:moveTo>
                  <a:cubicBezTo>
                    <a:pt x="87" y="30"/>
                    <a:pt x="87" y="144"/>
                    <a:pt x="1" y="173"/>
                  </a:cubicBezTo>
                  <a:lnTo>
                    <a:pt x="87" y="173"/>
                  </a:lnTo>
                  <a:cubicBezTo>
                    <a:pt x="115" y="144"/>
                    <a:pt x="144" y="87"/>
                    <a:pt x="115" y="58"/>
                  </a:cubicBezTo>
                  <a:cubicBezTo>
                    <a:pt x="87" y="1"/>
                    <a:pt x="58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554;p45">
              <a:extLst>
                <a:ext uri="{FF2B5EF4-FFF2-40B4-BE49-F238E27FC236}">
                  <a16:creationId xmlns:a16="http://schemas.microsoft.com/office/drawing/2014/main" id="{509BAE44-3FDD-0870-CBBE-448223D3F55D}"/>
                </a:ext>
              </a:extLst>
            </p:cNvPr>
            <p:cNvSpPr/>
            <p:nvPr/>
          </p:nvSpPr>
          <p:spPr>
            <a:xfrm>
              <a:off x="1281424" y="3657154"/>
              <a:ext cx="10013" cy="17350"/>
            </a:xfrm>
            <a:custGeom>
              <a:avLst/>
              <a:gdLst/>
              <a:ahLst/>
              <a:cxnLst/>
              <a:rect l="l" t="t" r="r" b="b"/>
              <a:pathLst>
                <a:path w="116" h="201" extrusionOk="0">
                  <a:moveTo>
                    <a:pt x="1" y="0"/>
                  </a:moveTo>
                  <a:cubicBezTo>
                    <a:pt x="1" y="29"/>
                    <a:pt x="1" y="57"/>
                    <a:pt x="29" y="115"/>
                  </a:cubicBezTo>
                  <a:cubicBezTo>
                    <a:pt x="58" y="172"/>
                    <a:pt x="86" y="200"/>
                    <a:pt x="86" y="200"/>
                  </a:cubicBezTo>
                  <a:cubicBezTo>
                    <a:pt x="115" y="200"/>
                    <a:pt x="86" y="143"/>
                    <a:pt x="86" y="86"/>
                  </a:cubicBezTo>
                  <a:cubicBezTo>
                    <a:pt x="58" y="57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555;p45">
              <a:extLst>
                <a:ext uri="{FF2B5EF4-FFF2-40B4-BE49-F238E27FC236}">
                  <a16:creationId xmlns:a16="http://schemas.microsoft.com/office/drawing/2014/main" id="{B56CF4E3-915F-ECA1-B97B-64F3F8CF449B}"/>
                </a:ext>
              </a:extLst>
            </p:cNvPr>
            <p:cNvSpPr/>
            <p:nvPr/>
          </p:nvSpPr>
          <p:spPr>
            <a:xfrm>
              <a:off x="1261657" y="3656118"/>
              <a:ext cx="14933" cy="13466"/>
            </a:xfrm>
            <a:custGeom>
              <a:avLst/>
              <a:gdLst/>
              <a:ahLst/>
              <a:cxnLst/>
              <a:rect l="l" t="t" r="r" b="b"/>
              <a:pathLst>
                <a:path w="173" h="156" extrusionOk="0">
                  <a:moveTo>
                    <a:pt x="146" y="0"/>
                  </a:moveTo>
                  <a:cubicBezTo>
                    <a:pt x="125" y="0"/>
                    <a:pt x="98" y="21"/>
                    <a:pt x="58" y="41"/>
                  </a:cubicBezTo>
                  <a:cubicBezTo>
                    <a:pt x="29" y="98"/>
                    <a:pt x="1" y="127"/>
                    <a:pt x="1" y="155"/>
                  </a:cubicBezTo>
                  <a:cubicBezTo>
                    <a:pt x="29" y="155"/>
                    <a:pt x="58" y="155"/>
                    <a:pt x="115" y="98"/>
                  </a:cubicBezTo>
                  <a:cubicBezTo>
                    <a:pt x="144" y="41"/>
                    <a:pt x="172" y="12"/>
                    <a:pt x="172" y="12"/>
                  </a:cubicBezTo>
                  <a:cubicBezTo>
                    <a:pt x="164" y="4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556;p45">
              <a:extLst>
                <a:ext uri="{FF2B5EF4-FFF2-40B4-BE49-F238E27FC236}">
                  <a16:creationId xmlns:a16="http://schemas.microsoft.com/office/drawing/2014/main" id="{C3964F17-025A-965C-65C6-9F863A7BFD10}"/>
                </a:ext>
              </a:extLst>
            </p:cNvPr>
            <p:cNvSpPr/>
            <p:nvPr/>
          </p:nvSpPr>
          <p:spPr>
            <a:xfrm>
              <a:off x="1269080" y="3657154"/>
              <a:ext cx="9927" cy="17350"/>
            </a:xfrm>
            <a:custGeom>
              <a:avLst/>
              <a:gdLst/>
              <a:ahLst/>
              <a:cxnLst/>
              <a:rect l="l" t="t" r="r" b="b"/>
              <a:pathLst>
                <a:path w="115" h="201" extrusionOk="0">
                  <a:moveTo>
                    <a:pt x="86" y="0"/>
                  </a:moveTo>
                  <a:cubicBezTo>
                    <a:pt x="86" y="0"/>
                    <a:pt x="58" y="57"/>
                    <a:pt x="29" y="86"/>
                  </a:cubicBezTo>
                  <a:cubicBezTo>
                    <a:pt x="1" y="143"/>
                    <a:pt x="1" y="200"/>
                    <a:pt x="29" y="200"/>
                  </a:cubicBezTo>
                  <a:cubicBezTo>
                    <a:pt x="58" y="200"/>
                    <a:pt x="58" y="172"/>
                    <a:pt x="86" y="115"/>
                  </a:cubicBezTo>
                  <a:cubicBezTo>
                    <a:pt x="86" y="57"/>
                    <a:pt x="115" y="29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557;p45">
              <a:extLst>
                <a:ext uri="{FF2B5EF4-FFF2-40B4-BE49-F238E27FC236}">
                  <a16:creationId xmlns:a16="http://schemas.microsoft.com/office/drawing/2014/main" id="{AECAF1F7-7829-562A-A48D-D451363F629B}"/>
                </a:ext>
              </a:extLst>
            </p:cNvPr>
            <p:cNvSpPr/>
            <p:nvPr/>
          </p:nvSpPr>
          <p:spPr>
            <a:xfrm>
              <a:off x="1276504" y="3659571"/>
              <a:ext cx="5006" cy="17436"/>
            </a:xfrm>
            <a:custGeom>
              <a:avLst/>
              <a:gdLst/>
              <a:ahLst/>
              <a:cxnLst/>
              <a:rect l="l" t="t" r="r" b="b"/>
              <a:pathLst>
                <a:path w="58" h="202" extrusionOk="0">
                  <a:moveTo>
                    <a:pt x="29" y="1"/>
                  </a:moveTo>
                  <a:cubicBezTo>
                    <a:pt x="0" y="1"/>
                    <a:pt x="0" y="29"/>
                    <a:pt x="0" y="87"/>
                  </a:cubicBezTo>
                  <a:cubicBezTo>
                    <a:pt x="0" y="144"/>
                    <a:pt x="0" y="201"/>
                    <a:pt x="29" y="201"/>
                  </a:cubicBezTo>
                  <a:cubicBezTo>
                    <a:pt x="58" y="201"/>
                    <a:pt x="58" y="144"/>
                    <a:pt x="58" y="87"/>
                  </a:cubicBezTo>
                  <a:cubicBezTo>
                    <a:pt x="58" y="29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558;p45">
              <a:extLst>
                <a:ext uri="{FF2B5EF4-FFF2-40B4-BE49-F238E27FC236}">
                  <a16:creationId xmlns:a16="http://schemas.microsoft.com/office/drawing/2014/main" id="{D743EF08-2CDF-3A56-1002-B14A9E405B1F}"/>
                </a:ext>
              </a:extLst>
            </p:cNvPr>
            <p:cNvSpPr/>
            <p:nvPr/>
          </p:nvSpPr>
          <p:spPr>
            <a:xfrm>
              <a:off x="1281424" y="3657154"/>
              <a:ext cx="14933" cy="12430"/>
            </a:xfrm>
            <a:custGeom>
              <a:avLst/>
              <a:gdLst/>
              <a:ahLst/>
              <a:cxnLst/>
              <a:rect l="l" t="t" r="r" b="b"/>
              <a:pathLst>
                <a:path w="173" h="144" extrusionOk="0">
                  <a:moveTo>
                    <a:pt x="1" y="0"/>
                  </a:moveTo>
                  <a:cubicBezTo>
                    <a:pt x="1" y="0"/>
                    <a:pt x="1" y="57"/>
                    <a:pt x="86" y="86"/>
                  </a:cubicBezTo>
                  <a:cubicBezTo>
                    <a:pt x="144" y="115"/>
                    <a:pt x="172" y="143"/>
                    <a:pt x="172" y="143"/>
                  </a:cubicBezTo>
                  <a:cubicBezTo>
                    <a:pt x="172" y="115"/>
                    <a:pt x="144" y="86"/>
                    <a:pt x="115" y="57"/>
                  </a:cubicBezTo>
                  <a:cubicBezTo>
                    <a:pt x="58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559;p45">
              <a:extLst>
                <a:ext uri="{FF2B5EF4-FFF2-40B4-BE49-F238E27FC236}">
                  <a16:creationId xmlns:a16="http://schemas.microsoft.com/office/drawing/2014/main" id="{8DBC59FD-B922-3F7F-0A7A-299BBF0FB206}"/>
                </a:ext>
              </a:extLst>
            </p:cNvPr>
            <p:cNvSpPr/>
            <p:nvPr/>
          </p:nvSpPr>
          <p:spPr>
            <a:xfrm>
              <a:off x="1283927" y="3654651"/>
              <a:ext cx="17350" cy="6905"/>
            </a:xfrm>
            <a:custGeom>
              <a:avLst/>
              <a:gdLst/>
              <a:ahLst/>
              <a:cxnLst/>
              <a:rect l="l" t="t" r="r" b="b"/>
              <a:pathLst>
                <a:path w="201" h="80" extrusionOk="0">
                  <a:moveTo>
                    <a:pt x="0" y="1"/>
                  </a:moveTo>
                  <a:cubicBezTo>
                    <a:pt x="0" y="29"/>
                    <a:pt x="29" y="58"/>
                    <a:pt x="86" y="58"/>
                  </a:cubicBezTo>
                  <a:cubicBezTo>
                    <a:pt x="115" y="72"/>
                    <a:pt x="143" y="79"/>
                    <a:pt x="165" y="79"/>
                  </a:cubicBezTo>
                  <a:cubicBezTo>
                    <a:pt x="186" y="79"/>
                    <a:pt x="201" y="72"/>
                    <a:pt x="201" y="58"/>
                  </a:cubicBezTo>
                  <a:cubicBezTo>
                    <a:pt x="201" y="58"/>
                    <a:pt x="172" y="29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560;p45">
              <a:extLst>
                <a:ext uri="{FF2B5EF4-FFF2-40B4-BE49-F238E27FC236}">
                  <a16:creationId xmlns:a16="http://schemas.microsoft.com/office/drawing/2014/main" id="{22A56FFE-2927-EFF6-B1E1-773C55B0F734}"/>
                </a:ext>
              </a:extLst>
            </p:cNvPr>
            <p:cNvSpPr/>
            <p:nvPr/>
          </p:nvSpPr>
          <p:spPr>
            <a:xfrm>
              <a:off x="1283927" y="3649731"/>
              <a:ext cx="17350" cy="4402"/>
            </a:xfrm>
            <a:custGeom>
              <a:avLst/>
              <a:gdLst/>
              <a:ahLst/>
              <a:cxnLst/>
              <a:rect l="l" t="t" r="r" b="b"/>
              <a:pathLst>
                <a:path w="201" h="51" extrusionOk="0">
                  <a:moveTo>
                    <a:pt x="115" y="0"/>
                  </a:moveTo>
                  <a:cubicBezTo>
                    <a:pt x="57" y="0"/>
                    <a:pt x="0" y="29"/>
                    <a:pt x="0" y="29"/>
                  </a:cubicBezTo>
                  <a:cubicBezTo>
                    <a:pt x="0" y="43"/>
                    <a:pt x="15" y="50"/>
                    <a:pt x="36" y="50"/>
                  </a:cubicBezTo>
                  <a:cubicBezTo>
                    <a:pt x="57" y="50"/>
                    <a:pt x="86" y="43"/>
                    <a:pt x="115" y="29"/>
                  </a:cubicBezTo>
                  <a:cubicBezTo>
                    <a:pt x="172" y="29"/>
                    <a:pt x="201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561;p45">
              <a:extLst>
                <a:ext uri="{FF2B5EF4-FFF2-40B4-BE49-F238E27FC236}">
                  <a16:creationId xmlns:a16="http://schemas.microsoft.com/office/drawing/2014/main" id="{7D7EED2E-E0FD-22B5-18C2-220152E077A9}"/>
                </a:ext>
              </a:extLst>
            </p:cNvPr>
            <p:cNvSpPr/>
            <p:nvPr/>
          </p:nvSpPr>
          <p:spPr>
            <a:xfrm>
              <a:off x="1281424" y="3641272"/>
              <a:ext cx="17350" cy="10962"/>
            </a:xfrm>
            <a:custGeom>
              <a:avLst/>
              <a:gdLst/>
              <a:ahLst/>
              <a:cxnLst/>
              <a:rect l="l" t="t" r="r" b="b"/>
              <a:pathLst>
                <a:path w="201" h="127" extrusionOk="0">
                  <a:moveTo>
                    <a:pt x="188" y="1"/>
                  </a:moveTo>
                  <a:cubicBezTo>
                    <a:pt x="167" y="1"/>
                    <a:pt x="127" y="21"/>
                    <a:pt x="86" y="41"/>
                  </a:cubicBezTo>
                  <a:cubicBezTo>
                    <a:pt x="58" y="70"/>
                    <a:pt x="1" y="98"/>
                    <a:pt x="29" y="127"/>
                  </a:cubicBezTo>
                  <a:cubicBezTo>
                    <a:pt x="29" y="127"/>
                    <a:pt x="86" y="127"/>
                    <a:pt x="115" y="98"/>
                  </a:cubicBezTo>
                  <a:cubicBezTo>
                    <a:pt x="172" y="70"/>
                    <a:pt x="201" y="12"/>
                    <a:pt x="201" y="12"/>
                  </a:cubicBezTo>
                  <a:cubicBezTo>
                    <a:pt x="201" y="4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562;p45">
              <a:extLst>
                <a:ext uri="{FF2B5EF4-FFF2-40B4-BE49-F238E27FC236}">
                  <a16:creationId xmlns:a16="http://schemas.microsoft.com/office/drawing/2014/main" id="{A6937D89-3070-5B9E-29E1-F1D23405E278}"/>
                </a:ext>
              </a:extLst>
            </p:cNvPr>
            <p:cNvSpPr/>
            <p:nvPr/>
          </p:nvSpPr>
          <p:spPr>
            <a:xfrm>
              <a:off x="1281424" y="3634884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144" y="1"/>
                  </a:moveTo>
                  <a:cubicBezTo>
                    <a:pt x="115" y="1"/>
                    <a:pt x="86" y="29"/>
                    <a:pt x="58" y="58"/>
                  </a:cubicBezTo>
                  <a:cubicBezTo>
                    <a:pt x="1" y="115"/>
                    <a:pt x="1" y="172"/>
                    <a:pt x="1" y="172"/>
                  </a:cubicBezTo>
                  <a:cubicBezTo>
                    <a:pt x="1" y="172"/>
                    <a:pt x="58" y="144"/>
                    <a:pt x="86" y="115"/>
                  </a:cubicBezTo>
                  <a:cubicBezTo>
                    <a:pt x="115" y="58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563;p45">
              <a:extLst>
                <a:ext uri="{FF2B5EF4-FFF2-40B4-BE49-F238E27FC236}">
                  <a16:creationId xmlns:a16="http://schemas.microsoft.com/office/drawing/2014/main" id="{2A225338-E1DB-3CEA-27C9-E7CE5C0C3AA0}"/>
                </a:ext>
              </a:extLst>
            </p:cNvPr>
            <p:cNvSpPr/>
            <p:nvPr/>
          </p:nvSpPr>
          <p:spPr>
            <a:xfrm>
              <a:off x="1278921" y="3629964"/>
              <a:ext cx="5093" cy="19853"/>
            </a:xfrm>
            <a:custGeom>
              <a:avLst/>
              <a:gdLst/>
              <a:ahLst/>
              <a:cxnLst/>
              <a:rect l="l" t="t" r="r" b="b"/>
              <a:pathLst>
                <a:path w="59" h="230" extrusionOk="0">
                  <a:moveTo>
                    <a:pt x="58" y="0"/>
                  </a:moveTo>
                  <a:cubicBezTo>
                    <a:pt x="58" y="0"/>
                    <a:pt x="30" y="29"/>
                    <a:pt x="1" y="115"/>
                  </a:cubicBezTo>
                  <a:lnTo>
                    <a:pt x="1" y="229"/>
                  </a:lnTo>
                  <a:cubicBezTo>
                    <a:pt x="1" y="229"/>
                    <a:pt x="58" y="172"/>
                    <a:pt x="58" y="115"/>
                  </a:cubicBezTo>
                  <a:cubicBezTo>
                    <a:pt x="58" y="58"/>
                    <a:pt x="58" y="29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64;p45">
              <a:extLst>
                <a:ext uri="{FF2B5EF4-FFF2-40B4-BE49-F238E27FC236}">
                  <a16:creationId xmlns:a16="http://schemas.microsoft.com/office/drawing/2014/main" id="{88C0D3BD-DA65-4A0B-3FDB-6590BF9BB5D6}"/>
                </a:ext>
              </a:extLst>
            </p:cNvPr>
            <p:cNvSpPr/>
            <p:nvPr/>
          </p:nvSpPr>
          <p:spPr>
            <a:xfrm>
              <a:off x="1274001" y="3629964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1" y="0"/>
                  </a:moveTo>
                  <a:cubicBezTo>
                    <a:pt x="1" y="29"/>
                    <a:pt x="1" y="58"/>
                    <a:pt x="1" y="115"/>
                  </a:cubicBezTo>
                  <a:cubicBezTo>
                    <a:pt x="1" y="172"/>
                    <a:pt x="29" y="229"/>
                    <a:pt x="58" y="229"/>
                  </a:cubicBezTo>
                  <a:cubicBezTo>
                    <a:pt x="58" y="201"/>
                    <a:pt x="58" y="172"/>
                    <a:pt x="58" y="115"/>
                  </a:cubicBezTo>
                  <a:cubicBezTo>
                    <a:pt x="58" y="58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65;p45">
              <a:extLst>
                <a:ext uri="{FF2B5EF4-FFF2-40B4-BE49-F238E27FC236}">
                  <a16:creationId xmlns:a16="http://schemas.microsoft.com/office/drawing/2014/main" id="{2C869CA4-4DFC-B146-BC4D-6AE2CC969C93}"/>
                </a:ext>
              </a:extLst>
            </p:cNvPr>
            <p:cNvSpPr/>
            <p:nvPr/>
          </p:nvSpPr>
          <p:spPr>
            <a:xfrm>
              <a:off x="1264160" y="3634884"/>
              <a:ext cx="12430" cy="14933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29" y="1"/>
                  </a:moveTo>
                  <a:cubicBezTo>
                    <a:pt x="0" y="1"/>
                    <a:pt x="29" y="58"/>
                    <a:pt x="58" y="115"/>
                  </a:cubicBezTo>
                  <a:cubicBezTo>
                    <a:pt x="86" y="144"/>
                    <a:pt x="115" y="172"/>
                    <a:pt x="143" y="172"/>
                  </a:cubicBezTo>
                  <a:cubicBezTo>
                    <a:pt x="143" y="144"/>
                    <a:pt x="143" y="115"/>
                    <a:pt x="86" y="58"/>
                  </a:cubicBezTo>
                  <a:cubicBezTo>
                    <a:pt x="58" y="29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66;p45">
              <a:extLst>
                <a:ext uri="{FF2B5EF4-FFF2-40B4-BE49-F238E27FC236}">
                  <a16:creationId xmlns:a16="http://schemas.microsoft.com/office/drawing/2014/main" id="{98F90B2B-739A-B5D1-7E33-45023A19270D}"/>
                </a:ext>
              </a:extLst>
            </p:cNvPr>
            <p:cNvSpPr/>
            <p:nvPr/>
          </p:nvSpPr>
          <p:spPr>
            <a:xfrm>
              <a:off x="1259240" y="3641272"/>
              <a:ext cx="14847" cy="10962"/>
            </a:xfrm>
            <a:custGeom>
              <a:avLst/>
              <a:gdLst/>
              <a:ahLst/>
              <a:cxnLst/>
              <a:rect l="l" t="t" r="r" b="b"/>
              <a:pathLst>
                <a:path w="172" h="127" extrusionOk="0">
                  <a:moveTo>
                    <a:pt x="13" y="1"/>
                  </a:moveTo>
                  <a:cubicBezTo>
                    <a:pt x="5" y="1"/>
                    <a:pt x="0" y="4"/>
                    <a:pt x="0" y="12"/>
                  </a:cubicBezTo>
                  <a:cubicBezTo>
                    <a:pt x="0" y="12"/>
                    <a:pt x="29" y="41"/>
                    <a:pt x="86" y="70"/>
                  </a:cubicBezTo>
                  <a:cubicBezTo>
                    <a:pt x="115" y="127"/>
                    <a:pt x="172" y="127"/>
                    <a:pt x="172" y="127"/>
                  </a:cubicBezTo>
                  <a:cubicBezTo>
                    <a:pt x="172" y="98"/>
                    <a:pt x="143" y="70"/>
                    <a:pt x="115" y="41"/>
                  </a:cubicBezTo>
                  <a:cubicBezTo>
                    <a:pt x="74" y="21"/>
                    <a:pt x="34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67;p45">
              <a:extLst>
                <a:ext uri="{FF2B5EF4-FFF2-40B4-BE49-F238E27FC236}">
                  <a16:creationId xmlns:a16="http://schemas.microsoft.com/office/drawing/2014/main" id="{D9709DD6-0D6F-655C-FBDC-EA9F9E45A7CD}"/>
                </a:ext>
              </a:extLst>
            </p:cNvPr>
            <p:cNvSpPr/>
            <p:nvPr/>
          </p:nvSpPr>
          <p:spPr>
            <a:xfrm>
              <a:off x="1256737" y="3649731"/>
              <a:ext cx="17350" cy="5006"/>
            </a:xfrm>
            <a:custGeom>
              <a:avLst/>
              <a:gdLst/>
              <a:ahLst/>
              <a:cxnLst/>
              <a:rect l="l" t="t" r="r" b="b"/>
              <a:pathLst>
                <a:path w="201" h="58" extrusionOk="0">
                  <a:moveTo>
                    <a:pt x="0" y="0"/>
                  </a:moveTo>
                  <a:cubicBezTo>
                    <a:pt x="0" y="0"/>
                    <a:pt x="29" y="58"/>
                    <a:pt x="86" y="58"/>
                  </a:cubicBezTo>
                  <a:lnTo>
                    <a:pt x="201" y="58"/>
                  </a:lnTo>
                  <a:cubicBezTo>
                    <a:pt x="201" y="58"/>
                    <a:pt x="172" y="29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68;p45">
              <a:extLst>
                <a:ext uri="{FF2B5EF4-FFF2-40B4-BE49-F238E27FC236}">
                  <a16:creationId xmlns:a16="http://schemas.microsoft.com/office/drawing/2014/main" id="{0C07B291-BDFE-D1F5-9EF4-30A95599CD75}"/>
                </a:ext>
              </a:extLst>
            </p:cNvPr>
            <p:cNvSpPr/>
            <p:nvPr/>
          </p:nvSpPr>
          <p:spPr>
            <a:xfrm>
              <a:off x="1256737" y="3654651"/>
              <a:ext cx="17350" cy="6905"/>
            </a:xfrm>
            <a:custGeom>
              <a:avLst/>
              <a:gdLst/>
              <a:ahLst/>
              <a:cxnLst/>
              <a:rect l="l" t="t" r="r" b="b"/>
              <a:pathLst>
                <a:path w="201" h="80" extrusionOk="0">
                  <a:moveTo>
                    <a:pt x="86" y="1"/>
                  </a:moveTo>
                  <a:cubicBezTo>
                    <a:pt x="29" y="1"/>
                    <a:pt x="0" y="58"/>
                    <a:pt x="0" y="58"/>
                  </a:cubicBezTo>
                  <a:cubicBezTo>
                    <a:pt x="0" y="72"/>
                    <a:pt x="15" y="79"/>
                    <a:pt x="36" y="79"/>
                  </a:cubicBezTo>
                  <a:cubicBezTo>
                    <a:pt x="58" y="79"/>
                    <a:pt x="86" y="72"/>
                    <a:pt x="115" y="58"/>
                  </a:cubicBezTo>
                  <a:cubicBezTo>
                    <a:pt x="172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69;p45">
              <a:extLst>
                <a:ext uri="{FF2B5EF4-FFF2-40B4-BE49-F238E27FC236}">
                  <a16:creationId xmlns:a16="http://schemas.microsoft.com/office/drawing/2014/main" id="{C44AA9D7-6059-61A1-AB35-665935C0714B}"/>
                </a:ext>
              </a:extLst>
            </p:cNvPr>
            <p:cNvSpPr/>
            <p:nvPr/>
          </p:nvSpPr>
          <p:spPr>
            <a:xfrm>
              <a:off x="1259240" y="3657154"/>
              <a:ext cx="17350" cy="9927"/>
            </a:xfrm>
            <a:custGeom>
              <a:avLst/>
              <a:gdLst/>
              <a:ahLst/>
              <a:cxnLst/>
              <a:rect l="l" t="t" r="r" b="b"/>
              <a:pathLst>
                <a:path w="201" h="115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72" y="0"/>
                    <a:pt x="114" y="0"/>
                    <a:pt x="86" y="29"/>
                  </a:cubicBezTo>
                  <a:cubicBezTo>
                    <a:pt x="29" y="57"/>
                    <a:pt x="0" y="86"/>
                    <a:pt x="0" y="115"/>
                  </a:cubicBezTo>
                  <a:cubicBezTo>
                    <a:pt x="0" y="115"/>
                    <a:pt x="57" y="86"/>
                    <a:pt x="86" y="86"/>
                  </a:cubicBezTo>
                  <a:cubicBezTo>
                    <a:pt x="143" y="57"/>
                    <a:pt x="200" y="29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70;p45">
              <a:extLst>
                <a:ext uri="{FF2B5EF4-FFF2-40B4-BE49-F238E27FC236}">
                  <a16:creationId xmlns:a16="http://schemas.microsoft.com/office/drawing/2014/main" id="{4F34826A-577B-FA44-B33E-7D2B729D5DCD}"/>
                </a:ext>
              </a:extLst>
            </p:cNvPr>
            <p:cNvSpPr/>
            <p:nvPr/>
          </p:nvSpPr>
          <p:spPr>
            <a:xfrm>
              <a:off x="1264160" y="3657154"/>
              <a:ext cx="12430" cy="14847"/>
            </a:xfrm>
            <a:custGeom>
              <a:avLst/>
              <a:gdLst/>
              <a:ahLst/>
              <a:cxnLst/>
              <a:rect l="l" t="t" r="r" b="b"/>
              <a:pathLst>
                <a:path w="144" h="172" extrusionOk="0">
                  <a:moveTo>
                    <a:pt x="143" y="0"/>
                  </a:moveTo>
                  <a:cubicBezTo>
                    <a:pt x="143" y="0"/>
                    <a:pt x="86" y="29"/>
                    <a:pt x="58" y="86"/>
                  </a:cubicBezTo>
                  <a:cubicBezTo>
                    <a:pt x="29" y="115"/>
                    <a:pt x="0" y="172"/>
                    <a:pt x="0" y="172"/>
                  </a:cubicBezTo>
                  <a:cubicBezTo>
                    <a:pt x="29" y="172"/>
                    <a:pt x="58" y="143"/>
                    <a:pt x="86" y="115"/>
                  </a:cubicBezTo>
                  <a:cubicBezTo>
                    <a:pt x="143" y="57"/>
                    <a:pt x="143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71;p45">
              <a:extLst>
                <a:ext uri="{FF2B5EF4-FFF2-40B4-BE49-F238E27FC236}">
                  <a16:creationId xmlns:a16="http://schemas.microsoft.com/office/drawing/2014/main" id="{2C8165A0-8F0A-FBBA-D56E-5D8A75902884}"/>
                </a:ext>
              </a:extLst>
            </p:cNvPr>
            <p:cNvSpPr/>
            <p:nvPr/>
          </p:nvSpPr>
          <p:spPr>
            <a:xfrm>
              <a:off x="1271584" y="3658967"/>
              <a:ext cx="7423" cy="18040"/>
            </a:xfrm>
            <a:custGeom>
              <a:avLst/>
              <a:gdLst/>
              <a:ahLst/>
              <a:cxnLst/>
              <a:rect l="l" t="t" r="r" b="b"/>
              <a:pathLst>
                <a:path w="86" h="209" extrusionOk="0">
                  <a:moveTo>
                    <a:pt x="81" y="0"/>
                  </a:moveTo>
                  <a:cubicBezTo>
                    <a:pt x="67" y="0"/>
                    <a:pt x="29" y="47"/>
                    <a:pt x="29" y="94"/>
                  </a:cubicBezTo>
                  <a:cubicBezTo>
                    <a:pt x="0" y="151"/>
                    <a:pt x="29" y="208"/>
                    <a:pt x="29" y="208"/>
                  </a:cubicBezTo>
                  <a:cubicBezTo>
                    <a:pt x="29" y="208"/>
                    <a:pt x="57" y="151"/>
                    <a:pt x="86" y="94"/>
                  </a:cubicBezTo>
                  <a:lnTo>
                    <a:pt x="86" y="8"/>
                  </a:lnTo>
                  <a:cubicBezTo>
                    <a:pt x="86" y="3"/>
                    <a:pt x="84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72;p45">
              <a:extLst>
                <a:ext uri="{FF2B5EF4-FFF2-40B4-BE49-F238E27FC236}">
                  <a16:creationId xmlns:a16="http://schemas.microsoft.com/office/drawing/2014/main" id="{ABF5F8FB-CFFC-6910-58A8-2FCF68EE3ABE}"/>
                </a:ext>
              </a:extLst>
            </p:cNvPr>
            <p:cNvSpPr/>
            <p:nvPr/>
          </p:nvSpPr>
          <p:spPr>
            <a:xfrm>
              <a:off x="1278921" y="3658967"/>
              <a:ext cx="5093" cy="18040"/>
            </a:xfrm>
            <a:custGeom>
              <a:avLst/>
              <a:gdLst/>
              <a:ahLst/>
              <a:cxnLst/>
              <a:rect l="l" t="t" r="r" b="b"/>
              <a:pathLst>
                <a:path w="59" h="209" extrusionOk="0">
                  <a:moveTo>
                    <a:pt x="17" y="0"/>
                  </a:moveTo>
                  <a:cubicBezTo>
                    <a:pt x="11" y="0"/>
                    <a:pt x="6" y="3"/>
                    <a:pt x="1" y="8"/>
                  </a:cubicBezTo>
                  <a:cubicBezTo>
                    <a:pt x="1" y="8"/>
                    <a:pt x="1" y="36"/>
                    <a:pt x="1" y="94"/>
                  </a:cubicBezTo>
                  <a:cubicBezTo>
                    <a:pt x="30" y="179"/>
                    <a:pt x="30" y="208"/>
                    <a:pt x="58" y="208"/>
                  </a:cubicBezTo>
                  <a:cubicBezTo>
                    <a:pt x="58" y="208"/>
                    <a:pt x="58" y="151"/>
                    <a:pt x="58" y="94"/>
                  </a:cubicBezTo>
                  <a:cubicBezTo>
                    <a:pt x="58" y="47"/>
                    <a:pt x="39" y="0"/>
                    <a:pt x="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73;p45">
              <a:extLst>
                <a:ext uri="{FF2B5EF4-FFF2-40B4-BE49-F238E27FC236}">
                  <a16:creationId xmlns:a16="http://schemas.microsoft.com/office/drawing/2014/main" id="{6CBCF608-C21B-AB3D-6B17-6751A3D87B33}"/>
                </a:ext>
              </a:extLst>
            </p:cNvPr>
            <p:cNvSpPr/>
            <p:nvPr/>
          </p:nvSpPr>
          <p:spPr>
            <a:xfrm>
              <a:off x="1278921" y="3657154"/>
              <a:ext cx="12516" cy="15537"/>
            </a:xfrm>
            <a:custGeom>
              <a:avLst/>
              <a:gdLst/>
              <a:ahLst/>
              <a:cxnLst/>
              <a:rect l="l" t="t" r="r" b="b"/>
              <a:pathLst>
                <a:path w="145" h="180" extrusionOk="0">
                  <a:moveTo>
                    <a:pt x="30" y="0"/>
                  </a:moveTo>
                  <a:lnTo>
                    <a:pt x="30" y="0"/>
                  </a:lnTo>
                  <a:cubicBezTo>
                    <a:pt x="1" y="29"/>
                    <a:pt x="30" y="57"/>
                    <a:pt x="58" y="115"/>
                  </a:cubicBezTo>
                  <a:cubicBezTo>
                    <a:pt x="81" y="138"/>
                    <a:pt x="105" y="180"/>
                    <a:pt x="128" y="180"/>
                  </a:cubicBezTo>
                  <a:cubicBezTo>
                    <a:pt x="133" y="180"/>
                    <a:pt x="139" y="177"/>
                    <a:pt x="144" y="172"/>
                  </a:cubicBezTo>
                  <a:cubicBezTo>
                    <a:pt x="144" y="172"/>
                    <a:pt x="144" y="143"/>
                    <a:pt x="115" y="86"/>
                  </a:cubicBezTo>
                  <a:cubicBezTo>
                    <a:pt x="87" y="29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74;p45">
              <a:extLst>
                <a:ext uri="{FF2B5EF4-FFF2-40B4-BE49-F238E27FC236}">
                  <a16:creationId xmlns:a16="http://schemas.microsoft.com/office/drawing/2014/main" id="{1E60F925-0325-E16D-2EFA-FE3E820DE056}"/>
                </a:ext>
              </a:extLst>
            </p:cNvPr>
            <p:cNvSpPr/>
            <p:nvPr/>
          </p:nvSpPr>
          <p:spPr>
            <a:xfrm>
              <a:off x="1283927" y="3656118"/>
              <a:ext cx="14847" cy="10962"/>
            </a:xfrm>
            <a:custGeom>
              <a:avLst/>
              <a:gdLst/>
              <a:ahLst/>
              <a:cxnLst/>
              <a:rect l="l" t="t" r="r" b="b"/>
              <a:pathLst>
                <a:path w="172" h="127" extrusionOk="0">
                  <a:moveTo>
                    <a:pt x="13" y="0"/>
                  </a:moveTo>
                  <a:cubicBezTo>
                    <a:pt x="5" y="0"/>
                    <a:pt x="0" y="4"/>
                    <a:pt x="0" y="12"/>
                  </a:cubicBezTo>
                  <a:cubicBezTo>
                    <a:pt x="0" y="12"/>
                    <a:pt x="29" y="41"/>
                    <a:pt x="57" y="69"/>
                  </a:cubicBezTo>
                  <a:cubicBezTo>
                    <a:pt x="115" y="127"/>
                    <a:pt x="172" y="127"/>
                    <a:pt x="172" y="127"/>
                  </a:cubicBezTo>
                  <a:cubicBezTo>
                    <a:pt x="172" y="98"/>
                    <a:pt x="143" y="69"/>
                    <a:pt x="86" y="41"/>
                  </a:cubicBezTo>
                  <a:cubicBezTo>
                    <a:pt x="66" y="21"/>
                    <a:pt x="31" y="0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75;p45">
              <a:extLst>
                <a:ext uri="{FF2B5EF4-FFF2-40B4-BE49-F238E27FC236}">
                  <a16:creationId xmlns:a16="http://schemas.microsoft.com/office/drawing/2014/main" id="{C516066F-139E-C69C-17D0-35BD70BF49E4}"/>
                </a:ext>
              </a:extLst>
            </p:cNvPr>
            <p:cNvSpPr/>
            <p:nvPr/>
          </p:nvSpPr>
          <p:spPr>
            <a:xfrm>
              <a:off x="1283927" y="3654651"/>
              <a:ext cx="17350" cy="2590"/>
            </a:xfrm>
            <a:custGeom>
              <a:avLst/>
              <a:gdLst/>
              <a:ahLst/>
              <a:cxnLst/>
              <a:rect l="l" t="t" r="r" b="b"/>
              <a:pathLst>
                <a:path w="201" h="30" extrusionOk="0">
                  <a:moveTo>
                    <a:pt x="0" y="1"/>
                  </a:moveTo>
                  <a:cubicBezTo>
                    <a:pt x="0" y="1"/>
                    <a:pt x="29" y="29"/>
                    <a:pt x="86" y="29"/>
                  </a:cubicBezTo>
                  <a:lnTo>
                    <a:pt x="201" y="29"/>
                  </a:lnTo>
                  <a:cubicBezTo>
                    <a:pt x="201" y="29"/>
                    <a:pt x="172" y="1"/>
                    <a:pt x="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76;p45">
              <a:extLst>
                <a:ext uri="{FF2B5EF4-FFF2-40B4-BE49-F238E27FC236}">
                  <a16:creationId xmlns:a16="http://schemas.microsoft.com/office/drawing/2014/main" id="{C54EA3A2-979A-5C2C-8AD8-996B3F068D9B}"/>
                </a:ext>
              </a:extLst>
            </p:cNvPr>
            <p:cNvSpPr/>
            <p:nvPr/>
          </p:nvSpPr>
          <p:spPr>
            <a:xfrm>
              <a:off x="1283927" y="3647228"/>
              <a:ext cx="17350" cy="6129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86" y="1"/>
                  </a:moveTo>
                  <a:cubicBezTo>
                    <a:pt x="29" y="1"/>
                    <a:pt x="0" y="58"/>
                    <a:pt x="0" y="58"/>
                  </a:cubicBezTo>
                  <a:cubicBezTo>
                    <a:pt x="0" y="67"/>
                    <a:pt x="7" y="71"/>
                    <a:pt x="17" y="71"/>
                  </a:cubicBezTo>
                  <a:cubicBezTo>
                    <a:pt x="38" y="71"/>
                    <a:pt x="77" y="58"/>
                    <a:pt x="115" y="58"/>
                  </a:cubicBezTo>
                  <a:cubicBezTo>
                    <a:pt x="172" y="58"/>
                    <a:pt x="201" y="29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77;p45">
              <a:extLst>
                <a:ext uri="{FF2B5EF4-FFF2-40B4-BE49-F238E27FC236}">
                  <a16:creationId xmlns:a16="http://schemas.microsoft.com/office/drawing/2014/main" id="{DA65AE4C-ABE5-9F85-D747-9E889E85128B}"/>
                </a:ext>
              </a:extLst>
            </p:cNvPr>
            <p:cNvSpPr/>
            <p:nvPr/>
          </p:nvSpPr>
          <p:spPr>
            <a:xfrm>
              <a:off x="1281424" y="3638769"/>
              <a:ext cx="14933" cy="12084"/>
            </a:xfrm>
            <a:custGeom>
              <a:avLst/>
              <a:gdLst/>
              <a:ahLst/>
              <a:cxnLst/>
              <a:rect l="l" t="t" r="r" b="b"/>
              <a:pathLst>
                <a:path w="173" h="140" extrusionOk="0">
                  <a:moveTo>
                    <a:pt x="160" y="1"/>
                  </a:moveTo>
                  <a:cubicBezTo>
                    <a:pt x="141" y="1"/>
                    <a:pt x="107" y="21"/>
                    <a:pt x="86" y="41"/>
                  </a:cubicBezTo>
                  <a:cubicBezTo>
                    <a:pt x="29" y="99"/>
                    <a:pt x="1" y="127"/>
                    <a:pt x="1" y="127"/>
                  </a:cubicBezTo>
                  <a:cubicBezTo>
                    <a:pt x="9" y="136"/>
                    <a:pt x="17" y="139"/>
                    <a:pt x="26" y="139"/>
                  </a:cubicBezTo>
                  <a:cubicBezTo>
                    <a:pt x="48" y="139"/>
                    <a:pt x="75" y="119"/>
                    <a:pt x="115" y="99"/>
                  </a:cubicBezTo>
                  <a:cubicBezTo>
                    <a:pt x="144" y="41"/>
                    <a:pt x="172" y="13"/>
                    <a:pt x="172" y="13"/>
                  </a:cubicBezTo>
                  <a:cubicBezTo>
                    <a:pt x="172" y="4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78;p45">
              <a:extLst>
                <a:ext uri="{FF2B5EF4-FFF2-40B4-BE49-F238E27FC236}">
                  <a16:creationId xmlns:a16="http://schemas.microsoft.com/office/drawing/2014/main" id="{CB217585-0B8A-803E-11A2-480137962031}"/>
                </a:ext>
              </a:extLst>
            </p:cNvPr>
            <p:cNvSpPr/>
            <p:nvPr/>
          </p:nvSpPr>
          <p:spPr>
            <a:xfrm>
              <a:off x="1281424" y="3632381"/>
              <a:ext cx="10013" cy="17436"/>
            </a:xfrm>
            <a:custGeom>
              <a:avLst/>
              <a:gdLst/>
              <a:ahLst/>
              <a:cxnLst/>
              <a:rect l="l" t="t" r="r" b="b"/>
              <a:pathLst>
                <a:path w="116" h="202" extrusionOk="0">
                  <a:moveTo>
                    <a:pt x="86" y="1"/>
                  </a:moveTo>
                  <a:cubicBezTo>
                    <a:pt x="86" y="1"/>
                    <a:pt x="58" y="30"/>
                    <a:pt x="29" y="87"/>
                  </a:cubicBezTo>
                  <a:cubicBezTo>
                    <a:pt x="1" y="144"/>
                    <a:pt x="1" y="201"/>
                    <a:pt x="1" y="201"/>
                  </a:cubicBezTo>
                  <a:cubicBezTo>
                    <a:pt x="1" y="201"/>
                    <a:pt x="58" y="173"/>
                    <a:pt x="58" y="115"/>
                  </a:cubicBezTo>
                  <a:cubicBezTo>
                    <a:pt x="86" y="58"/>
                    <a:pt x="115" y="30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79;p45">
              <a:extLst>
                <a:ext uri="{FF2B5EF4-FFF2-40B4-BE49-F238E27FC236}">
                  <a16:creationId xmlns:a16="http://schemas.microsoft.com/office/drawing/2014/main" id="{7045B94D-C45D-EC93-9F0D-A454F9D0DD83}"/>
                </a:ext>
              </a:extLst>
            </p:cNvPr>
            <p:cNvSpPr/>
            <p:nvPr/>
          </p:nvSpPr>
          <p:spPr>
            <a:xfrm>
              <a:off x="1276504" y="3629964"/>
              <a:ext cx="5006" cy="19853"/>
            </a:xfrm>
            <a:custGeom>
              <a:avLst/>
              <a:gdLst/>
              <a:ahLst/>
              <a:cxnLst/>
              <a:rect l="l" t="t" r="r" b="b"/>
              <a:pathLst>
                <a:path w="58" h="230" extrusionOk="0">
                  <a:moveTo>
                    <a:pt x="58" y="0"/>
                  </a:moveTo>
                  <a:cubicBezTo>
                    <a:pt x="29" y="0"/>
                    <a:pt x="0" y="29"/>
                    <a:pt x="0" y="115"/>
                  </a:cubicBezTo>
                  <a:cubicBezTo>
                    <a:pt x="0" y="172"/>
                    <a:pt x="0" y="229"/>
                    <a:pt x="29" y="229"/>
                  </a:cubicBezTo>
                  <a:cubicBezTo>
                    <a:pt x="58" y="229"/>
                    <a:pt x="58" y="172"/>
                    <a:pt x="58" y="115"/>
                  </a:cubicBezTo>
                  <a:cubicBezTo>
                    <a:pt x="58" y="58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80;p45">
              <a:extLst>
                <a:ext uri="{FF2B5EF4-FFF2-40B4-BE49-F238E27FC236}">
                  <a16:creationId xmlns:a16="http://schemas.microsoft.com/office/drawing/2014/main" id="{4C018DBA-C604-155C-D660-EF75FCCBA3F7}"/>
                </a:ext>
              </a:extLst>
            </p:cNvPr>
            <p:cNvSpPr/>
            <p:nvPr/>
          </p:nvSpPr>
          <p:spPr>
            <a:xfrm>
              <a:off x="1269080" y="3632381"/>
              <a:ext cx="9927" cy="17436"/>
            </a:xfrm>
            <a:custGeom>
              <a:avLst/>
              <a:gdLst/>
              <a:ahLst/>
              <a:cxnLst/>
              <a:rect l="l" t="t" r="r" b="b"/>
              <a:pathLst>
                <a:path w="115" h="202" extrusionOk="0">
                  <a:moveTo>
                    <a:pt x="29" y="1"/>
                  </a:moveTo>
                  <a:cubicBezTo>
                    <a:pt x="29" y="1"/>
                    <a:pt x="1" y="58"/>
                    <a:pt x="29" y="115"/>
                  </a:cubicBezTo>
                  <a:cubicBezTo>
                    <a:pt x="58" y="173"/>
                    <a:pt x="86" y="201"/>
                    <a:pt x="86" y="201"/>
                  </a:cubicBezTo>
                  <a:cubicBezTo>
                    <a:pt x="115" y="201"/>
                    <a:pt x="86" y="144"/>
                    <a:pt x="86" y="87"/>
                  </a:cubicBezTo>
                  <a:cubicBezTo>
                    <a:pt x="86" y="30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81;p45">
              <a:extLst>
                <a:ext uri="{FF2B5EF4-FFF2-40B4-BE49-F238E27FC236}">
                  <a16:creationId xmlns:a16="http://schemas.microsoft.com/office/drawing/2014/main" id="{FCF4DC8D-2BD9-ADDD-E89D-1368CC13612F}"/>
                </a:ext>
              </a:extLst>
            </p:cNvPr>
            <p:cNvSpPr/>
            <p:nvPr/>
          </p:nvSpPr>
          <p:spPr>
            <a:xfrm>
              <a:off x="1261657" y="3637388"/>
              <a:ext cx="14933" cy="13379"/>
            </a:xfrm>
            <a:custGeom>
              <a:avLst/>
              <a:gdLst/>
              <a:ahLst/>
              <a:cxnLst/>
              <a:rect l="l" t="t" r="r" b="b"/>
              <a:pathLst>
                <a:path w="173" h="155" extrusionOk="0">
                  <a:moveTo>
                    <a:pt x="29" y="0"/>
                  </a:moveTo>
                  <a:cubicBezTo>
                    <a:pt x="1" y="0"/>
                    <a:pt x="29" y="57"/>
                    <a:pt x="58" y="86"/>
                  </a:cubicBezTo>
                  <a:cubicBezTo>
                    <a:pt x="100" y="128"/>
                    <a:pt x="126" y="155"/>
                    <a:pt x="149" y="155"/>
                  </a:cubicBezTo>
                  <a:cubicBezTo>
                    <a:pt x="157" y="155"/>
                    <a:pt x="165" y="151"/>
                    <a:pt x="172" y="143"/>
                  </a:cubicBezTo>
                  <a:cubicBezTo>
                    <a:pt x="172" y="143"/>
                    <a:pt x="172" y="86"/>
                    <a:pt x="115" y="57"/>
                  </a:cubicBezTo>
                  <a:cubicBezTo>
                    <a:pt x="58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82;p45">
              <a:extLst>
                <a:ext uri="{FF2B5EF4-FFF2-40B4-BE49-F238E27FC236}">
                  <a16:creationId xmlns:a16="http://schemas.microsoft.com/office/drawing/2014/main" id="{4D547C48-44D4-0CDE-A3BB-25828F5FF172}"/>
                </a:ext>
              </a:extLst>
            </p:cNvPr>
            <p:cNvSpPr/>
            <p:nvPr/>
          </p:nvSpPr>
          <p:spPr>
            <a:xfrm>
              <a:off x="1256737" y="3642912"/>
              <a:ext cx="17350" cy="8718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47" y="1"/>
                  </a:moveTo>
                  <a:cubicBezTo>
                    <a:pt x="29" y="1"/>
                    <a:pt x="15" y="8"/>
                    <a:pt x="0" y="22"/>
                  </a:cubicBezTo>
                  <a:cubicBezTo>
                    <a:pt x="0" y="51"/>
                    <a:pt x="58" y="79"/>
                    <a:pt x="86" y="79"/>
                  </a:cubicBezTo>
                  <a:cubicBezTo>
                    <a:pt x="115" y="94"/>
                    <a:pt x="144" y="101"/>
                    <a:pt x="165" y="101"/>
                  </a:cubicBezTo>
                  <a:cubicBezTo>
                    <a:pt x="186" y="101"/>
                    <a:pt x="201" y="94"/>
                    <a:pt x="201" y="79"/>
                  </a:cubicBezTo>
                  <a:cubicBezTo>
                    <a:pt x="201" y="51"/>
                    <a:pt x="172" y="51"/>
                    <a:pt x="115" y="22"/>
                  </a:cubicBezTo>
                  <a:cubicBezTo>
                    <a:pt x="86" y="8"/>
                    <a:pt x="65" y="1"/>
                    <a:pt x="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83;p45">
              <a:extLst>
                <a:ext uri="{FF2B5EF4-FFF2-40B4-BE49-F238E27FC236}">
                  <a16:creationId xmlns:a16="http://schemas.microsoft.com/office/drawing/2014/main" id="{91143BC4-F2F4-4777-8C35-6D61EF2DAB82}"/>
                </a:ext>
              </a:extLst>
            </p:cNvPr>
            <p:cNvSpPr/>
            <p:nvPr/>
          </p:nvSpPr>
          <p:spPr>
            <a:xfrm>
              <a:off x="1256737" y="3652148"/>
              <a:ext cx="17350" cy="5093"/>
            </a:xfrm>
            <a:custGeom>
              <a:avLst/>
              <a:gdLst/>
              <a:ahLst/>
              <a:cxnLst/>
              <a:rect l="l" t="t" r="r" b="b"/>
              <a:pathLst>
                <a:path w="201" h="59" extrusionOk="0">
                  <a:moveTo>
                    <a:pt x="86" y="1"/>
                  </a:moveTo>
                  <a:cubicBezTo>
                    <a:pt x="29" y="1"/>
                    <a:pt x="0" y="1"/>
                    <a:pt x="0" y="30"/>
                  </a:cubicBezTo>
                  <a:cubicBezTo>
                    <a:pt x="0" y="58"/>
                    <a:pt x="29" y="58"/>
                    <a:pt x="86" y="58"/>
                  </a:cubicBezTo>
                  <a:cubicBezTo>
                    <a:pt x="144" y="58"/>
                    <a:pt x="201" y="30"/>
                    <a:pt x="201" y="30"/>
                  </a:cubicBezTo>
                  <a:cubicBezTo>
                    <a:pt x="201" y="1"/>
                    <a:pt x="144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84;p45">
              <a:extLst>
                <a:ext uri="{FF2B5EF4-FFF2-40B4-BE49-F238E27FC236}">
                  <a16:creationId xmlns:a16="http://schemas.microsoft.com/office/drawing/2014/main" id="{FFA22F87-DC94-678C-AFB6-BADCA82FFD19}"/>
                </a:ext>
              </a:extLst>
            </p:cNvPr>
            <p:cNvSpPr/>
            <p:nvPr/>
          </p:nvSpPr>
          <p:spPr>
            <a:xfrm>
              <a:off x="1271584" y="3646192"/>
              <a:ext cx="14847" cy="14501"/>
            </a:xfrm>
            <a:custGeom>
              <a:avLst/>
              <a:gdLst/>
              <a:ahLst/>
              <a:cxnLst/>
              <a:rect l="l" t="t" r="r" b="b"/>
              <a:pathLst>
                <a:path w="172" h="168" extrusionOk="0">
                  <a:moveTo>
                    <a:pt x="88" y="1"/>
                  </a:moveTo>
                  <a:cubicBezTo>
                    <a:pt x="77" y="1"/>
                    <a:pt x="66" y="4"/>
                    <a:pt x="57" y="13"/>
                  </a:cubicBezTo>
                  <a:cubicBezTo>
                    <a:pt x="0" y="13"/>
                    <a:pt x="0" y="70"/>
                    <a:pt x="29" y="127"/>
                  </a:cubicBezTo>
                  <a:cubicBezTo>
                    <a:pt x="29" y="147"/>
                    <a:pt x="57" y="168"/>
                    <a:pt x="94" y="168"/>
                  </a:cubicBezTo>
                  <a:cubicBezTo>
                    <a:pt x="110" y="168"/>
                    <a:pt x="126" y="164"/>
                    <a:pt x="143" y="156"/>
                  </a:cubicBezTo>
                  <a:cubicBezTo>
                    <a:pt x="172" y="127"/>
                    <a:pt x="172" y="70"/>
                    <a:pt x="172" y="41"/>
                  </a:cubicBezTo>
                  <a:cubicBezTo>
                    <a:pt x="152" y="21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85;p45">
              <a:extLst>
                <a:ext uri="{FF2B5EF4-FFF2-40B4-BE49-F238E27FC236}">
                  <a16:creationId xmlns:a16="http://schemas.microsoft.com/office/drawing/2014/main" id="{3646CD69-8908-5E96-FD33-66379887CA82}"/>
                </a:ext>
              </a:extLst>
            </p:cNvPr>
            <p:cNvSpPr/>
            <p:nvPr/>
          </p:nvSpPr>
          <p:spPr>
            <a:xfrm>
              <a:off x="1276504" y="3646192"/>
              <a:ext cx="9927" cy="13466"/>
            </a:xfrm>
            <a:custGeom>
              <a:avLst/>
              <a:gdLst/>
              <a:ahLst/>
              <a:cxnLst/>
              <a:rect l="l" t="t" r="r" b="b"/>
              <a:pathLst>
                <a:path w="115" h="156" extrusionOk="0">
                  <a:moveTo>
                    <a:pt x="31" y="1"/>
                  </a:moveTo>
                  <a:cubicBezTo>
                    <a:pt x="20" y="1"/>
                    <a:pt x="9" y="4"/>
                    <a:pt x="0" y="13"/>
                  </a:cubicBezTo>
                  <a:cubicBezTo>
                    <a:pt x="0" y="13"/>
                    <a:pt x="29" y="13"/>
                    <a:pt x="29" y="41"/>
                  </a:cubicBezTo>
                  <a:cubicBezTo>
                    <a:pt x="58" y="99"/>
                    <a:pt x="58" y="127"/>
                    <a:pt x="0" y="156"/>
                  </a:cubicBezTo>
                  <a:lnTo>
                    <a:pt x="58" y="156"/>
                  </a:lnTo>
                  <a:cubicBezTo>
                    <a:pt x="115" y="127"/>
                    <a:pt x="115" y="70"/>
                    <a:pt x="86" y="41"/>
                  </a:cubicBezTo>
                  <a:cubicBezTo>
                    <a:pt x="86" y="21"/>
                    <a:pt x="58" y="1"/>
                    <a:pt x="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86;p45">
              <a:extLst>
                <a:ext uri="{FF2B5EF4-FFF2-40B4-BE49-F238E27FC236}">
                  <a16:creationId xmlns:a16="http://schemas.microsoft.com/office/drawing/2014/main" id="{912C9738-E2E1-BFCB-D614-6F22E01CCD0F}"/>
                </a:ext>
              </a:extLst>
            </p:cNvPr>
            <p:cNvSpPr/>
            <p:nvPr/>
          </p:nvSpPr>
          <p:spPr>
            <a:xfrm>
              <a:off x="1293767" y="3378005"/>
              <a:ext cx="14933" cy="24773"/>
            </a:xfrm>
            <a:custGeom>
              <a:avLst/>
              <a:gdLst/>
              <a:ahLst/>
              <a:cxnLst/>
              <a:rect l="l" t="t" r="r" b="b"/>
              <a:pathLst>
                <a:path w="173" h="287" extrusionOk="0">
                  <a:moveTo>
                    <a:pt x="29" y="0"/>
                  </a:moveTo>
                  <a:cubicBezTo>
                    <a:pt x="1" y="29"/>
                    <a:pt x="29" y="86"/>
                    <a:pt x="58" y="172"/>
                  </a:cubicBezTo>
                  <a:cubicBezTo>
                    <a:pt x="87" y="258"/>
                    <a:pt x="115" y="286"/>
                    <a:pt x="144" y="286"/>
                  </a:cubicBezTo>
                  <a:cubicBezTo>
                    <a:pt x="172" y="286"/>
                    <a:pt x="144" y="201"/>
                    <a:pt x="115" y="143"/>
                  </a:cubicBezTo>
                  <a:cubicBezTo>
                    <a:pt x="87" y="57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87;p45">
              <a:extLst>
                <a:ext uri="{FF2B5EF4-FFF2-40B4-BE49-F238E27FC236}">
                  <a16:creationId xmlns:a16="http://schemas.microsoft.com/office/drawing/2014/main" id="{A12D90DB-43D9-85A2-B657-2B37487F8C90}"/>
                </a:ext>
              </a:extLst>
            </p:cNvPr>
            <p:cNvSpPr/>
            <p:nvPr/>
          </p:nvSpPr>
          <p:spPr>
            <a:xfrm>
              <a:off x="1266577" y="3376969"/>
              <a:ext cx="22356" cy="19076"/>
            </a:xfrm>
            <a:custGeom>
              <a:avLst/>
              <a:gdLst/>
              <a:ahLst/>
              <a:cxnLst/>
              <a:rect l="l" t="t" r="r" b="b"/>
              <a:pathLst>
                <a:path w="259" h="221" extrusionOk="0">
                  <a:moveTo>
                    <a:pt x="219" y="1"/>
                  </a:moveTo>
                  <a:cubicBezTo>
                    <a:pt x="199" y="1"/>
                    <a:pt x="157" y="28"/>
                    <a:pt x="115" y="69"/>
                  </a:cubicBezTo>
                  <a:cubicBezTo>
                    <a:pt x="30" y="127"/>
                    <a:pt x="1" y="184"/>
                    <a:pt x="1" y="213"/>
                  </a:cubicBezTo>
                  <a:cubicBezTo>
                    <a:pt x="6" y="218"/>
                    <a:pt x="12" y="220"/>
                    <a:pt x="19" y="220"/>
                  </a:cubicBezTo>
                  <a:cubicBezTo>
                    <a:pt x="51" y="220"/>
                    <a:pt x="97" y="173"/>
                    <a:pt x="144" y="127"/>
                  </a:cubicBezTo>
                  <a:cubicBezTo>
                    <a:pt x="230" y="69"/>
                    <a:pt x="258" y="12"/>
                    <a:pt x="230" y="12"/>
                  </a:cubicBezTo>
                  <a:cubicBezTo>
                    <a:pt x="230" y="5"/>
                    <a:pt x="226" y="1"/>
                    <a:pt x="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88;p45">
              <a:extLst>
                <a:ext uri="{FF2B5EF4-FFF2-40B4-BE49-F238E27FC236}">
                  <a16:creationId xmlns:a16="http://schemas.microsoft.com/office/drawing/2014/main" id="{C94FFF1B-2039-E6B5-ACBF-8B5AF9DF9A9C}"/>
                </a:ext>
              </a:extLst>
            </p:cNvPr>
            <p:cNvSpPr/>
            <p:nvPr/>
          </p:nvSpPr>
          <p:spPr>
            <a:xfrm>
              <a:off x="1278921" y="3378005"/>
              <a:ext cx="12516" cy="25377"/>
            </a:xfrm>
            <a:custGeom>
              <a:avLst/>
              <a:gdLst/>
              <a:ahLst/>
              <a:cxnLst/>
              <a:rect l="l" t="t" r="r" b="b"/>
              <a:pathLst>
                <a:path w="145" h="294" extrusionOk="0">
                  <a:moveTo>
                    <a:pt x="115" y="0"/>
                  </a:moveTo>
                  <a:cubicBezTo>
                    <a:pt x="115" y="0"/>
                    <a:pt x="58" y="57"/>
                    <a:pt x="30" y="143"/>
                  </a:cubicBezTo>
                  <a:cubicBezTo>
                    <a:pt x="1" y="229"/>
                    <a:pt x="1" y="286"/>
                    <a:pt x="1" y="286"/>
                  </a:cubicBezTo>
                  <a:cubicBezTo>
                    <a:pt x="6" y="291"/>
                    <a:pt x="11" y="294"/>
                    <a:pt x="16" y="294"/>
                  </a:cubicBezTo>
                  <a:cubicBezTo>
                    <a:pt x="41" y="294"/>
                    <a:pt x="68" y="243"/>
                    <a:pt x="115" y="172"/>
                  </a:cubicBezTo>
                  <a:cubicBezTo>
                    <a:pt x="144" y="86"/>
                    <a:pt x="144" y="29"/>
                    <a:pt x="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89;p45">
              <a:extLst>
                <a:ext uri="{FF2B5EF4-FFF2-40B4-BE49-F238E27FC236}">
                  <a16:creationId xmlns:a16="http://schemas.microsoft.com/office/drawing/2014/main" id="{C75E7206-734D-B169-7379-A970DFE167F6}"/>
                </a:ext>
              </a:extLst>
            </p:cNvPr>
            <p:cNvSpPr/>
            <p:nvPr/>
          </p:nvSpPr>
          <p:spPr>
            <a:xfrm>
              <a:off x="1288847" y="3380422"/>
              <a:ext cx="7510" cy="24773"/>
            </a:xfrm>
            <a:custGeom>
              <a:avLst/>
              <a:gdLst/>
              <a:ahLst/>
              <a:cxnLst/>
              <a:rect l="l" t="t" r="r" b="b"/>
              <a:pathLst>
                <a:path w="87" h="287" extrusionOk="0">
                  <a:moveTo>
                    <a:pt x="29" y="1"/>
                  </a:moveTo>
                  <a:cubicBezTo>
                    <a:pt x="0" y="1"/>
                    <a:pt x="0" y="58"/>
                    <a:pt x="0" y="144"/>
                  </a:cubicBezTo>
                  <a:cubicBezTo>
                    <a:pt x="0" y="230"/>
                    <a:pt x="29" y="287"/>
                    <a:pt x="29" y="287"/>
                  </a:cubicBezTo>
                  <a:cubicBezTo>
                    <a:pt x="58" y="287"/>
                    <a:pt x="86" y="230"/>
                    <a:pt x="86" y="144"/>
                  </a:cubicBezTo>
                  <a:cubicBezTo>
                    <a:pt x="86" y="58"/>
                    <a:pt x="86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90;p45">
              <a:extLst>
                <a:ext uri="{FF2B5EF4-FFF2-40B4-BE49-F238E27FC236}">
                  <a16:creationId xmlns:a16="http://schemas.microsoft.com/office/drawing/2014/main" id="{5A3BBF13-0F43-4333-6A23-F73C86951A50}"/>
                </a:ext>
              </a:extLst>
            </p:cNvPr>
            <p:cNvSpPr/>
            <p:nvPr/>
          </p:nvSpPr>
          <p:spPr>
            <a:xfrm>
              <a:off x="1296270" y="3376969"/>
              <a:ext cx="22270" cy="18386"/>
            </a:xfrm>
            <a:custGeom>
              <a:avLst/>
              <a:gdLst/>
              <a:ahLst/>
              <a:cxnLst/>
              <a:rect l="l" t="t" r="r" b="b"/>
              <a:pathLst>
                <a:path w="258" h="213" extrusionOk="0">
                  <a:moveTo>
                    <a:pt x="41" y="1"/>
                  </a:moveTo>
                  <a:cubicBezTo>
                    <a:pt x="33" y="1"/>
                    <a:pt x="29" y="5"/>
                    <a:pt x="29" y="12"/>
                  </a:cubicBezTo>
                  <a:cubicBezTo>
                    <a:pt x="0" y="12"/>
                    <a:pt x="58" y="69"/>
                    <a:pt x="115" y="127"/>
                  </a:cubicBezTo>
                  <a:cubicBezTo>
                    <a:pt x="172" y="184"/>
                    <a:pt x="229" y="213"/>
                    <a:pt x="229" y="213"/>
                  </a:cubicBezTo>
                  <a:cubicBezTo>
                    <a:pt x="258" y="184"/>
                    <a:pt x="229" y="127"/>
                    <a:pt x="172" y="69"/>
                  </a:cubicBezTo>
                  <a:cubicBezTo>
                    <a:pt x="109" y="28"/>
                    <a:pt x="62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91;p45">
              <a:extLst>
                <a:ext uri="{FF2B5EF4-FFF2-40B4-BE49-F238E27FC236}">
                  <a16:creationId xmlns:a16="http://schemas.microsoft.com/office/drawing/2014/main" id="{2FFCB38D-992E-0D9A-6425-8D14E0AF69B6}"/>
                </a:ext>
              </a:extLst>
            </p:cNvPr>
            <p:cNvSpPr/>
            <p:nvPr/>
          </p:nvSpPr>
          <p:spPr>
            <a:xfrm>
              <a:off x="1298687" y="3373689"/>
              <a:ext cx="27276" cy="11135"/>
            </a:xfrm>
            <a:custGeom>
              <a:avLst/>
              <a:gdLst/>
              <a:ahLst/>
              <a:cxnLst/>
              <a:rect l="l" t="t" r="r" b="b"/>
              <a:pathLst>
                <a:path w="316" h="129" extrusionOk="0">
                  <a:moveTo>
                    <a:pt x="55" y="0"/>
                  </a:moveTo>
                  <a:cubicBezTo>
                    <a:pt x="22" y="0"/>
                    <a:pt x="1" y="7"/>
                    <a:pt x="1" y="22"/>
                  </a:cubicBezTo>
                  <a:cubicBezTo>
                    <a:pt x="1" y="50"/>
                    <a:pt x="58" y="79"/>
                    <a:pt x="144" y="107"/>
                  </a:cubicBezTo>
                  <a:cubicBezTo>
                    <a:pt x="187" y="122"/>
                    <a:pt x="223" y="129"/>
                    <a:pt x="248" y="129"/>
                  </a:cubicBezTo>
                  <a:cubicBezTo>
                    <a:pt x="273" y="129"/>
                    <a:pt x="287" y="122"/>
                    <a:pt x="287" y="107"/>
                  </a:cubicBezTo>
                  <a:cubicBezTo>
                    <a:pt x="316" y="79"/>
                    <a:pt x="230" y="50"/>
                    <a:pt x="173" y="22"/>
                  </a:cubicBezTo>
                  <a:cubicBezTo>
                    <a:pt x="130" y="7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92;p45">
              <a:extLst>
                <a:ext uri="{FF2B5EF4-FFF2-40B4-BE49-F238E27FC236}">
                  <a16:creationId xmlns:a16="http://schemas.microsoft.com/office/drawing/2014/main" id="{CF10FA5B-6E9C-BBFE-1B95-CD917E52A4FF}"/>
                </a:ext>
              </a:extLst>
            </p:cNvPr>
            <p:cNvSpPr/>
            <p:nvPr/>
          </p:nvSpPr>
          <p:spPr>
            <a:xfrm>
              <a:off x="1298687" y="3366956"/>
              <a:ext cx="27276" cy="7164"/>
            </a:xfrm>
            <a:custGeom>
              <a:avLst/>
              <a:gdLst/>
              <a:ahLst/>
              <a:cxnLst/>
              <a:rect l="l" t="t" r="r" b="b"/>
              <a:pathLst>
                <a:path w="316" h="83" extrusionOk="0">
                  <a:moveTo>
                    <a:pt x="227" y="1"/>
                  </a:moveTo>
                  <a:cubicBezTo>
                    <a:pt x="201" y="1"/>
                    <a:pt x="173" y="4"/>
                    <a:pt x="144" y="14"/>
                  </a:cubicBezTo>
                  <a:cubicBezTo>
                    <a:pt x="58" y="14"/>
                    <a:pt x="1" y="42"/>
                    <a:pt x="1" y="42"/>
                  </a:cubicBezTo>
                  <a:cubicBezTo>
                    <a:pt x="1" y="63"/>
                    <a:pt x="44" y="83"/>
                    <a:pt x="99" y="83"/>
                  </a:cubicBezTo>
                  <a:cubicBezTo>
                    <a:pt x="122" y="83"/>
                    <a:pt x="148" y="79"/>
                    <a:pt x="173" y="71"/>
                  </a:cubicBezTo>
                  <a:cubicBezTo>
                    <a:pt x="259" y="71"/>
                    <a:pt x="316" y="42"/>
                    <a:pt x="316" y="14"/>
                  </a:cubicBezTo>
                  <a:cubicBezTo>
                    <a:pt x="316" y="14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93;p45">
              <a:extLst>
                <a:ext uri="{FF2B5EF4-FFF2-40B4-BE49-F238E27FC236}">
                  <a16:creationId xmlns:a16="http://schemas.microsoft.com/office/drawing/2014/main" id="{A7A3A20F-A593-0F71-2AD7-50702B6D01EB}"/>
                </a:ext>
              </a:extLst>
            </p:cNvPr>
            <p:cNvSpPr/>
            <p:nvPr/>
          </p:nvSpPr>
          <p:spPr>
            <a:xfrm>
              <a:off x="1298687" y="3354699"/>
              <a:ext cx="24859" cy="14501"/>
            </a:xfrm>
            <a:custGeom>
              <a:avLst/>
              <a:gdLst/>
              <a:ahLst/>
              <a:cxnLst/>
              <a:rect l="l" t="t" r="r" b="b"/>
              <a:pathLst>
                <a:path w="288" h="168" extrusionOk="0">
                  <a:moveTo>
                    <a:pt x="239" y="1"/>
                  </a:moveTo>
                  <a:cubicBezTo>
                    <a:pt x="211" y="1"/>
                    <a:pt x="156" y="21"/>
                    <a:pt x="115" y="41"/>
                  </a:cubicBezTo>
                  <a:cubicBezTo>
                    <a:pt x="30" y="98"/>
                    <a:pt x="1" y="156"/>
                    <a:pt x="1" y="156"/>
                  </a:cubicBezTo>
                  <a:cubicBezTo>
                    <a:pt x="1" y="164"/>
                    <a:pt x="8" y="168"/>
                    <a:pt x="20" y="168"/>
                  </a:cubicBezTo>
                  <a:cubicBezTo>
                    <a:pt x="49" y="168"/>
                    <a:pt x="104" y="147"/>
                    <a:pt x="144" y="127"/>
                  </a:cubicBezTo>
                  <a:cubicBezTo>
                    <a:pt x="230" y="70"/>
                    <a:pt x="287" y="41"/>
                    <a:pt x="259" y="13"/>
                  </a:cubicBezTo>
                  <a:cubicBezTo>
                    <a:pt x="259" y="4"/>
                    <a:pt x="251" y="1"/>
                    <a:pt x="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94;p45">
              <a:extLst>
                <a:ext uri="{FF2B5EF4-FFF2-40B4-BE49-F238E27FC236}">
                  <a16:creationId xmlns:a16="http://schemas.microsoft.com/office/drawing/2014/main" id="{3E641E77-331B-61EA-82A2-823168EBFE75}"/>
                </a:ext>
              </a:extLst>
            </p:cNvPr>
            <p:cNvSpPr/>
            <p:nvPr/>
          </p:nvSpPr>
          <p:spPr>
            <a:xfrm>
              <a:off x="1293767" y="3345895"/>
              <a:ext cx="19853" cy="22270"/>
            </a:xfrm>
            <a:custGeom>
              <a:avLst/>
              <a:gdLst/>
              <a:ahLst/>
              <a:cxnLst/>
              <a:rect l="l" t="t" r="r" b="b"/>
              <a:pathLst>
                <a:path w="230" h="258" extrusionOk="0">
                  <a:moveTo>
                    <a:pt x="201" y="0"/>
                  </a:moveTo>
                  <a:cubicBezTo>
                    <a:pt x="201" y="0"/>
                    <a:pt x="144" y="29"/>
                    <a:pt x="87" y="115"/>
                  </a:cubicBezTo>
                  <a:cubicBezTo>
                    <a:pt x="29" y="172"/>
                    <a:pt x="1" y="229"/>
                    <a:pt x="29" y="258"/>
                  </a:cubicBezTo>
                  <a:cubicBezTo>
                    <a:pt x="58" y="258"/>
                    <a:pt x="115" y="229"/>
                    <a:pt x="144" y="143"/>
                  </a:cubicBezTo>
                  <a:cubicBezTo>
                    <a:pt x="201" y="86"/>
                    <a:pt x="230" y="29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95;p45">
              <a:extLst>
                <a:ext uri="{FF2B5EF4-FFF2-40B4-BE49-F238E27FC236}">
                  <a16:creationId xmlns:a16="http://schemas.microsoft.com/office/drawing/2014/main" id="{9272E303-B586-744D-A5A4-EA80C927F524}"/>
                </a:ext>
              </a:extLst>
            </p:cNvPr>
            <p:cNvSpPr/>
            <p:nvPr/>
          </p:nvSpPr>
          <p:spPr>
            <a:xfrm>
              <a:off x="1291350" y="3338472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86" y="0"/>
                  </a:moveTo>
                  <a:cubicBezTo>
                    <a:pt x="86" y="0"/>
                    <a:pt x="29" y="86"/>
                    <a:pt x="29" y="143"/>
                  </a:cubicBezTo>
                  <a:cubicBezTo>
                    <a:pt x="0" y="229"/>
                    <a:pt x="0" y="315"/>
                    <a:pt x="29" y="315"/>
                  </a:cubicBezTo>
                  <a:cubicBezTo>
                    <a:pt x="57" y="315"/>
                    <a:pt x="86" y="258"/>
                    <a:pt x="86" y="172"/>
                  </a:cubicBezTo>
                  <a:cubicBezTo>
                    <a:pt x="115" y="86"/>
                    <a:pt x="115" y="29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96;p45">
              <a:extLst>
                <a:ext uri="{FF2B5EF4-FFF2-40B4-BE49-F238E27FC236}">
                  <a16:creationId xmlns:a16="http://schemas.microsoft.com/office/drawing/2014/main" id="{1B187244-FCDA-DAE4-3080-F9BBC4F79CFF}"/>
                </a:ext>
              </a:extLst>
            </p:cNvPr>
            <p:cNvSpPr/>
            <p:nvPr/>
          </p:nvSpPr>
          <p:spPr>
            <a:xfrm>
              <a:off x="1283927" y="3338472"/>
              <a:ext cx="9927" cy="27276"/>
            </a:xfrm>
            <a:custGeom>
              <a:avLst/>
              <a:gdLst/>
              <a:ahLst/>
              <a:cxnLst/>
              <a:rect l="l" t="t" r="r" b="b"/>
              <a:pathLst>
                <a:path w="115" h="316" extrusionOk="0">
                  <a:moveTo>
                    <a:pt x="0" y="0"/>
                  </a:moveTo>
                  <a:cubicBezTo>
                    <a:pt x="0" y="29"/>
                    <a:pt x="0" y="86"/>
                    <a:pt x="29" y="172"/>
                  </a:cubicBezTo>
                  <a:cubicBezTo>
                    <a:pt x="29" y="258"/>
                    <a:pt x="57" y="315"/>
                    <a:pt x="86" y="315"/>
                  </a:cubicBezTo>
                  <a:cubicBezTo>
                    <a:pt x="86" y="315"/>
                    <a:pt x="115" y="229"/>
                    <a:pt x="86" y="143"/>
                  </a:cubicBezTo>
                  <a:cubicBezTo>
                    <a:pt x="57" y="86"/>
                    <a:pt x="2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97;p45">
              <a:extLst>
                <a:ext uri="{FF2B5EF4-FFF2-40B4-BE49-F238E27FC236}">
                  <a16:creationId xmlns:a16="http://schemas.microsoft.com/office/drawing/2014/main" id="{B6B50C27-BB85-A52C-5242-9D1B492E5494}"/>
                </a:ext>
              </a:extLst>
            </p:cNvPr>
            <p:cNvSpPr/>
            <p:nvPr/>
          </p:nvSpPr>
          <p:spPr>
            <a:xfrm>
              <a:off x="1271584" y="3345205"/>
              <a:ext cx="17350" cy="21148"/>
            </a:xfrm>
            <a:custGeom>
              <a:avLst/>
              <a:gdLst/>
              <a:ahLst/>
              <a:cxnLst/>
              <a:rect l="l" t="t" r="r" b="b"/>
              <a:pathLst>
                <a:path w="201" h="245" extrusionOk="0">
                  <a:moveTo>
                    <a:pt x="34" y="1"/>
                  </a:moveTo>
                  <a:cubicBezTo>
                    <a:pt x="31" y="1"/>
                    <a:pt x="29" y="3"/>
                    <a:pt x="29" y="8"/>
                  </a:cubicBezTo>
                  <a:cubicBezTo>
                    <a:pt x="0" y="8"/>
                    <a:pt x="29" y="65"/>
                    <a:pt x="57" y="151"/>
                  </a:cubicBezTo>
                  <a:cubicBezTo>
                    <a:pt x="104" y="198"/>
                    <a:pt x="151" y="245"/>
                    <a:pt x="182" y="245"/>
                  </a:cubicBezTo>
                  <a:cubicBezTo>
                    <a:pt x="189" y="245"/>
                    <a:pt x="195" y="242"/>
                    <a:pt x="200" y="237"/>
                  </a:cubicBezTo>
                  <a:cubicBezTo>
                    <a:pt x="200" y="237"/>
                    <a:pt x="200" y="180"/>
                    <a:pt x="143" y="94"/>
                  </a:cubicBezTo>
                  <a:cubicBezTo>
                    <a:pt x="96" y="4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98;p45">
              <a:extLst>
                <a:ext uri="{FF2B5EF4-FFF2-40B4-BE49-F238E27FC236}">
                  <a16:creationId xmlns:a16="http://schemas.microsoft.com/office/drawing/2014/main" id="{CF399EB9-17B7-A09C-781F-4D37C06BDF5A}"/>
                </a:ext>
              </a:extLst>
            </p:cNvPr>
            <p:cNvSpPr/>
            <p:nvPr/>
          </p:nvSpPr>
          <p:spPr>
            <a:xfrm>
              <a:off x="1261657" y="3354699"/>
              <a:ext cx="24773" cy="14501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48" y="1"/>
                  </a:moveTo>
                  <a:cubicBezTo>
                    <a:pt x="37" y="1"/>
                    <a:pt x="29" y="4"/>
                    <a:pt x="29" y="13"/>
                  </a:cubicBezTo>
                  <a:cubicBezTo>
                    <a:pt x="1" y="13"/>
                    <a:pt x="58" y="70"/>
                    <a:pt x="144" y="127"/>
                  </a:cubicBezTo>
                  <a:cubicBezTo>
                    <a:pt x="184" y="147"/>
                    <a:pt x="239" y="168"/>
                    <a:pt x="268" y="168"/>
                  </a:cubicBezTo>
                  <a:cubicBezTo>
                    <a:pt x="279" y="168"/>
                    <a:pt x="287" y="164"/>
                    <a:pt x="287" y="156"/>
                  </a:cubicBezTo>
                  <a:cubicBezTo>
                    <a:pt x="287" y="156"/>
                    <a:pt x="230" y="98"/>
                    <a:pt x="172" y="41"/>
                  </a:cubicBezTo>
                  <a:cubicBezTo>
                    <a:pt x="132" y="21"/>
                    <a:pt x="77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99;p45">
              <a:extLst>
                <a:ext uri="{FF2B5EF4-FFF2-40B4-BE49-F238E27FC236}">
                  <a16:creationId xmlns:a16="http://schemas.microsoft.com/office/drawing/2014/main" id="{A009237E-3E70-DA86-03A0-404F8876BA5D}"/>
                </a:ext>
              </a:extLst>
            </p:cNvPr>
            <p:cNvSpPr/>
            <p:nvPr/>
          </p:nvSpPr>
          <p:spPr>
            <a:xfrm>
              <a:off x="1259240" y="3365662"/>
              <a:ext cx="27190" cy="7423"/>
            </a:xfrm>
            <a:custGeom>
              <a:avLst/>
              <a:gdLst/>
              <a:ahLst/>
              <a:cxnLst/>
              <a:rect l="l" t="t" r="r" b="b"/>
              <a:pathLst>
                <a:path w="315" h="86" extrusionOk="0">
                  <a:moveTo>
                    <a:pt x="143" y="0"/>
                  </a:moveTo>
                  <a:cubicBezTo>
                    <a:pt x="57" y="0"/>
                    <a:pt x="0" y="0"/>
                    <a:pt x="0" y="29"/>
                  </a:cubicBezTo>
                  <a:cubicBezTo>
                    <a:pt x="0" y="57"/>
                    <a:pt x="57" y="86"/>
                    <a:pt x="143" y="86"/>
                  </a:cubicBezTo>
                  <a:cubicBezTo>
                    <a:pt x="229" y="86"/>
                    <a:pt x="286" y="86"/>
                    <a:pt x="315" y="57"/>
                  </a:cubicBezTo>
                  <a:cubicBezTo>
                    <a:pt x="315" y="57"/>
                    <a:pt x="229" y="2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00;p45">
              <a:extLst>
                <a:ext uri="{FF2B5EF4-FFF2-40B4-BE49-F238E27FC236}">
                  <a16:creationId xmlns:a16="http://schemas.microsoft.com/office/drawing/2014/main" id="{47E5A90E-6805-EEFC-9421-94279C3D4CAA}"/>
                </a:ext>
              </a:extLst>
            </p:cNvPr>
            <p:cNvSpPr/>
            <p:nvPr/>
          </p:nvSpPr>
          <p:spPr>
            <a:xfrm>
              <a:off x="1259240" y="3373689"/>
              <a:ext cx="27190" cy="8718"/>
            </a:xfrm>
            <a:custGeom>
              <a:avLst/>
              <a:gdLst/>
              <a:ahLst/>
              <a:cxnLst/>
              <a:rect l="l" t="t" r="r" b="b"/>
              <a:pathLst>
                <a:path w="315" h="101" extrusionOk="0">
                  <a:moveTo>
                    <a:pt x="250" y="0"/>
                  </a:moveTo>
                  <a:cubicBezTo>
                    <a:pt x="222" y="0"/>
                    <a:pt x="186" y="7"/>
                    <a:pt x="143" y="22"/>
                  </a:cubicBezTo>
                  <a:cubicBezTo>
                    <a:pt x="57" y="22"/>
                    <a:pt x="0" y="79"/>
                    <a:pt x="0" y="79"/>
                  </a:cubicBezTo>
                  <a:cubicBezTo>
                    <a:pt x="14" y="93"/>
                    <a:pt x="36" y="100"/>
                    <a:pt x="64" y="100"/>
                  </a:cubicBezTo>
                  <a:cubicBezTo>
                    <a:pt x="93" y="100"/>
                    <a:pt x="129" y="93"/>
                    <a:pt x="172" y="79"/>
                  </a:cubicBezTo>
                  <a:cubicBezTo>
                    <a:pt x="258" y="79"/>
                    <a:pt x="315" y="22"/>
                    <a:pt x="315" y="22"/>
                  </a:cubicBezTo>
                  <a:cubicBezTo>
                    <a:pt x="301" y="7"/>
                    <a:pt x="279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01;p45">
              <a:extLst>
                <a:ext uri="{FF2B5EF4-FFF2-40B4-BE49-F238E27FC236}">
                  <a16:creationId xmlns:a16="http://schemas.microsoft.com/office/drawing/2014/main" id="{614C1D60-9423-191E-ED9B-0D1C65FB1ADF}"/>
                </a:ext>
              </a:extLst>
            </p:cNvPr>
            <p:cNvSpPr/>
            <p:nvPr/>
          </p:nvSpPr>
          <p:spPr>
            <a:xfrm>
              <a:off x="1259240" y="3358843"/>
              <a:ext cx="27190" cy="11825"/>
            </a:xfrm>
            <a:custGeom>
              <a:avLst/>
              <a:gdLst/>
              <a:ahLst/>
              <a:cxnLst/>
              <a:rect l="l" t="t" r="r" b="b"/>
              <a:pathLst>
                <a:path w="315" h="137" extrusionOk="0">
                  <a:moveTo>
                    <a:pt x="68" y="0"/>
                  </a:moveTo>
                  <a:cubicBezTo>
                    <a:pt x="43" y="0"/>
                    <a:pt x="29" y="8"/>
                    <a:pt x="29" y="22"/>
                  </a:cubicBezTo>
                  <a:cubicBezTo>
                    <a:pt x="0" y="79"/>
                    <a:pt x="86" y="79"/>
                    <a:pt x="143" y="108"/>
                  </a:cubicBezTo>
                  <a:cubicBezTo>
                    <a:pt x="229" y="136"/>
                    <a:pt x="315" y="136"/>
                    <a:pt x="315" y="136"/>
                  </a:cubicBezTo>
                  <a:cubicBezTo>
                    <a:pt x="315" y="108"/>
                    <a:pt x="258" y="79"/>
                    <a:pt x="172" y="22"/>
                  </a:cubicBezTo>
                  <a:cubicBezTo>
                    <a:pt x="129" y="8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02;p45">
              <a:extLst>
                <a:ext uri="{FF2B5EF4-FFF2-40B4-BE49-F238E27FC236}">
                  <a16:creationId xmlns:a16="http://schemas.microsoft.com/office/drawing/2014/main" id="{E358B428-EA0C-6AAD-01D1-4652B5CF5652}"/>
                </a:ext>
              </a:extLst>
            </p:cNvPr>
            <p:cNvSpPr/>
            <p:nvPr/>
          </p:nvSpPr>
          <p:spPr>
            <a:xfrm>
              <a:off x="1281424" y="3361432"/>
              <a:ext cx="17954" cy="17695"/>
            </a:xfrm>
            <a:custGeom>
              <a:avLst/>
              <a:gdLst/>
              <a:ahLst/>
              <a:cxnLst/>
              <a:rect l="l" t="t" r="r" b="b"/>
              <a:pathLst>
                <a:path w="208" h="205" extrusionOk="0">
                  <a:moveTo>
                    <a:pt x="135" y="1"/>
                  </a:moveTo>
                  <a:cubicBezTo>
                    <a:pt x="123" y="1"/>
                    <a:pt x="107" y="7"/>
                    <a:pt x="86" y="20"/>
                  </a:cubicBezTo>
                  <a:cubicBezTo>
                    <a:pt x="29" y="49"/>
                    <a:pt x="1" y="106"/>
                    <a:pt x="29" y="164"/>
                  </a:cubicBezTo>
                  <a:cubicBezTo>
                    <a:pt x="44" y="193"/>
                    <a:pt x="60" y="205"/>
                    <a:pt x="76" y="205"/>
                  </a:cubicBezTo>
                  <a:cubicBezTo>
                    <a:pt x="143" y="205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03;p45">
              <a:extLst>
                <a:ext uri="{FF2B5EF4-FFF2-40B4-BE49-F238E27FC236}">
                  <a16:creationId xmlns:a16="http://schemas.microsoft.com/office/drawing/2014/main" id="{C7E85FBB-B460-B798-AC0A-0006F3F0E6FC}"/>
                </a:ext>
              </a:extLst>
            </p:cNvPr>
            <p:cNvSpPr/>
            <p:nvPr/>
          </p:nvSpPr>
          <p:spPr>
            <a:xfrm>
              <a:off x="1286344" y="3362209"/>
              <a:ext cx="14933" cy="20198"/>
            </a:xfrm>
            <a:custGeom>
              <a:avLst/>
              <a:gdLst/>
              <a:ahLst/>
              <a:cxnLst/>
              <a:rect l="l" t="t" r="r" b="b"/>
              <a:pathLst>
                <a:path w="173" h="234" extrusionOk="0">
                  <a:moveTo>
                    <a:pt x="46" y="0"/>
                  </a:moveTo>
                  <a:cubicBezTo>
                    <a:pt x="32" y="0"/>
                    <a:pt x="16" y="4"/>
                    <a:pt x="1" y="11"/>
                  </a:cubicBezTo>
                  <a:cubicBezTo>
                    <a:pt x="87" y="40"/>
                    <a:pt x="115" y="183"/>
                    <a:pt x="29" y="212"/>
                  </a:cubicBezTo>
                  <a:cubicBezTo>
                    <a:pt x="44" y="226"/>
                    <a:pt x="58" y="233"/>
                    <a:pt x="69" y="233"/>
                  </a:cubicBezTo>
                  <a:cubicBezTo>
                    <a:pt x="80" y="233"/>
                    <a:pt x="87" y="226"/>
                    <a:pt x="87" y="212"/>
                  </a:cubicBezTo>
                  <a:cubicBezTo>
                    <a:pt x="173" y="183"/>
                    <a:pt x="173" y="126"/>
                    <a:pt x="144" y="69"/>
                  </a:cubicBezTo>
                  <a:cubicBezTo>
                    <a:pt x="123" y="27"/>
                    <a:pt x="87" y="0"/>
                    <a:pt x="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604;p45">
              <a:extLst>
                <a:ext uri="{FF2B5EF4-FFF2-40B4-BE49-F238E27FC236}">
                  <a16:creationId xmlns:a16="http://schemas.microsoft.com/office/drawing/2014/main" id="{61737777-604A-B20C-6635-62CD2C5E1D96}"/>
                </a:ext>
              </a:extLst>
            </p:cNvPr>
            <p:cNvSpPr/>
            <p:nvPr/>
          </p:nvSpPr>
          <p:spPr>
            <a:xfrm>
              <a:off x="3460237" y="1876003"/>
              <a:ext cx="274317" cy="247127"/>
            </a:xfrm>
            <a:custGeom>
              <a:avLst/>
              <a:gdLst/>
              <a:ahLst/>
              <a:cxnLst/>
              <a:rect l="l" t="t" r="r" b="b"/>
              <a:pathLst>
                <a:path w="3178" h="2863" extrusionOk="0">
                  <a:moveTo>
                    <a:pt x="3149" y="2720"/>
                  </a:moveTo>
                  <a:cubicBezTo>
                    <a:pt x="3149" y="2720"/>
                    <a:pt x="3177" y="1890"/>
                    <a:pt x="1890" y="945"/>
                  </a:cubicBezTo>
                  <a:cubicBezTo>
                    <a:pt x="573" y="1"/>
                    <a:pt x="287" y="2433"/>
                    <a:pt x="287" y="2433"/>
                  </a:cubicBezTo>
                  <a:cubicBezTo>
                    <a:pt x="287" y="2433"/>
                    <a:pt x="1" y="2863"/>
                    <a:pt x="3149" y="2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605;p45">
              <a:extLst>
                <a:ext uri="{FF2B5EF4-FFF2-40B4-BE49-F238E27FC236}">
                  <a16:creationId xmlns:a16="http://schemas.microsoft.com/office/drawing/2014/main" id="{F3753FDA-90CD-E77C-1E5E-CD79C3B87201}"/>
                </a:ext>
              </a:extLst>
            </p:cNvPr>
            <p:cNvSpPr/>
            <p:nvPr/>
          </p:nvSpPr>
          <p:spPr>
            <a:xfrm>
              <a:off x="3466797" y="1952566"/>
              <a:ext cx="265254" cy="160723"/>
            </a:xfrm>
            <a:custGeom>
              <a:avLst/>
              <a:gdLst/>
              <a:ahLst/>
              <a:cxnLst/>
              <a:rect l="l" t="t" r="r" b="b"/>
              <a:pathLst>
                <a:path w="3073" h="1862" extrusionOk="0">
                  <a:moveTo>
                    <a:pt x="841" y="1"/>
                  </a:moveTo>
                  <a:lnTo>
                    <a:pt x="841" y="1"/>
                  </a:lnTo>
                  <a:cubicBezTo>
                    <a:pt x="354" y="430"/>
                    <a:pt x="211" y="1546"/>
                    <a:pt x="211" y="1546"/>
                  </a:cubicBezTo>
                  <a:cubicBezTo>
                    <a:pt x="211" y="1546"/>
                    <a:pt x="1" y="1862"/>
                    <a:pt x="1923" y="1862"/>
                  </a:cubicBezTo>
                  <a:cubicBezTo>
                    <a:pt x="2243" y="1862"/>
                    <a:pt x="2623" y="1853"/>
                    <a:pt x="3073" y="1833"/>
                  </a:cubicBezTo>
                  <a:cubicBezTo>
                    <a:pt x="3073" y="1747"/>
                    <a:pt x="3044" y="1689"/>
                    <a:pt x="3044" y="1632"/>
                  </a:cubicBezTo>
                  <a:cubicBezTo>
                    <a:pt x="2679" y="1646"/>
                    <a:pt x="2364" y="1653"/>
                    <a:pt x="2092" y="1653"/>
                  </a:cubicBezTo>
                  <a:cubicBezTo>
                    <a:pt x="185" y="1653"/>
                    <a:pt x="383" y="1346"/>
                    <a:pt x="383" y="1346"/>
                  </a:cubicBezTo>
                  <a:cubicBezTo>
                    <a:pt x="440" y="859"/>
                    <a:pt x="583" y="430"/>
                    <a:pt x="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606;p45">
              <a:extLst>
                <a:ext uri="{FF2B5EF4-FFF2-40B4-BE49-F238E27FC236}">
                  <a16:creationId xmlns:a16="http://schemas.microsoft.com/office/drawing/2014/main" id="{65058EC8-3B24-14D3-07BD-9419B45BC0CC}"/>
                </a:ext>
              </a:extLst>
            </p:cNvPr>
            <p:cNvSpPr/>
            <p:nvPr/>
          </p:nvSpPr>
          <p:spPr>
            <a:xfrm>
              <a:off x="3675166" y="1883426"/>
              <a:ext cx="239704" cy="234784"/>
            </a:xfrm>
            <a:custGeom>
              <a:avLst/>
              <a:gdLst/>
              <a:ahLst/>
              <a:cxnLst/>
              <a:rect l="l" t="t" r="r" b="b"/>
              <a:pathLst>
                <a:path w="2777" h="2720" extrusionOk="0">
                  <a:moveTo>
                    <a:pt x="716" y="2605"/>
                  </a:moveTo>
                  <a:cubicBezTo>
                    <a:pt x="716" y="2605"/>
                    <a:pt x="1" y="1689"/>
                    <a:pt x="144" y="745"/>
                  </a:cubicBezTo>
                  <a:cubicBezTo>
                    <a:pt x="144" y="745"/>
                    <a:pt x="258" y="258"/>
                    <a:pt x="659" y="201"/>
                  </a:cubicBezTo>
                  <a:cubicBezTo>
                    <a:pt x="859" y="144"/>
                    <a:pt x="1060" y="115"/>
                    <a:pt x="1260" y="58"/>
                  </a:cubicBezTo>
                  <a:cubicBezTo>
                    <a:pt x="1489" y="1"/>
                    <a:pt x="1775" y="1"/>
                    <a:pt x="2004" y="86"/>
                  </a:cubicBezTo>
                  <a:cubicBezTo>
                    <a:pt x="2090" y="115"/>
                    <a:pt x="2176" y="144"/>
                    <a:pt x="2262" y="172"/>
                  </a:cubicBezTo>
                  <a:cubicBezTo>
                    <a:pt x="2462" y="201"/>
                    <a:pt x="2777" y="315"/>
                    <a:pt x="2576" y="573"/>
                  </a:cubicBezTo>
                  <a:cubicBezTo>
                    <a:pt x="2033" y="1031"/>
                    <a:pt x="1603" y="1575"/>
                    <a:pt x="1288" y="2176"/>
                  </a:cubicBezTo>
                  <a:lnTo>
                    <a:pt x="859" y="27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607;p45">
              <a:extLst>
                <a:ext uri="{FF2B5EF4-FFF2-40B4-BE49-F238E27FC236}">
                  <a16:creationId xmlns:a16="http://schemas.microsoft.com/office/drawing/2014/main" id="{544B6D1E-FDEE-B6E8-AD6B-3D2EBA1529C5}"/>
                </a:ext>
              </a:extLst>
            </p:cNvPr>
            <p:cNvSpPr/>
            <p:nvPr/>
          </p:nvSpPr>
          <p:spPr>
            <a:xfrm>
              <a:off x="3731963" y="1900690"/>
              <a:ext cx="180490" cy="217520"/>
            </a:xfrm>
            <a:custGeom>
              <a:avLst/>
              <a:gdLst/>
              <a:ahLst/>
              <a:cxnLst/>
              <a:rect l="l" t="t" r="r" b="b"/>
              <a:pathLst>
                <a:path w="2091" h="2520" extrusionOk="0">
                  <a:moveTo>
                    <a:pt x="1689" y="1"/>
                  </a:moveTo>
                  <a:lnTo>
                    <a:pt x="1689" y="1"/>
                  </a:lnTo>
                  <a:cubicBezTo>
                    <a:pt x="1775" y="58"/>
                    <a:pt x="1775" y="144"/>
                    <a:pt x="1689" y="258"/>
                  </a:cubicBezTo>
                  <a:cubicBezTo>
                    <a:pt x="1146" y="688"/>
                    <a:pt x="716" y="1231"/>
                    <a:pt x="402" y="1861"/>
                  </a:cubicBezTo>
                  <a:lnTo>
                    <a:pt x="1" y="2348"/>
                  </a:lnTo>
                  <a:lnTo>
                    <a:pt x="58" y="2405"/>
                  </a:lnTo>
                  <a:lnTo>
                    <a:pt x="201" y="2519"/>
                  </a:lnTo>
                  <a:lnTo>
                    <a:pt x="630" y="1976"/>
                  </a:lnTo>
                  <a:cubicBezTo>
                    <a:pt x="945" y="1375"/>
                    <a:pt x="1375" y="831"/>
                    <a:pt x="1918" y="373"/>
                  </a:cubicBezTo>
                  <a:cubicBezTo>
                    <a:pt x="2090" y="173"/>
                    <a:pt x="1890" y="29"/>
                    <a:pt x="1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608;p45">
              <a:extLst>
                <a:ext uri="{FF2B5EF4-FFF2-40B4-BE49-F238E27FC236}">
                  <a16:creationId xmlns:a16="http://schemas.microsoft.com/office/drawing/2014/main" id="{8149766A-B42F-B65C-83E3-81D2E7A17461}"/>
                </a:ext>
              </a:extLst>
            </p:cNvPr>
            <p:cNvSpPr/>
            <p:nvPr/>
          </p:nvSpPr>
          <p:spPr>
            <a:xfrm>
              <a:off x="3746810" y="2019289"/>
              <a:ext cx="286660" cy="215017"/>
            </a:xfrm>
            <a:custGeom>
              <a:avLst/>
              <a:gdLst/>
              <a:ahLst/>
              <a:cxnLst/>
              <a:rect l="l" t="t" r="r" b="b"/>
              <a:pathLst>
                <a:path w="3321" h="2491" extrusionOk="0">
                  <a:moveTo>
                    <a:pt x="630" y="1718"/>
                  </a:moveTo>
                  <a:cubicBezTo>
                    <a:pt x="630" y="1718"/>
                    <a:pt x="2147" y="2490"/>
                    <a:pt x="2748" y="2204"/>
                  </a:cubicBezTo>
                  <a:cubicBezTo>
                    <a:pt x="3320" y="1918"/>
                    <a:pt x="2891" y="201"/>
                    <a:pt x="2004" y="115"/>
                  </a:cubicBezTo>
                  <a:cubicBezTo>
                    <a:pt x="1145" y="1"/>
                    <a:pt x="344" y="430"/>
                    <a:pt x="1" y="12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609;p45">
              <a:extLst>
                <a:ext uri="{FF2B5EF4-FFF2-40B4-BE49-F238E27FC236}">
                  <a16:creationId xmlns:a16="http://schemas.microsoft.com/office/drawing/2014/main" id="{F5860725-E077-96FD-9EE9-152C3BEDB83A}"/>
                </a:ext>
              </a:extLst>
            </p:cNvPr>
            <p:cNvSpPr/>
            <p:nvPr/>
          </p:nvSpPr>
          <p:spPr>
            <a:xfrm>
              <a:off x="3746810" y="2110699"/>
              <a:ext cx="261974" cy="104358"/>
            </a:xfrm>
            <a:custGeom>
              <a:avLst/>
              <a:gdLst/>
              <a:ahLst/>
              <a:cxnLst/>
              <a:rect l="l" t="t" r="r" b="b"/>
              <a:pathLst>
                <a:path w="3035" h="1209" extrusionOk="0">
                  <a:moveTo>
                    <a:pt x="86" y="1"/>
                  </a:moveTo>
                  <a:lnTo>
                    <a:pt x="1" y="144"/>
                  </a:lnTo>
                  <a:lnTo>
                    <a:pt x="630" y="659"/>
                  </a:lnTo>
                  <a:cubicBezTo>
                    <a:pt x="630" y="659"/>
                    <a:pt x="1710" y="1209"/>
                    <a:pt x="2408" y="1209"/>
                  </a:cubicBezTo>
                  <a:cubicBezTo>
                    <a:pt x="2538" y="1209"/>
                    <a:pt x="2654" y="1190"/>
                    <a:pt x="2748" y="1145"/>
                  </a:cubicBezTo>
                  <a:cubicBezTo>
                    <a:pt x="2948" y="1059"/>
                    <a:pt x="3034" y="773"/>
                    <a:pt x="3006" y="430"/>
                  </a:cubicBezTo>
                  <a:lnTo>
                    <a:pt x="3006" y="430"/>
                  </a:lnTo>
                  <a:cubicBezTo>
                    <a:pt x="3006" y="630"/>
                    <a:pt x="2920" y="830"/>
                    <a:pt x="2748" y="945"/>
                  </a:cubicBezTo>
                  <a:cubicBezTo>
                    <a:pt x="2659" y="983"/>
                    <a:pt x="2551" y="999"/>
                    <a:pt x="2430" y="999"/>
                  </a:cubicBezTo>
                  <a:cubicBezTo>
                    <a:pt x="1732" y="999"/>
                    <a:pt x="630" y="458"/>
                    <a:pt x="630" y="458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610;p45">
              <a:extLst>
                <a:ext uri="{FF2B5EF4-FFF2-40B4-BE49-F238E27FC236}">
                  <a16:creationId xmlns:a16="http://schemas.microsoft.com/office/drawing/2014/main" id="{00D5EEEE-6DA2-B636-539C-26D1602B58B4}"/>
                </a:ext>
              </a:extLst>
            </p:cNvPr>
            <p:cNvSpPr/>
            <p:nvPr/>
          </p:nvSpPr>
          <p:spPr>
            <a:xfrm>
              <a:off x="3630713" y="2120539"/>
              <a:ext cx="239704" cy="274317"/>
            </a:xfrm>
            <a:custGeom>
              <a:avLst/>
              <a:gdLst/>
              <a:ahLst/>
              <a:cxnLst/>
              <a:rect l="l" t="t" r="r" b="b"/>
              <a:pathLst>
                <a:path w="2777" h="3178" extrusionOk="0">
                  <a:moveTo>
                    <a:pt x="1231" y="30"/>
                  </a:moveTo>
                  <a:cubicBezTo>
                    <a:pt x="1231" y="30"/>
                    <a:pt x="0" y="1031"/>
                    <a:pt x="487" y="2205"/>
                  </a:cubicBezTo>
                  <a:cubicBezTo>
                    <a:pt x="716" y="2863"/>
                    <a:pt x="1489" y="3178"/>
                    <a:pt x="2118" y="2892"/>
                  </a:cubicBezTo>
                  <a:cubicBezTo>
                    <a:pt x="2462" y="2634"/>
                    <a:pt x="2691" y="2262"/>
                    <a:pt x="2748" y="1861"/>
                  </a:cubicBezTo>
                  <a:cubicBezTo>
                    <a:pt x="2777" y="1718"/>
                    <a:pt x="2719" y="1575"/>
                    <a:pt x="2633" y="1432"/>
                  </a:cubicBezTo>
                  <a:cubicBezTo>
                    <a:pt x="2462" y="1174"/>
                    <a:pt x="2118" y="659"/>
                    <a:pt x="1975" y="373"/>
                  </a:cubicBezTo>
                  <a:cubicBezTo>
                    <a:pt x="1803" y="115"/>
                    <a:pt x="1517" y="1"/>
                    <a:pt x="1231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611;p45">
              <a:extLst>
                <a:ext uri="{FF2B5EF4-FFF2-40B4-BE49-F238E27FC236}">
                  <a16:creationId xmlns:a16="http://schemas.microsoft.com/office/drawing/2014/main" id="{0A08DD2F-47A5-2FFF-6FEC-16916F46EB20}"/>
                </a:ext>
              </a:extLst>
            </p:cNvPr>
            <p:cNvSpPr/>
            <p:nvPr/>
          </p:nvSpPr>
          <p:spPr>
            <a:xfrm>
              <a:off x="3638137" y="2127962"/>
              <a:ext cx="200170" cy="251357"/>
            </a:xfrm>
            <a:custGeom>
              <a:avLst/>
              <a:gdLst/>
              <a:ahLst/>
              <a:cxnLst/>
              <a:rect l="l" t="t" r="r" b="b"/>
              <a:pathLst>
                <a:path w="2319" h="2912" extrusionOk="0">
                  <a:moveTo>
                    <a:pt x="1088" y="1"/>
                  </a:moveTo>
                  <a:cubicBezTo>
                    <a:pt x="830" y="230"/>
                    <a:pt x="0" y="1117"/>
                    <a:pt x="401" y="2119"/>
                  </a:cubicBezTo>
                  <a:cubicBezTo>
                    <a:pt x="572" y="2611"/>
                    <a:pt x="1048" y="2912"/>
                    <a:pt x="1541" y="2912"/>
                  </a:cubicBezTo>
                  <a:cubicBezTo>
                    <a:pt x="1706" y="2912"/>
                    <a:pt x="1874" y="2878"/>
                    <a:pt x="2032" y="2806"/>
                  </a:cubicBezTo>
                  <a:cubicBezTo>
                    <a:pt x="2118" y="2720"/>
                    <a:pt x="2233" y="2634"/>
                    <a:pt x="2318" y="2548"/>
                  </a:cubicBezTo>
                  <a:lnTo>
                    <a:pt x="2318" y="2548"/>
                  </a:lnTo>
                  <a:cubicBezTo>
                    <a:pt x="2290" y="2577"/>
                    <a:pt x="2233" y="2605"/>
                    <a:pt x="2204" y="2634"/>
                  </a:cubicBezTo>
                  <a:cubicBezTo>
                    <a:pt x="2046" y="2706"/>
                    <a:pt x="1878" y="2740"/>
                    <a:pt x="1712" y="2740"/>
                  </a:cubicBezTo>
                  <a:cubicBezTo>
                    <a:pt x="1220" y="2740"/>
                    <a:pt x="744" y="2440"/>
                    <a:pt x="573" y="1947"/>
                  </a:cubicBezTo>
                  <a:cubicBezTo>
                    <a:pt x="229" y="1117"/>
                    <a:pt x="744" y="373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612;p45">
              <a:extLst>
                <a:ext uri="{FF2B5EF4-FFF2-40B4-BE49-F238E27FC236}">
                  <a16:creationId xmlns:a16="http://schemas.microsoft.com/office/drawing/2014/main" id="{A4DF6DCB-BDB2-E545-6450-BD43BAFE452E}"/>
                </a:ext>
              </a:extLst>
            </p:cNvPr>
            <p:cNvSpPr/>
            <p:nvPr/>
          </p:nvSpPr>
          <p:spPr>
            <a:xfrm>
              <a:off x="3470164" y="2061326"/>
              <a:ext cx="261887" cy="239704"/>
            </a:xfrm>
            <a:custGeom>
              <a:avLst/>
              <a:gdLst/>
              <a:ahLst/>
              <a:cxnLst/>
              <a:rect l="l" t="t" r="r" b="b"/>
              <a:pathLst>
                <a:path w="3034" h="2777" extrusionOk="0">
                  <a:moveTo>
                    <a:pt x="3034" y="658"/>
                  </a:moveTo>
                  <a:cubicBezTo>
                    <a:pt x="3034" y="658"/>
                    <a:pt x="1403" y="0"/>
                    <a:pt x="458" y="830"/>
                  </a:cubicBezTo>
                  <a:cubicBezTo>
                    <a:pt x="115" y="1116"/>
                    <a:pt x="0" y="1574"/>
                    <a:pt x="115" y="2003"/>
                  </a:cubicBezTo>
                  <a:cubicBezTo>
                    <a:pt x="229" y="2318"/>
                    <a:pt x="515" y="2633"/>
                    <a:pt x="1174" y="2690"/>
                  </a:cubicBezTo>
                  <a:cubicBezTo>
                    <a:pt x="2547" y="2776"/>
                    <a:pt x="2118" y="1231"/>
                    <a:pt x="3034" y="6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613;p45">
              <a:extLst>
                <a:ext uri="{FF2B5EF4-FFF2-40B4-BE49-F238E27FC236}">
                  <a16:creationId xmlns:a16="http://schemas.microsoft.com/office/drawing/2014/main" id="{B251C72C-F062-D8E3-D481-76B5E1414D7A}"/>
                </a:ext>
              </a:extLst>
            </p:cNvPr>
            <p:cNvSpPr/>
            <p:nvPr/>
          </p:nvSpPr>
          <p:spPr>
            <a:xfrm>
              <a:off x="3470164" y="2096716"/>
              <a:ext cx="261887" cy="186964"/>
            </a:xfrm>
            <a:custGeom>
              <a:avLst/>
              <a:gdLst/>
              <a:ahLst/>
              <a:cxnLst/>
              <a:rect l="l" t="t" r="r" b="b"/>
              <a:pathLst>
                <a:path w="3034" h="2166" extrusionOk="0">
                  <a:moveTo>
                    <a:pt x="1728" y="1"/>
                  </a:moveTo>
                  <a:cubicBezTo>
                    <a:pt x="1291" y="1"/>
                    <a:pt x="823" y="99"/>
                    <a:pt x="458" y="420"/>
                  </a:cubicBezTo>
                  <a:cubicBezTo>
                    <a:pt x="115" y="706"/>
                    <a:pt x="0" y="1164"/>
                    <a:pt x="115" y="1593"/>
                  </a:cubicBezTo>
                  <a:cubicBezTo>
                    <a:pt x="201" y="1851"/>
                    <a:pt x="401" y="2051"/>
                    <a:pt x="658" y="2166"/>
                  </a:cubicBezTo>
                  <a:cubicBezTo>
                    <a:pt x="515" y="2051"/>
                    <a:pt x="401" y="1880"/>
                    <a:pt x="344" y="1737"/>
                  </a:cubicBezTo>
                  <a:cubicBezTo>
                    <a:pt x="201" y="1307"/>
                    <a:pt x="344" y="849"/>
                    <a:pt x="658" y="563"/>
                  </a:cubicBezTo>
                  <a:cubicBezTo>
                    <a:pt x="1037" y="230"/>
                    <a:pt x="1519" y="129"/>
                    <a:pt x="1966" y="129"/>
                  </a:cubicBezTo>
                  <a:cubicBezTo>
                    <a:pt x="2364" y="129"/>
                    <a:pt x="2734" y="210"/>
                    <a:pt x="2977" y="277"/>
                  </a:cubicBezTo>
                  <a:lnTo>
                    <a:pt x="3034" y="248"/>
                  </a:lnTo>
                  <a:cubicBezTo>
                    <a:pt x="3034" y="248"/>
                    <a:pt x="2420" y="1"/>
                    <a:pt x="17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614;p45">
              <a:extLst>
                <a:ext uri="{FF2B5EF4-FFF2-40B4-BE49-F238E27FC236}">
                  <a16:creationId xmlns:a16="http://schemas.microsoft.com/office/drawing/2014/main" id="{E8952791-0F6C-FB40-BFE8-71968E347AE5}"/>
                </a:ext>
              </a:extLst>
            </p:cNvPr>
            <p:cNvSpPr/>
            <p:nvPr/>
          </p:nvSpPr>
          <p:spPr>
            <a:xfrm>
              <a:off x="3640553" y="2036553"/>
              <a:ext cx="173067" cy="153300"/>
            </a:xfrm>
            <a:custGeom>
              <a:avLst/>
              <a:gdLst/>
              <a:ahLst/>
              <a:cxnLst/>
              <a:rect l="l" t="t" r="r" b="b"/>
              <a:pathLst>
                <a:path w="2005" h="1776" extrusionOk="0">
                  <a:moveTo>
                    <a:pt x="1174" y="1"/>
                  </a:moveTo>
                  <a:cubicBezTo>
                    <a:pt x="1174" y="1"/>
                    <a:pt x="774" y="58"/>
                    <a:pt x="945" y="659"/>
                  </a:cubicBezTo>
                  <a:cubicBezTo>
                    <a:pt x="945" y="659"/>
                    <a:pt x="688" y="58"/>
                    <a:pt x="344" y="459"/>
                  </a:cubicBezTo>
                  <a:cubicBezTo>
                    <a:pt x="1" y="860"/>
                    <a:pt x="745" y="917"/>
                    <a:pt x="745" y="917"/>
                  </a:cubicBezTo>
                  <a:cubicBezTo>
                    <a:pt x="745" y="917"/>
                    <a:pt x="287" y="917"/>
                    <a:pt x="316" y="1146"/>
                  </a:cubicBezTo>
                  <a:cubicBezTo>
                    <a:pt x="344" y="1375"/>
                    <a:pt x="688" y="1575"/>
                    <a:pt x="1031" y="1031"/>
                  </a:cubicBezTo>
                  <a:cubicBezTo>
                    <a:pt x="1031" y="1031"/>
                    <a:pt x="688" y="1518"/>
                    <a:pt x="1117" y="1632"/>
                  </a:cubicBezTo>
                  <a:cubicBezTo>
                    <a:pt x="1546" y="1775"/>
                    <a:pt x="1489" y="1146"/>
                    <a:pt x="1260" y="917"/>
                  </a:cubicBezTo>
                  <a:cubicBezTo>
                    <a:pt x="1260" y="917"/>
                    <a:pt x="1518" y="1260"/>
                    <a:pt x="1747" y="1003"/>
                  </a:cubicBezTo>
                  <a:cubicBezTo>
                    <a:pt x="2004" y="745"/>
                    <a:pt x="1747" y="373"/>
                    <a:pt x="1403" y="602"/>
                  </a:cubicBezTo>
                  <a:cubicBezTo>
                    <a:pt x="1403" y="602"/>
                    <a:pt x="1546" y="115"/>
                    <a:pt x="1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615;p45">
              <a:extLst>
                <a:ext uri="{FF2B5EF4-FFF2-40B4-BE49-F238E27FC236}">
                  <a16:creationId xmlns:a16="http://schemas.microsoft.com/office/drawing/2014/main" id="{F0D8D662-22DD-AD05-5621-F48278A69E2B}"/>
                </a:ext>
              </a:extLst>
            </p:cNvPr>
            <p:cNvSpPr/>
            <p:nvPr/>
          </p:nvSpPr>
          <p:spPr>
            <a:xfrm>
              <a:off x="3647977" y="2064260"/>
              <a:ext cx="69313" cy="51445"/>
            </a:xfrm>
            <a:custGeom>
              <a:avLst/>
              <a:gdLst/>
              <a:ahLst/>
              <a:cxnLst/>
              <a:rect l="l" t="t" r="r" b="b"/>
              <a:pathLst>
                <a:path w="803" h="596" extrusionOk="0">
                  <a:moveTo>
                    <a:pt x="485" y="1"/>
                  </a:moveTo>
                  <a:cubicBezTo>
                    <a:pt x="415" y="1"/>
                    <a:pt x="338" y="38"/>
                    <a:pt x="258" y="138"/>
                  </a:cubicBezTo>
                  <a:cubicBezTo>
                    <a:pt x="1" y="424"/>
                    <a:pt x="459" y="567"/>
                    <a:pt x="602" y="596"/>
                  </a:cubicBezTo>
                  <a:lnTo>
                    <a:pt x="688" y="596"/>
                  </a:lnTo>
                  <a:cubicBezTo>
                    <a:pt x="688" y="596"/>
                    <a:pt x="58" y="539"/>
                    <a:pt x="344" y="195"/>
                  </a:cubicBezTo>
                  <a:cubicBezTo>
                    <a:pt x="421" y="96"/>
                    <a:pt x="489" y="61"/>
                    <a:pt x="551" y="61"/>
                  </a:cubicBezTo>
                  <a:cubicBezTo>
                    <a:pt x="650" y="61"/>
                    <a:pt x="732" y="153"/>
                    <a:pt x="802" y="224"/>
                  </a:cubicBezTo>
                  <a:cubicBezTo>
                    <a:pt x="728" y="130"/>
                    <a:pt x="617" y="1"/>
                    <a:pt x="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616;p45">
              <a:extLst>
                <a:ext uri="{FF2B5EF4-FFF2-40B4-BE49-F238E27FC236}">
                  <a16:creationId xmlns:a16="http://schemas.microsoft.com/office/drawing/2014/main" id="{8619AF2D-1403-7E4B-CDB9-5FD82DAFF112}"/>
                </a:ext>
              </a:extLst>
            </p:cNvPr>
            <p:cNvSpPr/>
            <p:nvPr/>
          </p:nvSpPr>
          <p:spPr>
            <a:xfrm>
              <a:off x="3667743" y="2115619"/>
              <a:ext cx="61890" cy="39361"/>
            </a:xfrm>
            <a:custGeom>
              <a:avLst/>
              <a:gdLst/>
              <a:ahLst/>
              <a:cxnLst/>
              <a:rect l="l" t="t" r="r" b="b"/>
              <a:pathLst>
                <a:path w="717" h="456" extrusionOk="0">
                  <a:moveTo>
                    <a:pt x="716" y="115"/>
                  </a:moveTo>
                  <a:cubicBezTo>
                    <a:pt x="705" y="126"/>
                    <a:pt x="698" y="138"/>
                    <a:pt x="692" y="149"/>
                  </a:cubicBezTo>
                  <a:lnTo>
                    <a:pt x="692" y="149"/>
                  </a:lnTo>
                  <a:cubicBezTo>
                    <a:pt x="700" y="138"/>
                    <a:pt x="708" y="127"/>
                    <a:pt x="716" y="115"/>
                  </a:cubicBezTo>
                  <a:close/>
                  <a:moveTo>
                    <a:pt x="287" y="1"/>
                  </a:moveTo>
                  <a:lnTo>
                    <a:pt x="287" y="1"/>
                  </a:lnTo>
                  <a:cubicBezTo>
                    <a:pt x="172" y="29"/>
                    <a:pt x="1" y="87"/>
                    <a:pt x="1" y="230"/>
                  </a:cubicBezTo>
                  <a:cubicBezTo>
                    <a:pt x="17" y="343"/>
                    <a:pt x="124" y="456"/>
                    <a:pt x="271" y="456"/>
                  </a:cubicBezTo>
                  <a:cubicBezTo>
                    <a:pt x="385" y="456"/>
                    <a:pt x="522" y="388"/>
                    <a:pt x="659" y="201"/>
                  </a:cubicBezTo>
                  <a:cubicBezTo>
                    <a:pt x="676" y="184"/>
                    <a:pt x="683" y="166"/>
                    <a:pt x="692" y="149"/>
                  </a:cubicBezTo>
                  <a:lnTo>
                    <a:pt x="692" y="149"/>
                  </a:lnTo>
                  <a:cubicBezTo>
                    <a:pt x="557" y="332"/>
                    <a:pt x="429" y="396"/>
                    <a:pt x="325" y="396"/>
                  </a:cubicBezTo>
                  <a:cubicBezTo>
                    <a:pt x="194" y="396"/>
                    <a:pt x="102" y="294"/>
                    <a:pt x="87" y="201"/>
                  </a:cubicBezTo>
                  <a:cubicBezTo>
                    <a:pt x="87" y="87"/>
                    <a:pt x="201" y="29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617;p45">
              <a:extLst>
                <a:ext uri="{FF2B5EF4-FFF2-40B4-BE49-F238E27FC236}">
                  <a16:creationId xmlns:a16="http://schemas.microsoft.com/office/drawing/2014/main" id="{E1DE2F85-26DB-2C98-EC30-EBC863AB78A5}"/>
                </a:ext>
              </a:extLst>
            </p:cNvPr>
            <p:cNvSpPr/>
            <p:nvPr/>
          </p:nvSpPr>
          <p:spPr>
            <a:xfrm>
              <a:off x="3717462" y="2118122"/>
              <a:ext cx="52913" cy="61372"/>
            </a:xfrm>
            <a:custGeom>
              <a:avLst/>
              <a:gdLst/>
              <a:ahLst/>
              <a:cxnLst/>
              <a:rect l="l" t="t" r="r" b="b"/>
              <a:pathLst>
                <a:path w="613" h="711" extrusionOk="0">
                  <a:moveTo>
                    <a:pt x="54" y="258"/>
                  </a:moveTo>
                  <a:cubicBezTo>
                    <a:pt x="29" y="300"/>
                    <a:pt x="19" y="345"/>
                    <a:pt x="21" y="388"/>
                  </a:cubicBezTo>
                  <a:lnTo>
                    <a:pt x="21" y="388"/>
                  </a:lnTo>
                  <a:cubicBezTo>
                    <a:pt x="28" y="345"/>
                    <a:pt x="40" y="300"/>
                    <a:pt x="54" y="258"/>
                  </a:cubicBezTo>
                  <a:close/>
                  <a:moveTo>
                    <a:pt x="341" y="0"/>
                  </a:moveTo>
                  <a:cubicBezTo>
                    <a:pt x="495" y="181"/>
                    <a:pt x="580" y="618"/>
                    <a:pt x="323" y="618"/>
                  </a:cubicBezTo>
                  <a:cubicBezTo>
                    <a:pt x="295" y="618"/>
                    <a:pt x="263" y="613"/>
                    <a:pt x="226" y="601"/>
                  </a:cubicBezTo>
                  <a:cubicBezTo>
                    <a:pt x="105" y="581"/>
                    <a:pt x="27" y="490"/>
                    <a:pt x="21" y="388"/>
                  </a:cubicBezTo>
                  <a:lnTo>
                    <a:pt x="21" y="388"/>
                  </a:lnTo>
                  <a:cubicBezTo>
                    <a:pt x="0" y="520"/>
                    <a:pt x="32" y="644"/>
                    <a:pt x="226" y="687"/>
                  </a:cubicBezTo>
                  <a:cubicBezTo>
                    <a:pt x="271" y="703"/>
                    <a:pt x="311" y="711"/>
                    <a:pt x="345" y="711"/>
                  </a:cubicBezTo>
                  <a:cubicBezTo>
                    <a:pt x="612" y="711"/>
                    <a:pt x="550" y="257"/>
                    <a:pt x="398" y="29"/>
                  </a:cubicBezTo>
                  <a:cubicBezTo>
                    <a:pt x="398" y="29"/>
                    <a:pt x="369" y="0"/>
                    <a:pt x="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618;p45">
              <a:extLst>
                <a:ext uri="{FF2B5EF4-FFF2-40B4-BE49-F238E27FC236}">
                  <a16:creationId xmlns:a16="http://schemas.microsoft.com/office/drawing/2014/main" id="{B8EAACA8-AD36-8EBF-EF58-1CA43490B33F}"/>
                </a:ext>
              </a:extLst>
            </p:cNvPr>
            <p:cNvSpPr/>
            <p:nvPr/>
          </p:nvSpPr>
          <p:spPr>
            <a:xfrm>
              <a:off x="3712801" y="2034136"/>
              <a:ext cx="96158" cy="96762"/>
            </a:xfrm>
            <a:custGeom>
              <a:avLst/>
              <a:gdLst/>
              <a:ahLst/>
              <a:cxnLst/>
              <a:rect l="l" t="t" r="r" b="b"/>
              <a:pathLst>
                <a:path w="1114" h="1121" extrusionOk="0">
                  <a:moveTo>
                    <a:pt x="77" y="526"/>
                  </a:moveTo>
                  <a:lnTo>
                    <a:pt x="77" y="526"/>
                  </a:lnTo>
                  <a:cubicBezTo>
                    <a:pt x="82" y="574"/>
                    <a:pt x="92" y="628"/>
                    <a:pt x="108" y="687"/>
                  </a:cubicBezTo>
                  <a:cubicBezTo>
                    <a:pt x="108" y="687"/>
                    <a:pt x="108" y="659"/>
                    <a:pt x="108" y="659"/>
                  </a:cubicBezTo>
                  <a:cubicBezTo>
                    <a:pt x="94" y="611"/>
                    <a:pt x="84" y="567"/>
                    <a:pt x="77" y="526"/>
                  </a:cubicBezTo>
                  <a:close/>
                  <a:moveTo>
                    <a:pt x="337" y="0"/>
                  </a:moveTo>
                  <a:cubicBezTo>
                    <a:pt x="337" y="0"/>
                    <a:pt x="0" y="73"/>
                    <a:pt x="77" y="526"/>
                  </a:cubicBezTo>
                  <a:lnTo>
                    <a:pt x="77" y="526"/>
                  </a:lnTo>
                  <a:cubicBezTo>
                    <a:pt x="40" y="160"/>
                    <a:pt x="309" y="115"/>
                    <a:pt x="309" y="115"/>
                  </a:cubicBezTo>
                  <a:cubicBezTo>
                    <a:pt x="681" y="229"/>
                    <a:pt x="538" y="659"/>
                    <a:pt x="538" y="659"/>
                  </a:cubicBezTo>
                  <a:cubicBezTo>
                    <a:pt x="608" y="614"/>
                    <a:pt x="673" y="595"/>
                    <a:pt x="728" y="595"/>
                  </a:cubicBezTo>
                  <a:cubicBezTo>
                    <a:pt x="921" y="595"/>
                    <a:pt x="1002" y="824"/>
                    <a:pt x="824" y="1002"/>
                  </a:cubicBezTo>
                  <a:cubicBezTo>
                    <a:pt x="787" y="1057"/>
                    <a:pt x="714" y="1089"/>
                    <a:pt x="636" y="1089"/>
                  </a:cubicBezTo>
                  <a:cubicBezTo>
                    <a:pt x="594" y="1089"/>
                    <a:pt x="550" y="1079"/>
                    <a:pt x="509" y="1059"/>
                  </a:cubicBezTo>
                  <a:lnTo>
                    <a:pt x="509" y="1059"/>
                  </a:lnTo>
                  <a:cubicBezTo>
                    <a:pt x="562" y="1099"/>
                    <a:pt x="634" y="1120"/>
                    <a:pt x="704" y="1120"/>
                  </a:cubicBezTo>
                  <a:cubicBezTo>
                    <a:pt x="785" y="1120"/>
                    <a:pt x="864" y="1092"/>
                    <a:pt x="910" y="1031"/>
                  </a:cubicBezTo>
                  <a:cubicBezTo>
                    <a:pt x="1113" y="827"/>
                    <a:pt x="995" y="570"/>
                    <a:pt x="767" y="570"/>
                  </a:cubicBezTo>
                  <a:cubicBezTo>
                    <a:pt x="707" y="570"/>
                    <a:pt x="638" y="588"/>
                    <a:pt x="566" y="630"/>
                  </a:cubicBezTo>
                  <a:cubicBezTo>
                    <a:pt x="566" y="630"/>
                    <a:pt x="709" y="143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619;p45">
              <a:extLst>
                <a:ext uri="{FF2B5EF4-FFF2-40B4-BE49-F238E27FC236}">
                  <a16:creationId xmlns:a16="http://schemas.microsoft.com/office/drawing/2014/main" id="{36115D16-94F5-C1B1-5284-3F4ADFF0A239}"/>
                </a:ext>
              </a:extLst>
            </p:cNvPr>
            <p:cNvSpPr/>
            <p:nvPr/>
          </p:nvSpPr>
          <p:spPr>
            <a:xfrm>
              <a:off x="1318454" y="3380422"/>
              <a:ext cx="234784" cy="210097"/>
            </a:xfrm>
            <a:custGeom>
              <a:avLst/>
              <a:gdLst/>
              <a:ahLst/>
              <a:cxnLst/>
              <a:rect l="l" t="t" r="r" b="b"/>
              <a:pathLst>
                <a:path w="2720" h="2434" extrusionOk="0">
                  <a:moveTo>
                    <a:pt x="2691" y="2290"/>
                  </a:moveTo>
                  <a:cubicBezTo>
                    <a:pt x="2691" y="2290"/>
                    <a:pt x="2720" y="1575"/>
                    <a:pt x="1632" y="802"/>
                  </a:cubicBezTo>
                  <a:cubicBezTo>
                    <a:pt x="516" y="1"/>
                    <a:pt x="258" y="2061"/>
                    <a:pt x="258" y="2061"/>
                  </a:cubicBezTo>
                  <a:cubicBezTo>
                    <a:pt x="258" y="2061"/>
                    <a:pt x="1" y="2433"/>
                    <a:pt x="2691" y="2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620;p45">
              <a:extLst>
                <a:ext uri="{FF2B5EF4-FFF2-40B4-BE49-F238E27FC236}">
                  <a16:creationId xmlns:a16="http://schemas.microsoft.com/office/drawing/2014/main" id="{525A0FD4-157D-D7F9-72B9-00271DA456E1}"/>
                </a:ext>
              </a:extLst>
            </p:cNvPr>
            <p:cNvSpPr/>
            <p:nvPr/>
          </p:nvSpPr>
          <p:spPr>
            <a:xfrm>
              <a:off x="1323719" y="3444642"/>
              <a:ext cx="227101" cy="135518"/>
            </a:xfrm>
            <a:custGeom>
              <a:avLst/>
              <a:gdLst/>
              <a:ahLst/>
              <a:cxnLst/>
              <a:rect l="l" t="t" r="r" b="b"/>
              <a:pathLst>
                <a:path w="2631" h="1570" extrusionOk="0">
                  <a:moveTo>
                    <a:pt x="713" y="1"/>
                  </a:moveTo>
                  <a:cubicBezTo>
                    <a:pt x="283" y="344"/>
                    <a:pt x="169" y="1317"/>
                    <a:pt x="169" y="1317"/>
                  </a:cubicBezTo>
                  <a:cubicBezTo>
                    <a:pt x="169" y="1317"/>
                    <a:pt x="1" y="1570"/>
                    <a:pt x="1647" y="1570"/>
                  </a:cubicBezTo>
                  <a:cubicBezTo>
                    <a:pt x="1921" y="1570"/>
                    <a:pt x="2246" y="1563"/>
                    <a:pt x="2630" y="1546"/>
                  </a:cubicBezTo>
                  <a:cubicBezTo>
                    <a:pt x="2630" y="1489"/>
                    <a:pt x="2630" y="1432"/>
                    <a:pt x="2601" y="1403"/>
                  </a:cubicBezTo>
                  <a:cubicBezTo>
                    <a:pt x="2325" y="1413"/>
                    <a:pt x="2082" y="1417"/>
                    <a:pt x="1868" y="1417"/>
                  </a:cubicBezTo>
                  <a:cubicBezTo>
                    <a:pt x="160" y="1417"/>
                    <a:pt x="341" y="1146"/>
                    <a:pt x="341" y="1146"/>
                  </a:cubicBezTo>
                  <a:cubicBezTo>
                    <a:pt x="369" y="745"/>
                    <a:pt x="512" y="344"/>
                    <a:pt x="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621;p45">
              <a:extLst>
                <a:ext uri="{FF2B5EF4-FFF2-40B4-BE49-F238E27FC236}">
                  <a16:creationId xmlns:a16="http://schemas.microsoft.com/office/drawing/2014/main" id="{C6284259-D910-8FB3-53D6-B12245C24A4F}"/>
                </a:ext>
              </a:extLst>
            </p:cNvPr>
            <p:cNvSpPr/>
            <p:nvPr/>
          </p:nvSpPr>
          <p:spPr>
            <a:xfrm>
              <a:off x="1511200" y="3382925"/>
              <a:ext cx="197667" cy="202673"/>
            </a:xfrm>
            <a:custGeom>
              <a:avLst/>
              <a:gdLst/>
              <a:ahLst/>
              <a:cxnLst/>
              <a:rect l="l" t="t" r="r" b="b"/>
              <a:pathLst>
                <a:path w="2290" h="2348" extrusionOk="0">
                  <a:moveTo>
                    <a:pt x="515" y="2261"/>
                  </a:moveTo>
                  <a:cubicBezTo>
                    <a:pt x="172" y="1803"/>
                    <a:pt x="0" y="1231"/>
                    <a:pt x="29" y="659"/>
                  </a:cubicBezTo>
                  <a:cubicBezTo>
                    <a:pt x="29" y="659"/>
                    <a:pt x="115" y="258"/>
                    <a:pt x="458" y="172"/>
                  </a:cubicBezTo>
                  <a:cubicBezTo>
                    <a:pt x="630" y="144"/>
                    <a:pt x="802" y="115"/>
                    <a:pt x="973" y="58"/>
                  </a:cubicBezTo>
                  <a:cubicBezTo>
                    <a:pt x="1174" y="0"/>
                    <a:pt x="1403" y="29"/>
                    <a:pt x="1631" y="115"/>
                  </a:cubicBezTo>
                  <a:cubicBezTo>
                    <a:pt x="1689" y="115"/>
                    <a:pt x="1775" y="144"/>
                    <a:pt x="1832" y="144"/>
                  </a:cubicBezTo>
                  <a:cubicBezTo>
                    <a:pt x="2004" y="201"/>
                    <a:pt x="2290" y="287"/>
                    <a:pt x="2089" y="516"/>
                  </a:cubicBezTo>
                  <a:cubicBezTo>
                    <a:pt x="1660" y="888"/>
                    <a:pt x="1288" y="1374"/>
                    <a:pt x="1002" y="1889"/>
                  </a:cubicBezTo>
                  <a:lnTo>
                    <a:pt x="658" y="2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622;p45">
              <a:extLst>
                <a:ext uri="{FF2B5EF4-FFF2-40B4-BE49-F238E27FC236}">
                  <a16:creationId xmlns:a16="http://schemas.microsoft.com/office/drawing/2014/main" id="{6E190C8B-83CD-4B69-992C-8AA15DE4D9F1}"/>
                </a:ext>
              </a:extLst>
            </p:cNvPr>
            <p:cNvSpPr/>
            <p:nvPr/>
          </p:nvSpPr>
          <p:spPr>
            <a:xfrm>
              <a:off x="1553150" y="3397772"/>
              <a:ext cx="153300" cy="187827"/>
            </a:xfrm>
            <a:custGeom>
              <a:avLst/>
              <a:gdLst/>
              <a:ahLst/>
              <a:cxnLst/>
              <a:rect l="l" t="t" r="r" b="b"/>
              <a:pathLst>
                <a:path w="1776" h="2176" extrusionOk="0">
                  <a:moveTo>
                    <a:pt x="1432" y="0"/>
                  </a:moveTo>
                  <a:lnTo>
                    <a:pt x="1432" y="0"/>
                  </a:lnTo>
                  <a:cubicBezTo>
                    <a:pt x="1489" y="57"/>
                    <a:pt x="1489" y="143"/>
                    <a:pt x="1432" y="229"/>
                  </a:cubicBezTo>
                  <a:cubicBezTo>
                    <a:pt x="974" y="601"/>
                    <a:pt x="602" y="1088"/>
                    <a:pt x="344" y="1603"/>
                  </a:cubicBezTo>
                  <a:lnTo>
                    <a:pt x="1" y="2032"/>
                  </a:lnTo>
                  <a:cubicBezTo>
                    <a:pt x="1" y="2032"/>
                    <a:pt x="29" y="2061"/>
                    <a:pt x="29" y="2089"/>
                  </a:cubicBezTo>
                  <a:lnTo>
                    <a:pt x="172" y="2175"/>
                  </a:lnTo>
                  <a:lnTo>
                    <a:pt x="516" y="1717"/>
                  </a:lnTo>
                  <a:cubicBezTo>
                    <a:pt x="802" y="1202"/>
                    <a:pt x="1174" y="716"/>
                    <a:pt x="1603" y="344"/>
                  </a:cubicBezTo>
                  <a:cubicBezTo>
                    <a:pt x="1775" y="143"/>
                    <a:pt x="1603" y="57"/>
                    <a:pt x="1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623;p45">
              <a:extLst>
                <a:ext uri="{FF2B5EF4-FFF2-40B4-BE49-F238E27FC236}">
                  <a16:creationId xmlns:a16="http://schemas.microsoft.com/office/drawing/2014/main" id="{93A41382-0C30-DCD4-E47E-4CE2BB984B71}"/>
                </a:ext>
              </a:extLst>
            </p:cNvPr>
            <p:cNvSpPr/>
            <p:nvPr/>
          </p:nvSpPr>
          <p:spPr>
            <a:xfrm>
              <a:off x="1560573" y="3501525"/>
              <a:ext cx="247127" cy="182820"/>
            </a:xfrm>
            <a:custGeom>
              <a:avLst/>
              <a:gdLst/>
              <a:ahLst/>
              <a:cxnLst/>
              <a:rect l="l" t="t" r="r" b="b"/>
              <a:pathLst>
                <a:path w="2863" h="2118" extrusionOk="0">
                  <a:moveTo>
                    <a:pt x="573" y="1488"/>
                  </a:moveTo>
                  <a:cubicBezTo>
                    <a:pt x="573" y="1488"/>
                    <a:pt x="1889" y="2118"/>
                    <a:pt x="2376" y="1889"/>
                  </a:cubicBezTo>
                  <a:cubicBezTo>
                    <a:pt x="2862" y="1660"/>
                    <a:pt x="2519" y="172"/>
                    <a:pt x="1718" y="86"/>
                  </a:cubicBezTo>
                  <a:cubicBezTo>
                    <a:pt x="1002" y="0"/>
                    <a:pt x="315" y="372"/>
                    <a:pt x="1" y="10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624;p45">
              <a:extLst>
                <a:ext uri="{FF2B5EF4-FFF2-40B4-BE49-F238E27FC236}">
                  <a16:creationId xmlns:a16="http://schemas.microsoft.com/office/drawing/2014/main" id="{566083FB-10A8-C769-8763-56026A155575}"/>
                </a:ext>
              </a:extLst>
            </p:cNvPr>
            <p:cNvSpPr/>
            <p:nvPr/>
          </p:nvSpPr>
          <p:spPr>
            <a:xfrm>
              <a:off x="1563076" y="3580505"/>
              <a:ext cx="224857" cy="88475"/>
            </a:xfrm>
            <a:custGeom>
              <a:avLst/>
              <a:gdLst/>
              <a:ahLst/>
              <a:cxnLst/>
              <a:rect l="l" t="t" r="r" b="b"/>
              <a:pathLst>
                <a:path w="2605" h="1025" extrusionOk="0">
                  <a:moveTo>
                    <a:pt x="86" y="1"/>
                  </a:moveTo>
                  <a:lnTo>
                    <a:pt x="0" y="115"/>
                  </a:lnTo>
                  <a:lnTo>
                    <a:pt x="573" y="573"/>
                  </a:lnTo>
                  <a:cubicBezTo>
                    <a:pt x="573" y="573"/>
                    <a:pt x="1495" y="1024"/>
                    <a:pt x="2073" y="1024"/>
                  </a:cubicBezTo>
                  <a:cubicBezTo>
                    <a:pt x="2178" y="1024"/>
                    <a:pt x="2272" y="1009"/>
                    <a:pt x="2347" y="974"/>
                  </a:cubicBezTo>
                  <a:cubicBezTo>
                    <a:pt x="2519" y="888"/>
                    <a:pt x="2605" y="631"/>
                    <a:pt x="2576" y="373"/>
                  </a:cubicBezTo>
                  <a:lnTo>
                    <a:pt x="2576" y="373"/>
                  </a:lnTo>
                  <a:cubicBezTo>
                    <a:pt x="2576" y="545"/>
                    <a:pt x="2490" y="688"/>
                    <a:pt x="2347" y="802"/>
                  </a:cubicBezTo>
                  <a:cubicBezTo>
                    <a:pt x="2275" y="836"/>
                    <a:pt x="2185" y="851"/>
                    <a:pt x="2085" y="851"/>
                  </a:cubicBezTo>
                  <a:cubicBezTo>
                    <a:pt x="1507" y="851"/>
                    <a:pt x="573" y="373"/>
                    <a:pt x="573" y="373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625;p45">
              <a:extLst>
                <a:ext uri="{FF2B5EF4-FFF2-40B4-BE49-F238E27FC236}">
                  <a16:creationId xmlns:a16="http://schemas.microsoft.com/office/drawing/2014/main" id="{0F96FBBB-D949-3099-AED5-FCF10FEDBB5A}"/>
                </a:ext>
              </a:extLst>
            </p:cNvPr>
            <p:cNvSpPr/>
            <p:nvPr/>
          </p:nvSpPr>
          <p:spPr>
            <a:xfrm>
              <a:off x="1464243" y="3585511"/>
              <a:ext cx="205090" cy="237200"/>
            </a:xfrm>
            <a:custGeom>
              <a:avLst/>
              <a:gdLst/>
              <a:ahLst/>
              <a:cxnLst/>
              <a:rect l="l" t="t" r="r" b="b"/>
              <a:pathLst>
                <a:path w="2376" h="2748" extrusionOk="0">
                  <a:moveTo>
                    <a:pt x="1059" y="57"/>
                  </a:moveTo>
                  <a:cubicBezTo>
                    <a:pt x="1059" y="57"/>
                    <a:pt x="0" y="916"/>
                    <a:pt x="430" y="1918"/>
                  </a:cubicBezTo>
                  <a:cubicBezTo>
                    <a:pt x="630" y="2490"/>
                    <a:pt x="1260" y="2748"/>
                    <a:pt x="1803" y="2490"/>
                  </a:cubicBezTo>
                  <a:cubicBezTo>
                    <a:pt x="2090" y="2290"/>
                    <a:pt x="2290" y="1975"/>
                    <a:pt x="2376" y="1603"/>
                  </a:cubicBezTo>
                  <a:cubicBezTo>
                    <a:pt x="2376" y="1488"/>
                    <a:pt x="2347" y="1374"/>
                    <a:pt x="2261" y="1259"/>
                  </a:cubicBezTo>
                  <a:cubicBezTo>
                    <a:pt x="2118" y="1030"/>
                    <a:pt x="1832" y="573"/>
                    <a:pt x="1689" y="344"/>
                  </a:cubicBezTo>
                  <a:cubicBezTo>
                    <a:pt x="1546" y="0"/>
                    <a:pt x="1059" y="57"/>
                    <a:pt x="1059" y="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626;p45">
              <a:extLst>
                <a:ext uri="{FF2B5EF4-FFF2-40B4-BE49-F238E27FC236}">
                  <a16:creationId xmlns:a16="http://schemas.microsoft.com/office/drawing/2014/main" id="{A3451209-4F66-5D88-947F-CEC39F2F4016}"/>
                </a:ext>
              </a:extLst>
            </p:cNvPr>
            <p:cNvSpPr/>
            <p:nvPr/>
          </p:nvSpPr>
          <p:spPr>
            <a:xfrm>
              <a:off x="1469163" y="3592934"/>
              <a:ext cx="172894" cy="216225"/>
            </a:xfrm>
            <a:custGeom>
              <a:avLst/>
              <a:gdLst/>
              <a:ahLst/>
              <a:cxnLst/>
              <a:rect l="l" t="t" r="r" b="b"/>
              <a:pathLst>
                <a:path w="2003" h="2505" extrusionOk="0">
                  <a:moveTo>
                    <a:pt x="2002" y="2177"/>
                  </a:moveTo>
                  <a:lnTo>
                    <a:pt x="2002" y="2177"/>
                  </a:lnTo>
                  <a:cubicBezTo>
                    <a:pt x="1974" y="2206"/>
                    <a:pt x="1945" y="2234"/>
                    <a:pt x="1916" y="2262"/>
                  </a:cubicBezTo>
                  <a:lnTo>
                    <a:pt x="1916" y="2262"/>
                  </a:lnTo>
                  <a:cubicBezTo>
                    <a:pt x="1917" y="2262"/>
                    <a:pt x="1917" y="2261"/>
                    <a:pt x="1918" y="2261"/>
                  </a:cubicBezTo>
                  <a:cubicBezTo>
                    <a:pt x="1946" y="2233"/>
                    <a:pt x="1974" y="2205"/>
                    <a:pt x="2002" y="2177"/>
                  </a:cubicBezTo>
                  <a:close/>
                  <a:moveTo>
                    <a:pt x="945" y="0"/>
                  </a:moveTo>
                  <a:cubicBezTo>
                    <a:pt x="745" y="200"/>
                    <a:pt x="1" y="944"/>
                    <a:pt x="373" y="1832"/>
                  </a:cubicBezTo>
                  <a:cubicBezTo>
                    <a:pt x="520" y="2253"/>
                    <a:pt x="901" y="2504"/>
                    <a:pt x="1308" y="2504"/>
                  </a:cubicBezTo>
                  <a:cubicBezTo>
                    <a:pt x="1454" y="2504"/>
                    <a:pt x="1603" y="2472"/>
                    <a:pt x="1746" y="2404"/>
                  </a:cubicBezTo>
                  <a:cubicBezTo>
                    <a:pt x="1803" y="2366"/>
                    <a:pt x="1859" y="2316"/>
                    <a:pt x="1916" y="2262"/>
                  </a:cubicBezTo>
                  <a:lnTo>
                    <a:pt x="1916" y="2262"/>
                  </a:lnTo>
                  <a:cubicBezTo>
                    <a:pt x="1779" y="2327"/>
                    <a:pt x="1634" y="2357"/>
                    <a:pt x="1491" y="2357"/>
                  </a:cubicBezTo>
                  <a:cubicBezTo>
                    <a:pt x="1070" y="2357"/>
                    <a:pt x="665" y="2094"/>
                    <a:pt x="516" y="1689"/>
                  </a:cubicBezTo>
                  <a:cubicBezTo>
                    <a:pt x="230" y="973"/>
                    <a:pt x="659" y="315"/>
                    <a:pt x="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627;p45">
              <a:extLst>
                <a:ext uri="{FF2B5EF4-FFF2-40B4-BE49-F238E27FC236}">
                  <a16:creationId xmlns:a16="http://schemas.microsoft.com/office/drawing/2014/main" id="{AB09864D-2004-D56E-6975-7C4FD3957116}"/>
                </a:ext>
              </a:extLst>
            </p:cNvPr>
            <p:cNvSpPr/>
            <p:nvPr/>
          </p:nvSpPr>
          <p:spPr>
            <a:xfrm>
              <a:off x="1325877" y="3536051"/>
              <a:ext cx="224943" cy="205177"/>
            </a:xfrm>
            <a:custGeom>
              <a:avLst/>
              <a:gdLst/>
              <a:ahLst/>
              <a:cxnLst/>
              <a:rect l="l" t="t" r="r" b="b"/>
              <a:pathLst>
                <a:path w="2606" h="2377" extrusionOk="0">
                  <a:moveTo>
                    <a:pt x="2605" y="573"/>
                  </a:moveTo>
                  <a:cubicBezTo>
                    <a:pt x="2605" y="573"/>
                    <a:pt x="1203" y="1"/>
                    <a:pt x="401" y="716"/>
                  </a:cubicBezTo>
                  <a:cubicBezTo>
                    <a:pt x="115" y="974"/>
                    <a:pt x="1" y="1375"/>
                    <a:pt x="115" y="1718"/>
                  </a:cubicBezTo>
                  <a:cubicBezTo>
                    <a:pt x="258" y="2090"/>
                    <a:pt x="630" y="2319"/>
                    <a:pt x="1002" y="2319"/>
                  </a:cubicBezTo>
                  <a:cubicBezTo>
                    <a:pt x="2204" y="2376"/>
                    <a:pt x="1832" y="1088"/>
                    <a:pt x="2605" y="5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628;p45">
              <a:extLst>
                <a:ext uri="{FF2B5EF4-FFF2-40B4-BE49-F238E27FC236}">
                  <a16:creationId xmlns:a16="http://schemas.microsoft.com/office/drawing/2014/main" id="{1048FC94-7A06-A30B-9D36-0567400A19CD}"/>
                </a:ext>
              </a:extLst>
            </p:cNvPr>
            <p:cNvSpPr/>
            <p:nvPr/>
          </p:nvSpPr>
          <p:spPr>
            <a:xfrm>
              <a:off x="1325877" y="3566780"/>
              <a:ext cx="224943" cy="159601"/>
            </a:xfrm>
            <a:custGeom>
              <a:avLst/>
              <a:gdLst/>
              <a:ahLst/>
              <a:cxnLst/>
              <a:rect l="l" t="t" r="r" b="b"/>
              <a:pathLst>
                <a:path w="2606" h="1849" extrusionOk="0">
                  <a:moveTo>
                    <a:pt x="1479" y="0"/>
                  </a:moveTo>
                  <a:cubicBezTo>
                    <a:pt x="1107" y="0"/>
                    <a:pt x="710" y="85"/>
                    <a:pt x="401" y="360"/>
                  </a:cubicBezTo>
                  <a:cubicBezTo>
                    <a:pt x="115" y="618"/>
                    <a:pt x="1" y="1019"/>
                    <a:pt x="115" y="1362"/>
                  </a:cubicBezTo>
                  <a:cubicBezTo>
                    <a:pt x="201" y="1591"/>
                    <a:pt x="344" y="1763"/>
                    <a:pt x="573" y="1848"/>
                  </a:cubicBezTo>
                  <a:cubicBezTo>
                    <a:pt x="430" y="1763"/>
                    <a:pt x="344" y="1620"/>
                    <a:pt x="316" y="1476"/>
                  </a:cubicBezTo>
                  <a:cubicBezTo>
                    <a:pt x="172" y="1133"/>
                    <a:pt x="287" y="732"/>
                    <a:pt x="573" y="475"/>
                  </a:cubicBezTo>
                  <a:cubicBezTo>
                    <a:pt x="895" y="197"/>
                    <a:pt x="1291" y="113"/>
                    <a:pt x="1663" y="113"/>
                  </a:cubicBezTo>
                  <a:cubicBezTo>
                    <a:pt x="2019" y="113"/>
                    <a:pt x="2353" y="190"/>
                    <a:pt x="2576" y="246"/>
                  </a:cubicBezTo>
                  <a:lnTo>
                    <a:pt x="2605" y="217"/>
                  </a:lnTo>
                  <a:cubicBezTo>
                    <a:pt x="2605" y="217"/>
                    <a:pt x="2074" y="0"/>
                    <a:pt x="1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629;p45">
              <a:extLst>
                <a:ext uri="{FF2B5EF4-FFF2-40B4-BE49-F238E27FC236}">
                  <a16:creationId xmlns:a16="http://schemas.microsoft.com/office/drawing/2014/main" id="{9D1418B8-33D0-642C-10A3-C82DA610F32A}"/>
                </a:ext>
              </a:extLst>
            </p:cNvPr>
            <p:cNvSpPr/>
            <p:nvPr/>
          </p:nvSpPr>
          <p:spPr>
            <a:xfrm>
              <a:off x="1474083" y="3513868"/>
              <a:ext cx="148380" cy="133447"/>
            </a:xfrm>
            <a:custGeom>
              <a:avLst/>
              <a:gdLst/>
              <a:ahLst/>
              <a:cxnLst/>
              <a:rect l="l" t="t" r="r" b="b"/>
              <a:pathLst>
                <a:path w="1719" h="1546" extrusionOk="0">
                  <a:moveTo>
                    <a:pt x="974" y="0"/>
                  </a:moveTo>
                  <a:cubicBezTo>
                    <a:pt x="974" y="0"/>
                    <a:pt x="631" y="86"/>
                    <a:pt x="802" y="573"/>
                  </a:cubicBezTo>
                  <a:cubicBezTo>
                    <a:pt x="802" y="573"/>
                    <a:pt x="573" y="86"/>
                    <a:pt x="287" y="401"/>
                  </a:cubicBezTo>
                  <a:cubicBezTo>
                    <a:pt x="1" y="744"/>
                    <a:pt x="631" y="802"/>
                    <a:pt x="631" y="802"/>
                  </a:cubicBezTo>
                  <a:cubicBezTo>
                    <a:pt x="631" y="802"/>
                    <a:pt x="258" y="802"/>
                    <a:pt x="287" y="1002"/>
                  </a:cubicBezTo>
                  <a:cubicBezTo>
                    <a:pt x="316" y="1202"/>
                    <a:pt x="602" y="1374"/>
                    <a:pt x="888" y="916"/>
                  </a:cubicBezTo>
                  <a:cubicBezTo>
                    <a:pt x="888" y="916"/>
                    <a:pt x="602" y="1317"/>
                    <a:pt x="974" y="1431"/>
                  </a:cubicBezTo>
                  <a:cubicBezTo>
                    <a:pt x="1317" y="1546"/>
                    <a:pt x="1260" y="1031"/>
                    <a:pt x="1088" y="830"/>
                  </a:cubicBezTo>
                  <a:cubicBezTo>
                    <a:pt x="1088" y="830"/>
                    <a:pt x="1317" y="1088"/>
                    <a:pt x="1518" y="887"/>
                  </a:cubicBezTo>
                  <a:cubicBezTo>
                    <a:pt x="1718" y="658"/>
                    <a:pt x="1518" y="372"/>
                    <a:pt x="1232" y="544"/>
                  </a:cubicBezTo>
                  <a:cubicBezTo>
                    <a:pt x="1203" y="544"/>
                    <a:pt x="1317" y="115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630;p45">
              <a:extLst>
                <a:ext uri="{FF2B5EF4-FFF2-40B4-BE49-F238E27FC236}">
                  <a16:creationId xmlns:a16="http://schemas.microsoft.com/office/drawing/2014/main" id="{7231D72C-B3DE-137D-BD7C-CF07F79E722C}"/>
                </a:ext>
              </a:extLst>
            </p:cNvPr>
            <p:cNvSpPr/>
            <p:nvPr/>
          </p:nvSpPr>
          <p:spPr>
            <a:xfrm>
              <a:off x="1479090" y="3537691"/>
              <a:ext cx="59300" cy="45403"/>
            </a:xfrm>
            <a:custGeom>
              <a:avLst/>
              <a:gdLst/>
              <a:ahLst/>
              <a:cxnLst/>
              <a:rect l="l" t="t" r="r" b="b"/>
              <a:pathLst>
                <a:path w="687" h="526" extrusionOk="0">
                  <a:moveTo>
                    <a:pt x="427" y="1"/>
                  </a:moveTo>
                  <a:cubicBezTo>
                    <a:pt x="366" y="1"/>
                    <a:pt x="299" y="35"/>
                    <a:pt x="229" y="125"/>
                  </a:cubicBezTo>
                  <a:cubicBezTo>
                    <a:pt x="0" y="382"/>
                    <a:pt x="401" y="497"/>
                    <a:pt x="544" y="526"/>
                  </a:cubicBezTo>
                  <a:lnTo>
                    <a:pt x="601" y="526"/>
                  </a:lnTo>
                  <a:cubicBezTo>
                    <a:pt x="601" y="526"/>
                    <a:pt x="57" y="468"/>
                    <a:pt x="315" y="154"/>
                  </a:cubicBezTo>
                  <a:cubicBezTo>
                    <a:pt x="367" y="81"/>
                    <a:pt x="419" y="53"/>
                    <a:pt x="468" y="53"/>
                  </a:cubicBezTo>
                  <a:cubicBezTo>
                    <a:pt x="554" y="53"/>
                    <a:pt x="632" y="138"/>
                    <a:pt x="687" y="211"/>
                  </a:cubicBezTo>
                  <a:cubicBezTo>
                    <a:pt x="631" y="118"/>
                    <a:pt x="539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631;p45">
              <a:extLst>
                <a:ext uri="{FF2B5EF4-FFF2-40B4-BE49-F238E27FC236}">
                  <a16:creationId xmlns:a16="http://schemas.microsoft.com/office/drawing/2014/main" id="{4835CFF4-4729-A0B8-1936-4D9A4BCF149B}"/>
                </a:ext>
              </a:extLst>
            </p:cNvPr>
            <p:cNvSpPr/>
            <p:nvPr/>
          </p:nvSpPr>
          <p:spPr>
            <a:xfrm>
              <a:off x="1496353" y="3583008"/>
              <a:ext cx="51963" cy="34527"/>
            </a:xfrm>
            <a:custGeom>
              <a:avLst/>
              <a:gdLst/>
              <a:ahLst/>
              <a:cxnLst/>
              <a:rect l="l" t="t" r="r" b="b"/>
              <a:pathLst>
                <a:path w="602" h="400" extrusionOk="0">
                  <a:moveTo>
                    <a:pt x="601" y="115"/>
                  </a:moveTo>
                  <a:cubicBezTo>
                    <a:pt x="601" y="115"/>
                    <a:pt x="596" y="121"/>
                    <a:pt x="590" y="132"/>
                  </a:cubicBezTo>
                  <a:lnTo>
                    <a:pt x="590" y="132"/>
                  </a:lnTo>
                  <a:cubicBezTo>
                    <a:pt x="594" y="126"/>
                    <a:pt x="598" y="121"/>
                    <a:pt x="601" y="115"/>
                  </a:cubicBezTo>
                  <a:close/>
                  <a:moveTo>
                    <a:pt x="258" y="1"/>
                  </a:moveTo>
                  <a:cubicBezTo>
                    <a:pt x="144" y="1"/>
                    <a:pt x="0" y="86"/>
                    <a:pt x="0" y="201"/>
                  </a:cubicBezTo>
                  <a:cubicBezTo>
                    <a:pt x="17" y="300"/>
                    <a:pt x="110" y="399"/>
                    <a:pt x="240" y="399"/>
                  </a:cubicBezTo>
                  <a:cubicBezTo>
                    <a:pt x="336" y="399"/>
                    <a:pt x="452" y="346"/>
                    <a:pt x="573" y="201"/>
                  </a:cubicBezTo>
                  <a:cubicBezTo>
                    <a:pt x="573" y="169"/>
                    <a:pt x="582" y="146"/>
                    <a:pt x="590" y="132"/>
                  </a:cubicBezTo>
                  <a:lnTo>
                    <a:pt x="590" y="132"/>
                  </a:lnTo>
                  <a:cubicBezTo>
                    <a:pt x="475" y="291"/>
                    <a:pt x="367" y="349"/>
                    <a:pt x="280" y="349"/>
                  </a:cubicBezTo>
                  <a:cubicBezTo>
                    <a:pt x="175" y="349"/>
                    <a:pt x="102" y="265"/>
                    <a:pt x="86" y="172"/>
                  </a:cubicBezTo>
                  <a:cubicBezTo>
                    <a:pt x="86" y="86"/>
                    <a:pt x="172" y="29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632;p45">
              <a:extLst>
                <a:ext uri="{FF2B5EF4-FFF2-40B4-BE49-F238E27FC236}">
                  <a16:creationId xmlns:a16="http://schemas.microsoft.com/office/drawing/2014/main" id="{A7E15255-8570-285C-B6AD-3F28A3485AB5}"/>
                </a:ext>
              </a:extLst>
            </p:cNvPr>
            <p:cNvSpPr/>
            <p:nvPr/>
          </p:nvSpPr>
          <p:spPr>
            <a:xfrm>
              <a:off x="1538303" y="3585511"/>
              <a:ext cx="48683" cy="52826"/>
            </a:xfrm>
            <a:custGeom>
              <a:avLst/>
              <a:gdLst/>
              <a:ahLst/>
              <a:cxnLst/>
              <a:rect l="l" t="t" r="r" b="b"/>
              <a:pathLst>
                <a:path w="564" h="612" extrusionOk="0">
                  <a:moveTo>
                    <a:pt x="316" y="0"/>
                  </a:moveTo>
                  <a:lnTo>
                    <a:pt x="316" y="0"/>
                  </a:lnTo>
                  <a:cubicBezTo>
                    <a:pt x="446" y="157"/>
                    <a:pt x="505" y="527"/>
                    <a:pt x="277" y="527"/>
                  </a:cubicBezTo>
                  <a:cubicBezTo>
                    <a:pt x="255" y="527"/>
                    <a:pt x="229" y="523"/>
                    <a:pt x="201" y="515"/>
                  </a:cubicBezTo>
                  <a:cubicBezTo>
                    <a:pt x="87" y="487"/>
                    <a:pt x="1" y="344"/>
                    <a:pt x="58" y="229"/>
                  </a:cubicBezTo>
                  <a:lnTo>
                    <a:pt x="58" y="229"/>
                  </a:lnTo>
                  <a:cubicBezTo>
                    <a:pt x="1" y="344"/>
                    <a:pt x="1" y="544"/>
                    <a:pt x="201" y="601"/>
                  </a:cubicBezTo>
                  <a:cubicBezTo>
                    <a:pt x="233" y="608"/>
                    <a:pt x="261" y="612"/>
                    <a:pt x="286" y="612"/>
                  </a:cubicBezTo>
                  <a:cubicBezTo>
                    <a:pt x="563" y="612"/>
                    <a:pt x="504" y="212"/>
                    <a:pt x="373" y="29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633;p45">
              <a:extLst>
                <a:ext uri="{FF2B5EF4-FFF2-40B4-BE49-F238E27FC236}">
                  <a16:creationId xmlns:a16="http://schemas.microsoft.com/office/drawing/2014/main" id="{2FA622D8-D895-32A1-73C5-D9C1998822DB}"/>
                </a:ext>
              </a:extLst>
            </p:cNvPr>
            <p:cNvSpPr/>
            <p:nvPr/>
          </p:nvSpPr>
          <p:spPr>
            <a:xfrm>
              <a:off x="1530966" y="3513868"/>
              <a:ext cx="85800" cy="84419"/>
            </a:xfrm>
            <a:custGeom>
              <a:avLst/>
              <a:gdLst/>
              <a:ahLst/>
              <a:cxnLst/>
              <a:rect l="l" t="t" r="r" b="b"/>
              <a:pathLst>
                <a:path w="994" h="978" extrusionOk="0">
                  <a:moveTo>
                    <a:pt x="137" y="574"/>
                  </a:moveTo>
                  <a:lnTo>
                    <a:pt x="137" y="574"/>
                  </a:lnTo>
                  <a:cubicBezTo>
                    <a:pt x="139" y="583"/>
                    <a:pt x="141" y="592"/>
                    <a:pt x="143" y="601"/>
                  </a:cubicBezTo>
                  <a:cubicBezTo>
                    <a:pt x="143" y="584"/>
                    <a:pt x="143" y="577"/>
                    <a:pt x="137" y="574"/>
                  </a:cubicBezTo>
                  <a:close/>
                  <a:moveTo>
                    <a:pt x="315" y="0"/>
                  </a:moveTo>
                  <a:cubicBezTo>
                    <a:pt x="315" y="0"/>
                    <a:pt x="0" y="86"/>
                    <a:pt x="115" y="573"/>
                  </a:cubicBezTo>
                  <a:cubicBezTo>
                    <a:pt x="126" y="573"/>
                    <a:pt x="133" y="573"/>
                    <a:pt x="137" y="574"/>
                  </a:cubicBezTo>
                  <a:lnTo>
                    <a:pt x="137" y="574"/>
                  </a:lnTo>
                  <a:cubicBezTo>
                    <a:pt x="40" y="141"/>
                    <a:pt x="315" y="86"/>
                    <a:pt x="315" y="86"/>
                  </a:cubicBezTo>
                  <a:cubicBezTo>
                    <a:pt x="601" y="201"/>
                    <a:pt x="515" y="573"/>
                    <a:pt x="515" y="573"/>
                  </a:cubicBezTo>
                  <a:cubicBezTo>
                    <a:pt x="575" y="533"/>
                    <a:pt x="629" y="516"/>
                    <a:pt x="676" y="516"/>
                  </a:cubicBezTo>
                  <a:cubicBezTo>
                    <a:pt x="834" y="516"/>
                    <a:pt x="905" y="705"/>
                    <a:pt x="773" y="859"/>
                  </a:cubicBezTo>
                  <a:cubicBezTo>
                    <a:pt x="717" y="914"/>
                    <a:pt x="650" y="946"/>
                    <a:pt x="586" y="946"/>
                  </a:cubicBezTo>
                  <a:cubicBezTo>
                    <a:pt x="551" y="946"/>
                    <a:pt x="517" y="936"/>
                    <a:pt x="487" y="916"/>
                  </a:cubicBezTo>
                  <a:lnTo>
                    <a:pt x="487" y="916"/>
                  </a:lnTo>
                  <a:cubicBezTo>
                    <a:pt x="540" y="956"/>
                    <a:pt x="599" y="977"/>
                    <a:pt x="659" y="977"/>
                  </a:cubicBezTo>
                  <a:cubicBezTo>
                    <a:pt x="728" y="977"/>
                    <a:pt x="797" y="949"/>
                    <a:pt x="859" y="887"/>
                  </a:cubicBezTo>
                  <a:cubicBezTo>
                    <a:pt x="994" y="707"/>
                    <a:pt x="899" y="492"/>
                    <a:pt x="712" y="492"/>
                  </a:cubicBezTo>
                  <a:cubicBezTo>
                    <a:pt x="662" y="492"/>
                    <a:pt x="605" y="507"/>
                    <a:pt x="544" y="544"/>
                  </a:cubicBezTo>
                  <a:cubicBezTo>
                    <a:pt x="544" y="544"/>
                    <a:pt x="658" y="115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634;p45">
              <a:extLst>
                <a:ext uri="{FF2B5EF4-FFF2-40B4-BE49-F238E27FC236}">
                  <a16:creationId xmlns:a16="http://schemas.microsoft.com/office/drawing/2014/main" id="{8EA27507-91A4-BC92-ED12-27B69A7D2B7F}"/>
                </a:ext>
              </a:extLst>
            </p:cNvPr>
            <p:cNvSpPr/>
            <p:nvPr/>
          </p:nvSpPr>
          <p:spPr>
            <a:xfrm>
              <a:off x="2625293" y="3382925"/>
              <a:ext cx="237200" cy="207594"/>
            </a:xfrm>
            <a:custGeom>
              <a:avLst/>
              <a:gdLst/>
              <a:ahLst/>
              <a:cxnLst/>
              <a:rect l="l" t="t" r="r" b="b"/>
              <a:pathLst>
                <a:path w="2748" h="2405" extrusionOk="0">
                  <a:moveTo>
                    <a:pt x="2691" y="2290"/>
                  </a:moveTo>
                  <a:cubicBezTo>
                    <a:pt x="2691" y="2290"/>
                    <a:pt x="2748" y="1574"/>
                    <a:pt x="1632" y="773"/>
                  </a:cubicBezTo>
                  <a:cubicBezTo>
                    <a:pt x="516" y="0"/>
                    <a:pt x="258" y="2061"/>
                    <a:pt x="258" y="2061"/>
                  </a:cubicBezTo>
                  <a:cubicBezTo>
                    <a:pt x="258" y="2061"/>
                    <a:pt x="0" y="2404"/>
                    <a:pt x="2691" y="2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635;p45">
              <a:extLst>
                <a:ext uri="{FF2B5EF4-FFF2-40B4-BE49-F238E27FC236}">
                  <a16:creationId xmlns:a16="http://schemas.microsoft.com/office/drawing/2014/main" id="{FCCAEC9F-86C3-A6DF-57BB-39BCEB4B3E22}"/>
                </a:ext>
              </a:extLst>
            </p:cNvPr>
            <p:cNvSpPr/>
            <p:nvPr/>
          </p:nvSpPr>
          <p:spPr>
            <a:xfrm>
              <a:off x="2630817" y="3447145"/>
              <a:ext cx="226756" cy="137849"/>
            </a:xfrm>
            <a:custGeom>
              <a:avLst/>
              <a:gdLst/>
              <a:ahLst/>
              <a:cxnLst/>
              <a:rect l="l" t="t" r="r" b="b"/>
              <a:pathLst>
                <a:path w="2627" h="1597" extrusionOk="0">
                  <a:moveTo>
                    <a:pt x="709" y="1"/>
                  </a:moveTo>
                  <a:cubicBezTo>
                    <a:pt x="308" y="373"/>
                    <a:pt x="194" y="1317"/>
                    <a:pt x="194" y="1317"/>
                  </a:cubicBezTo>
                  <a:cubicBezTo>
                    <a:pt x="194" y="1317"/>
                    <a:pt x="1" y="1596"/>
                    <a:pt x="1700" y="1596"/>
                  </a:cubicBezTo>
                  <a:cubicBezTo>
                    <a:pt x="1962" y="1596"/>
                    <a:pt x="2268" y="1590"/>
                    <a:pt x="2627" y="1575"/>
                  </a:cubicBezTo>
                  <a:cubicBezTo>
                    <a:pt x="2627" y="1517"/>
                    <a:pt x="2627" y="1460"/>
                    <a:pt x="2627" y="1403"/>
                  </a:cubicBezTo>
                  <a:cubicBezTo>
                    <a:pt x="2366" y="1412"/>
                    <a:pt x="2135" y="1416"/>
                    <a:pt x="1930" y="1416"/>
                  </a:cubicBezTo>
                  <a:cubicBezTo>
                    <a:pt x="153" y="1416"/>
                    <a:pt x="337" y="1117"/>
                    <a:pt x="337" y="1117"/>
                  </a:cubicBezTo>
                  <a:cubicBezTo>
                    <a:pt x="394" y="745"/>
                    <a:pt x="509" y="344"/>
                    <a:pt x="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636;p45">
              <a:extLst>
                <a:ext uri="{FF2B5EF4-FFF2-40B4-BE49-F238E27FC236}">
                  <a16:creationId xmlns:a16="http://schemas.microsoft.com/office/drawing/2014/main" id="{6EE846F5-F72E-B5EF-EDDE-000D246D5514}"/>
                </a:ext>
              </a:extLst>
            </p:cNvPr>
            <p:cNvSpPr/>
            <p:nvPr/>
          </p:nvSpPr>
          <p:spPr>
            <a:xfrm>
              <a:off x="2817952" y="3385428"/>
              <a:ext cx="197753" cy="202587"/>
            </a:xfrm>
            <a:custGeom>
              <a:avLst/>
              <a:gdLst/>
              <a:ahLst/>
              <a:cxnLst/>
              <a:rect l="l" t="t" r="r" b="b"/>
              <a:pathLst>
                <a:path w="2291" h="2347" extrusionOk="0">
                  <a:moveTo>
                    <a:pt x="516" y="2261"/>
                  </a:moveTo>
                  <a:cubicBezTo>
                    <a:pt x="172" y="1774"/>
                    <a:pt x="1" y="1231"/>
                    <a:pt x="58" y="630"/>
                  </a:cubicBezTo>
                  <a:cubicBezTo>
                    <a:pt x="58" y="630"/>
                    <a:pt x="144" y="229"/>
                    <a:pt x="459" y="172"/>
                  </a:cubicBezTo>
                  <a:cubicBezTo>
                    <a:pt x="630" y="143"/>
                    <a:pt x="802" y="115"/>
                    <a:pt x="974" y="57"/>
                  </a:cubicBezTo>
                  <a:cubicBezTo>
                    <a:pt x="1203" y="0"/>
                    <a:pt x="1432" y="29"/>
                    <a:pt x="1632" y="86"/>
                  </a:cubicBezTo>
                  <a:lnTo>
                    <a:pt x="1832" y="143"/>
                  </a:lnTo>
                  <a:cubicBezTo>
                    <a:pt x="2004" y="200"/>
                    <a:pt x="2290" y="286"/>
                    <a:pt x="2119" y="515"/>
                  </a:cubicBezTo>
                  <a:cubicBezTo>
                    <a:pt x="1661" y="887"/>
                    <a:pt x="1289" y="1374"/>
                    <a:pt x="1002" y="1889"/>
                  </a:cubicBezTo>
                  <a:lnTo>
                    <a:pt x="659" y="2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637;p45">
              <a:extLst>
                <a:ext uri="{FF2B5EF4-FFF2-40B4-BE49-F238E27FC236}">
                  <a16:creationId xmlns:a16="http://schemas.microsoft.com/office/drawing/2014/main" id="{9594BAAA-AE2B-6B06-421E-D34F8B6DA6C9}"/>
                </a:ext>
              </a:extLst>
            </p:cNvPr>
            <p:cNvSpPr/>
            <p:nvPr/>
          </p:nvSpPr>
          <p:spPr>
            <a:xfrm>
              <a:off x="2859989" y="3400188"/>
              <a:ext cx="153214" cy="187827"/>
            </a:xfrm>
            <a:custGeom>
              <a:avLst/>
              <a:gdLst/>
              <a:ahLst/>
              <a:cxnLst/>
              <a:rect l="l" t="t" r="r" b="b"/>
              <a:pathLst>
                <a:path w="1775" h="2176" extrusionOk="0">
                  <a:moveTo>
                    <a:pt x="1431" y="1"/>
                  </a:moveTo>
                  <a:cubicBezTo>
                    <a:pt x="1488" y="58"/>
                    <a:pt x="1517" y="115"/>
                    <a:pt x="1431" y="230"/>
                  </a:cubicBezTo>
                  <a:cubicBezTo>
                    <a:pt x="973" y="602"/>
                    <a:pt x="601" y="1088"/>
                    <a:pt x="315" y="1603"/>
                  </a:cubicBezTo>
                  <a:lnTo>
                    <a:pt x="0" y="2004"/>
                  </a:lnTo>
                  <a:lnTo>
                    <a:pt x="29" y="2090"/>
                  </a:lnTo>
                  <a:lnTo>
                    <a:pt x="143" y="2176"/>
                  </a:lnTo>
                  <a:lnTo>
                    <a:pt x="515" y="1718"/>
                  </a:lnTo>
                  <a:cubicBezTo>
                    <a:pt x="773" y="1174"/>
                    <a:pt x="1145" y="716"/>
                    <a:pt x="1603" y="344"/>
                  </a:cubicBezTo>
                  <a:cubicBezTo>
                    <a:pt x="1775" y="144"/>
                    <a:pt x="1603" y="58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638;p45">
              <a:extLst>
                <a:ext uri="{FF2B5EF4-FFF2-40B4-BE49-F238E27FC236}">
                  <a16:creationId xmlns:a16="http://schemas.microsoft.com/office/drawing/2014/main" id="{58604EBF-1664-2F5A-4F0D-E75C990A1367}"/>
                </a:ext>
              </a:extLst>
            </p:cNvPr>
            <p:cNvSpPr/>
            <p:nvPr/>
          </p:nvSpPr>
          <p:spPr>
            <a:xfrm>
              <a:off x="2869829" y="3503941"/>
              <a:ext cx="244710" cy="182907"/>
            </a:xfrm>
            <a:custGeom>
              <a:avLst/>
              <a:gdLst/>
              <a:ahLst/>
              <a:cxnLst/>
              <a:rect l="l" t="t" r="r" b="b"/>
              <a:pathLst>
                <a:path w="2835" h="2119" extrusionOk="0">
                  <a:moveTo>
                    <a:pt x="573" y="1460"/>
                  </a:moveTo>
                  <a:cubicBezTo>
                    <a:pt x="573" y="1460"/>
                    <a:pt x="1861" y="2119"/>
                    <a:pt x="2348" y="1890"/>
                  </a:cubicBezTo>
                  <a:cubicBezTo>
                    <a:pt x="2834" y="1632"/>
                    <a:pt x="2491" y="172"/>
                    <a:pt x="1718" y="87"/>
                  </a:cubicBezTo>
                  <a:cubicBezTo>
                    <a:pt x="1002" y="1"/>
                    <a:pt x="316" y="373"/>
                    <a:pt x="1" y="1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639;p45">
              <a:extLst>
                <a:ext uri="{FF2B5EF4-FFF2-40B4-BE49-F238E27FC236}">
                  <a16:creationId xmlns:a16="http://schemas.microsoft.com/office/drawing/2014/main" id="{4BCD0526-14C3-6B3B-B1D1-112B2A7136F4}"/>
                </a:ext>
              </a:extLst>
            </p:cNvPr>
            <p:cNvSpPr/>
            <p:nvPr/>
          </p:nvSpPr>
          <p:spPr>
            <a:xfrm>
              <a:off x="2872332" y="3580505"/>
              <a:ext cx="222440" cy="90720"/>
            </a:xfrm>
            <a:custGeom>
              <a:avLst/>
              <a:gdLst/>
              <a:ahLst/>
              <a:cxnLst/>
              <a:rect l="l" t="t" r="r" b="b"/>
              <a:pathLst>
                <a:path w="2577" h="1051" extrusionOk="0">
                  <a:moveTo>
                    <a:pt x="58" y="1"/>
                  </a:moveTo>
                  <a:cubicBezTo>
                    <a:pt x="29" y="58"/>
                    <a:pt x="29" y="87"/>
                    <a:pt x="0" y="144"/>
                  </a:cubicBezTo>
                  <a:lnTo>
                    <a:pt x="544" y="573"/>
                  </a:lnTo>
                  <a:cubicBezTo>
                    <a:pt x="544" y="573"/>
                    <a:pt x="1479" y="1051"/>
                    <a:pt x="2074" y="1051"/>
                  </a:cubicBezTo>
                  <a:cubicBezTo>
                    <a:pt x="2178" y="1051"/>
                    <a:pt x="2271" y="1037"/>
                    <a:pt x="2347" y="1003"/>
                  </a:cubicBezTo>
                  <a:cubicBezTo>
                    <a:pt x="2519" y="917"/>
                    <a:pt x="2576" y="659"/>
                    <a:pt x="2576" y="373"/>
                  </a:cubicBezTo>
                  <a:lnTo>
                    <a:pt x="2576" y="373"/>
                  </a:lnTo>
                  <a:cubicBezTo>
                    <a:pt x="2576" y="545"/>
                    <a:pt x="2490" y="716"/>
                    <a:pt x="2347" y="802"/>
                  </a:cubicBezTo>
                  <a:cubicBezTo>
                    <a:pt x="2263" y="844"/>
                    <a:pt x="2158" y="862"/>
                    <a:pt x="2041" y="862"/>
                  </a:cubicBezTo>
                  <a:cubicBezTo>
                    <a:pt x="1445" y="862"/>
                    <a:pt x="544" y="402"/>
                    <a:pt x="544" y="402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640;p45">
              <a:extLst>
                <a:ext uri="{FF2B5EF4-FFF2-40B4-BE49-F238E27FC236}">
                  <a16:creationId xmlns:a16="http://schemas.microsoft.com/office/drawing/2014/main" id="{4C1B1DA8-2D77-3A35-FA20-77F2B222F84D}"/>
                </a:ext>
              </a:extLst>
            </p:cNvPr>
            <p:cNvSpPr/>
            <p:nvPr/>
          </p:nvSpPr>
          <p:spPr>
            <a:xfrm>
              <a:off x="2770996" y="3587928"/>
              <a:ext cx="205177" cy="237287"/>
            </a:xfrm>
            <a:custGeom>
              <a:avLst/>
              <a:gdLst/>
              <a:ahLst/>
              <a:cxnLst/>
              <a:rect l="l" t="t" r="r" b="b"/>
              <a:pathLst>
                <a:path w="2377" h="2749" extrusionOk="0">
                  <a:moveTo>
                    <a:pt x="1060" y="58"/>
                  </a:moveTo>
                  <a:cubicBezTo>
                    <a:pt x="1060" y="58"/>
                    <a:pt x="1" y="917"/>
                    <a:pt x="430" y="1918"/>
                  </a:cubicBezTo>
                  <a:cubicBezTo>
                    <a:pt x="631" y="2491"/>
                    <a:pt x="1260" y="2748"/>
                    <a:pt x="1804" y="2491"/>
                  </a:cubicBezTo>
                  <a:cubicBezTo>
                    <a:pt x="2119" y="2290"/>
                    <a:pt x="2319" y="1976"/>
                    <a:pt x="2376" y="1603"/>
                  </a:cubicBezTo>
                  <a:cubicBezTo>
                    <a:pt x="2376" y="1489"/>
                    <a:pt x="2348" y="1346"/>
                    <a:pt x="2262" y="1260"/>
                  </a:cubicBezTo>
                  <a:cubicBezTo>
                    <a:pt x="2119" y="1031"/>
                    <a:pt x="1833" y="573"/>
                    <a:pt x="1690" y="344"/>
                  </a:cubicBezTo>
                  <a:cubicBezTo>
                    <a:pt x="1546" y="1"/>
                    <a:pt x="1060" y="58"/>
                    <a:pt x="1060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641;p45">
              <a:extLst>
                <a:ext uri="{FF2B5EF4-FFF2-40B4-BE49-F238E27FC236}">
                  <a16:creationId xmlns:a16="http://schemas.microsoft.com/office/drawing/2014/main" id="{349BC7CF-2FED-A9F6-EDE3-895EF1210C82}"/>
                </a:ext>
              </a:extLst>
            </p:cNvPr>
            <p:cNvSpPr/>
            <p:nvPr/>
          </p:nvSpPr>
          <p:spPr>
            <a:xfrm>
              <a:off x="2778419" y="3595351"/>
              <a:ext cx="170563" cy="216225"/>
            </a:xfrm>
            <a:custGeom>
              <a:avLst/>
              <a:gdLst/>
              <a:ahLst/>
              <a:cxnLst/>
              <a:rect l="l" t="t" r="r" b="b"/>
              <a:pathLst>
                <a:path w="1976" h="2505" extrusionOk="0">
                  <a:moveTo>
                    <a:pt x="917" y="1"/>
                  </a:moveTo>
                  <a:lnTo>
                    <a:pt x="917" y="1"/>
                  </a:lnTo>
                  <a:cubicBezTo>
                    <a:pt x="716" y="201"/>
                    <a:pt x="1" y="974"/>
                    <a:pt x="344" y="1832"/>
                  </a:cubicBezTo>
                  <a:cubicBezTo>
                    <a:pt x="492" y="2254"/>
                    <a:pt x="888" y="2505"/>
                    <a:pt x="1303" y="2505"/>
                  </a:cubicBezTo>
                  <a:cubicBezTo>
                    <a:pt x="1452" y="2505"/>
                    <a:pt x="1603" y="2473"/>
                    <a:pt x="1747" y="2405"/>
                  </a:cubicBezTo>
                  <a:cubicBezTo>
                    <a:pt x="1832" y="2347"/>
                    <a:pt x="1918" y="2262"/>
                    <a:pt x="1976" y="2176"/>
                  </a:cubicBezTo>
                  <a:lnTo>
                    <a:pt x="1976" y="2176"/>
                  </a:lnTo>
                  <a:lnTo>
                    <a:pt x="1890" y="2262"/>
                  </a:lnTo>
                  <a:cubicBezTo>
                    <a:pt x="1752" y="2327"/>
                    <a:pt x="1606" y="2357"/>
                    <a:pt x="1463" y="2357"/>
                  </a:cubicBezTo>
                  <a:cubicBezTo>
                    <a:pt x="1041" y="2357"/>
                    <a:pt x="637" y="2095"/>
                    <a:pt x="487" y="1689"/>
                  </a:cubicBezTo>
                  <a:cubicBezTo>
                    <a:pt x="201" y="974"/>
                    <a:pt x="659" y="315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642;p45">
              <a:extLst>
                <a:ext uri="{FF2B5EF4-FFF2-40B4-BE49-F238E27FC236}">
                  <a16:creationId xmlns:a16="http://schemas.microsoft.com/office/drawing/2014/main" id="{78FE1DD8-2915-5E84-DA99-2E1067FCD6F7}"/>
                </a:ext>
              </a:extLst>
            </p:cNvPr>
            <p:cNvSpPr/>
            <p:nvPr/>
          </p:nvSpPr>
          <p:spPr>
            <a:xfrm>
              <a:off x="2632716" y="3538555"/>
              <a:ext cx="224857" cy="205090"/>
            </a:xfrm>
            <a:custGeom>
              <a:avLst/>
              <a:gdLst/>
              <a:ahLst/>
              <a:cxnLst/>
              <a:rect l="l" t="t" r="r" b="b"/>
              <a:pathLst>
                <a:path w="2605" h="2376" extrusionOk="0">
                  <a:moveTo>
                    <a:pt x="2605" y="573"/>
                  </a:moveTo>
                  <a:cubicBezTo>
                    <a:pt x="2605" y="573"/>
                    <a:pt x="1231" y="0"/>
                    <a:pt x="401" y="716"/>
                  </a:cubicBezTo>
                  <a:cubicBezTo>
                    <a:pt x="115" y="973"/>
                    <a:pt x="0" y="1374"/>
                    <a:pt x="115" y="1718"/>
                  </a:cubicBezTo>
                  <a:cubicBezTo>
                    <a:pt x="258" y="2090"/>
                    <a:pt x="630" y="2319"/>
                    <a:pt x="1031" y="2290"/>
                  </a:cubicBezTo>
                  <a:cubicBezTo>
                    <a:pt x="2204" y="2376"/>
                    <a:pt x="1832" y="1059"/>
                    <a:pt x="2605" y="5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643;p45">
              <a:extLst>
                <a:ext uri="{FF2B5EF4-FFF2-40B4-BE49-F238E27FC236}">
                  <a16:creationId xmlns:a16="http://schemas.microsoft.com/office/drawing/2014/main" id="{9EA288CE-9842-05C4-A017-3799C2EE92A5}"/>
                </a:ext>
              </a:extLst>
            </p:cNvPr>
            <p:cNvSpPr/>
            <p:nvPr/>
          </p:nvSpPr>
          <p:spPr>
            <a:xfrm>
              <a:off x="2632716" y="3569283"/>
              <a:ext cx="224857" cy="159601"/>
            </a:xfrm>
            <a:custGeom>
              <a:avLst/>
              <a:gdLst/>
              <a:ahLst/>
              <a:cxnLst/>
              <a:rect l="l" t="t" r="r" b="b"/>
              <a:pathLst>
                <a:path w="2605" h="1849" extrusionOk="0">
                  <a:moveTo>
                    <a:pt x="1491" y="0"/>
                  </a:moveTo>
                  <a:cubicBezTo>
                    <a:pt x="1120" y="0"/>
                    <a:pt x="720" y="85"/>
                    <a:pt x="401" y="360"/>
                  </a:cubicBezTo>
                  <a:cubicBezTo>
                    <a:pt x="115" y="617"/>
                    <a:pt x="0" y="1018"/>
                    <a:pt x="115" y="1362"/>
                  </a:cubicBezTo>
                  <a:cubicBezTo>
                    <a:pt x="201" y="1591"/>
                    <a:pt x="344" y="1762"/>
                    <a:pt x="573" y="1848"/>
                  </a:cubicBezTo>
                  <a:cubicBezTo>
                    <a:pt x="458" y="1734"/>
                    <a:pt x="372" y="1619"/>
                    <a:pt x="315" y="1476"/>
                  </a:cubicBezTo>
                  <a:cubicBezTo>
                    <a:pt x="201" y="1104"/>
                    <a:pt x="315" y="732"/>
                    <a:pt x="601" y="474"/>
                  </a:cubicBezTo>
                  <a:cubicBezTo>
                    <a:pt x="915" y="191"/>
                    <a:pt x="1321" y="102"/>
                    <a:pt x="1700" y="102"/>
                  </a:cubicBezTo>
                  <a:cubicBezTo>
                    <a:pt x="2047" y="102"/>
                    <a:pt x="2371" y="177"/>
                    <a:pt x="2576" y="245"/>
                  </a:cubicBezTo>
                  <a:lnTo>
                    <a:pt x="2605" y="217"/>
                  </a:lnTo>
                  <a:cubicBezTo>
                    <a:pt x="2605" y="217"/>
                    <a:pt x="2084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644;p45">
              <a:extLst>
                <a:ext uri="{FF2B5EF4-FFF2-40B4-BE49-F238E27FC236}">
                  <a16:creationId xmlns:a16="http://schemas.microsoft.com/office/drawing/2014/main" id="{F44F5717-EAFC-D062-0493-931361FF6DEB}"/>
                </a:ext>
              </a:extLst>
            </p:cNvPr>
            <p:cNvSpPr/>
            <p:nvPr/>
          </p:nvSpPr>
          <p:spPr>
            <a:xfrm>
              <a:off x="2780923" y="3516285"/>
              <a:ext cx="145790" cy="133533"/>
            </a:xfrm>
            <a:custGeom>
              <a:avLst/>
              <a:gdLst/>
              <a:ahLst/>
              <a:cxnLst/>
              <a:rect l="l" t="t" r="r" b="b"/>
              <a:pathLst>
                <a:path w="1689" h="1547" extrusionOk="0">
                  <a:moveTo>
                    <a:pt x="1002" y="1"/>
                  </a:moveTo>
                  <a:cubicBezTo>
                    <a:pt x="1002" y="1"/>
                    <a:pt x="630" y="58"/>
                    <a:pt x="802" y="573"/>
                  </a:cubicBezTo>
                  <a:cubicBezTo>
                    <a:pt x="802" y="573"/>
                    <a:pt x="573" y="58"/>
                    <a:pt x="287" y="402"/>
                  </a:cubicBezTo>
                  <a:cubicBezTo>
                    <a:pt x="0" y="745"/>
                    <a:pt x="630" y="802"/>
                    <a:pt x="630" y="802"/>
                  </a:cubicBezTo>
                  <a:cubicBezTo>
                    <a:pt x="630" y="802"/>
                    <a:pt x="258" y="802"/>
                    <a:pt x="258" y="1003"/>
                  </a:cubicBezTo>
                  <a:cubicBezTo>
                    <a:pt x="287" y="1174"/>
                    <a:pt x="573" y="1375"/>
                    <a:pt x="888" y="917"/>
                  </a:cubicBezTo>
                  <a:cubicBezTo>
                    <a:pt x="888" y="917"/>
                    <a:pt x="573" y="1317"/>
                    <a:pt x="945" y="1432"/>
                  </a:cubicBezTo>
                  <a:cubicBezTo>
                    <a:pt x="1317" y="1546"/>
                    <a:pt x="1231" y="1003"/>
                    <a:pt x="1059" y="831"/>
                  </a:cubicBezTo>
                  <a:cubicBezTo>
                    <a:pt x="1059" y="831"/>
                    <a:pt x="1288" y="1088"/>
                    <a:pt x="1489" y="859"/>
                  </a:cubicBezTo>
                  <a:cubicBezTo>
                    <a:pt x="1689" y="659"/>
                    <a:pt x="1489" y="344"/>
                    <a:pt x="1202" y="545"/>
                  </a:cubicBezTo>
                  <a:cubicBezTo>
                    <a:pt x="1202" y="545"/>
                    <a:pt x="1317" y="115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645;p45">
              <a:extLst>
                <a:ext uri="{FF2B5EF4-FFF2-40B4-BE49-F238E27FC236}">
                  <a16:creationId xmlns:a16="http://schemas.microsoft.com/office/drawing/2014/main" id="{B2BAE458-B8CB-1B07-2D59-FDB500AB8232}"/>
                </a:ext>
              </a:extLst>
            </p:cNvPr>
            <p:cNvSpPr/>
            <p:nvPr/>
          </p:nvSpPr>
          <p:spPr>
            <a:xfrm>
              <a:off x="2796805" y="3540195"/>
              <a:ext cx="48424" cy="45403"/>
            </a:xfrm>
            <a:custGeom>
              <a:avLst/>
              <a:gdLst/>
              <a:ahLst/>
              <a:cxnLst/>
              <a:rect l="l" t="t" r="r" b="b"/>
              <a:pathLst>
                <a:path w="561" h="526" extrusionOk="0">
                  <a:moveTo>
                    <a:pt x="320" y="0"/>
                  </a:moveTo>
                  <a:cubicBezTo>
                    <a:pt x="256" y="0"/>
                    <a:pt x="183" y="34"/>
                    <a:pt x="103" y="125"/>
                  </a:cubicBezTo>
                  <a:cubicBezTo>
                    <a:pt x="0" y="242"/>
                    <a:pt x="55" y="329"/>
                    <a:pt x="149" y="390"/>
                  </a:cubicBezTo>
                  <a:lnTo>
                    <a:pt x="149" y="390"/>
                  </a:lnTo>
                  <a:cubicBezTo>
                    <a:pt x="106" y="335"/>
                    <a:pt x="102" y="258"/>
                    <a:pt x="189" y="153"/>
                  </a:cubicBezTo>
                  <a:cubicBezTo>
                    <a:pt x="251" y="80"/>
                    <a:pt x="309" y="53"/>
                    <a:pt x="361" y="53"/>
                  </a:cubicBezTo>
                  <a:cubicBezTo>
                    <a:pt x="453" y="53"/>
                    <a:pt x="524" y="137"/>
                    <a:pt x="561" y="210"/>
                  </a:cubicBezTo>
                  <a:cubicBezTo>
                    <a:pt x="523" y="117"/>
                    <a:pt x="438" y="0"/>
                    <a:pt x="320" y="0"/>
                  </a:cubicBezTo>
                  <a:close/>
                  <a:moveTo>
                    <a:pt x="149" y="390"/>
                  </a:moveTo>
                  <a:cubicBezTo>
                    <a:pt x="234" y="500"/>
                    <a:pt x="475" y="525"/>
                    <a:pt x="475" y="525"/>
                  </a:cubicBezTo>
                  <a:lnTo>
                    <a:pt x="417" y="497"/>
                  </a:lnTo>
                  <a:cubicBezTo>
                    <a:pt x="362" y="483"/>
                    <a:pt x="238" y="448"/>
                    <a:pt x="149" y="3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646;p45">
              <a:extLst>
                <a:ext uri="{FF2B5EF4-FFF2-40B4-BE49-F238E27FC236}">
                  <a16:creationId xmlns:a16="http://schemas.microsoft.com/office/drawing/2014/main" id="{FD5E9122-9A5D-7E89-AE92-E052074D18B2}"/>
                </a:ext>
              </a:extLst>
            </p:cNvPr>
            <p:cNvSpPr/>
            <p:nvPr/>
          </p:nvSpPr>
          <p:spPr>
            <a:xfrm>
              <a:off x="2803192" y="3585511"/>
              <a:ext cx="54380" cy="34441"/>
            </a:xfrm>
            <a:custGeom>
              <a:avLst/>
              <a:gdLst/>
              <a:ahLst/>
              <a:cxnLst/>
              <a:rect l="l" t="t" r="r" b="b"/>
              <a:pathLst>
                <a:path w="630" h="399" extrusionOk="0">
                  <a:moveTo>
                    <a:pt x="630" y="115"/>
                  </a:moveTo>
                  <a:lnTo>
                    <a:pt x="630" y="115"/>
                  </a:lnTo>
                  <a:cubicBezTo>
                    <a:pt x="606" y="138"/>
                    <a:pt x="582" y="162"/>
                    <a:pt x="575" y="186"/>
                  </a:cubicBezTo>
                  <a:lnTo>
                    <a:pt x="575" y="186"/>
                  </a:lnTo>
                  <a:cubicBezTo>
                    <a:pt x="593" y="165"/>
                    <a:pt x="611" y="141"/>
                    <a:pt x="630" y="115"/>
                  </a:cubicBezTo>
                  <a:close/>
                  <a:moveTo>
                    <a:pt x="258" y="0"/>
                  </a:moveTo>
                  <a:cubicBezTo>
                    <a:pt x="143" y="0"/>
                    <a:pt x="0" y="57"/>
                    <a:pt x="0" y="201"/>
                  </a:cubicBezTo>
                  <a:cubicBezTo>
                    <a:pt x="17" y="300"/>
                    <a:pt x="109" y="399"/>
                    <a:pt x="240" y="399"/>
                  </a:cubicBezTo>
                  <a:cubicBezTo>
                    <a:pt x="336" y="399"/>
                    <a:pt x="451" y="346"/>
                    <a:pt x="572" y="201"/>
                  </a:cubicBezTo>
                  <a:cubicBezTo>
                    <a:pt x="572" y="196"/>
                    <a:pt x="573" y="191"/>
                    <a:pt x="575" y="186"/>
                  </a:cubicBezTo>
                  <a:lnTo>
                    <a:pt x="575" y="186"/>
                  </a:lnTo>
                  <a:cubicBezTo>
                    <a:pt x="478" y="298"/>
                    <a:pt x="384" y="339"/>
                    <a:pt x="304" y="339"/>
                  </a:cubicBezTo>
                  <a:cubicBezTo>
                    <a:pt x="187" y="339"/>
                    <a:pt x="102" y="251"/>
                    <a:pt x="86" y="172"/>
                  </a:cubicBezTo>
                  <a:cubicBezTo>
                    <a:pt x="86" y="57"/>
                    <a:pt x="172" y="29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647;p45">
              <a:extLst>
                <a:ext uri="{FF2B5EF4-FFF2-40B4-BE49-F238E27FC236}">
                  <a16:creationId xmlns:a16="http://schemas.microsoft.com/office/drawing/2014/main" id="{9031DB34-FA24-CF97-8A82-B68745536344}"/>
                </a:ext>
              </a:extLst>
            </p:cNvPr>
            <p:cNvSpPr/>
            <p:nvPr/>
          </p:nvSpPr>
          <p:spPr>
            <a:xfrm>
              <a:off x="2845142" y="3587928"/>
              <a:ext cx="48338" cy="51100"/>
            </a:xfrm>
            <a:custGeom>
              <a:avLst/>
              <a:gdLst/>
              <a:ahLst/>
              <a:cxnLst/>
              <a:rect l="l" t="t" r="r" b="b"/>
              <a:pathLst>
                <a:path w="560" h="592" extrusionOk="0">
                  <a:moveTo>
                    <a:pt x="315" y="1"/>
                  </a:moveTo>
                  <a:cubicBezTo>
                    <a:pt x="446" y="157"/>
                    <a:pt x="505" y="527"/>
                    <a:pt x="277" y="527"/>
                  </a:cubicBezTo>
                  <a:cubicBezTo>
                    <a:pt x="254" y="527"/>
                    <a:pt x="229" y="524"/>
                    <a:pt x="201" y="516"/>
                  </a:cubicBezTo>
                  <a:cubicBezTo>
                    <a:pt x="58" y="487"/>
                    <a:pt x="1" y="344"/>
                    <a:pt x="58" y="230"/>
                  </a:cubicBezTo>
                  <a:lnTo>
                    <a:pt x="58" y="230"/>
                  </a:lnTo>
                  <a:cubicBezTo>
                    <a:pt x="1" y="344"/>
                    <a:pt x="1" y="516"/>
                    <a:pt x="201" y="573"/>
                  </a:cubicBezTo>
                  <a:cubicBezTo>
                    <a:pt x="241" y="586"/>
                    <a:pt x="277" y="591"/>
                    <a:pt x="307" y="591"/>
                  </a:cubicBezTo>
                  <a:cubicBezTo>
                    <a:pt x="560" y="591"/>
                    <a:pt x="500" y="208"/>
                    <a:pt x="373" y="29"/>
                  </a:cubicBezTo>
                  <a:cubicBezTo>
                    <a:pt x="344" y="1"/>
                    <a:pt x="344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648;p45">
              <a:extLst>
                <a:ext uri="{FF2B5EF4-FFF2-40B4-BE49-F238E27FC236}">
                  <a16:creationId xmlns:a16="http://schemas.microsoft.com/office/drawing/2014/main" id="{19CF58D3-7C92-C5DF-A14E-D3A2B6219176}"/>
                </a:ext>
              </a:extLst>
            </p:cNvPr>
            <p:cNvSpPr/>
            <p:nvPr/>
          </p:nvSpPr>
          <p:spPr>
            <a:xfrm>
              <a:off x="2842121" y="3516285"/>
              <a:ext cx="82692" cy="82261"/>
            </a:xfrm>
            <a:custGeom>
              <a:avLst/>
              <a:gdLst/>
              <a:ahLst/>
              <a:cxnLst/>
              <a:rect l="l" t="t" r="r" b="b"/>
              <a:pathLst>
                <a:path w="958" h="953" extrusionOk="0">
                  <a:moveTo>
                    <a:pt x="68" y="441"/>
                  </a:moveTo>
                  <a:cubicBezTo>
                    <a:pt x="70" y="488"/>
                    <a:pt x="78" y="541"/>
                    <a:pt x="93" y="602"/>
                  </a:cubicBezTo>
                  <a:lnTo>
                    <a:pt x="93" y="545"/>
                  </a:lnTo>
                  <a:cubicBezTo>
                    <a:pt x="82" y="508"/>
                    <a:pt x="74" y="473"/>
                    <a:pt x="68" y="441"/>
                  </a:cubicBezTo>
                  <a:close/>
                  <a:moveTo>
                    <a:pt x="293" y="1"/>
                  </a:moveTo>
                  <a:cubicBezTo>
                    <a:pt x="293" y="1"/>
                    <a:pt x="0" y="50"/>
                    <a:pt x="68" y="441"/>
                  </a:cubicBezTo>
                  <a:lnTo>
                    <a:pt x="68" y="441"/>
                  </a:lnTo>
                  <a:cubicBezTo>
                    <a:pt x="56" y="130"/>
                    <a:pt x="293" y="87"/>
                    <a:pt x="293" y="87"/>
                  </a:cubicBezTo>
                  <a:cubicBezTo>
                    <a:pt x="579" y="201"/>
                    <a:pt x="465" y="573"/>
                    <a:pt x="465" y="573"/>
                  </a:cubicBezTo>
                  <a:cubicBezTo>
                    <a:pt x="524" y="534"/>
                    <a:pt x="579" y="517"/>
                    <a:pt x="626" y="517"/>
                  </a:cubicBezTo>
                  <a:cubicBezTo>
                    <a:pt x="783" y="517"/>
                    <a:pt x="855" y="705"/>
                    <a:pt x="722" y="859"/>
                  </a:cubicBezTo>
                  <a:cubicBezTo>
                    <a:pt x="691" y="907"/>
                    <a:pt x="633" y="928"/>
                    <a:pt x="574" y="928"/>
                  </a:cubicBezTo>
                  <a:cubicBezTo>
                    <a:pt x="525" y="928"/>
                    <a:pt x="475" y="914"/>
                    <a:pt x="436" y="888"/>
                  </a:cubicBezTo>
                  <a:lnTo>
                    <a:pt x="436" y="888"/>
                  </a:lnTo>
                  <a:cubicBezTo>
                    <a:pt x="493" y="931"/>
                    <a:pt x="558" y="952"/>
                    <a:pt x="619" y="952"/>
                  </a:cubicBezTo>
                  <a:cubicBezTo>
                    <a:pt x="679" y="952"/>
                    <a:pt x="737" y="931"/>
                    <a:pt x="780" y="888"/>
                  </a:cubicBezTo>
                  <a:cubicBezTo>
                    <a:pt x="957" y="710"/>
                    <a:pt x="876" y="481"/>
                    <a:pt x="684" y="481"/>
                  </a:cubicBezTo>
                  <a:cubicBezTo>
                    <a:pt x="629" y="481"/>
                    <a:pt x="564" y="500"/>
                    <a:pt x="493" y="545"/>
                  </a:cubicBezTo>
                  <a:cubicBezTo>
                    <a:pt x="493" y="545"/>
                    <a:pt x="608" y="115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867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7"/>
          <p:cNvSpPr txBox="1">
            <a:spLocks noGrp="1"/>
          </p:cNvSpPr>
          <p:nvPr>
            <p:ph type="title"/>
          </p:nvPr>
        </p:nvSpPr>
        <p:spPr>
          <a:xfrm>
            <a:off x="331914" y="408283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ENTERPRISES AND ORGANIZATIONS</a:t>
            </a:r>
            <a:endParaRPr dirty="0"/>
          </a:p>
        </p:txBody>
      </p:sp>
      <p:grpSp>
        <p:nvGrpSpPr>
          <p:cNvPr id="19" name="Google Shape;837;p42">
            <a:extLst>
              <a:ext uri="{FF2B5EF4-FFF2-40B4-BE49-F238E27FC236}">
                <a16:creationId xmlns:a16="http://schemas.microsoft.com/office/drawing/2014/main" id="{BD683C38-2C7E-0F9B-B12D-9A3DA70CAB75}"/>
              </a:ext>
            </a:extLst>
          </p:cNvPr>
          <p:cNvGrpSpPr/>
          <p:nvPr/>
        </p:nvGrpSpPr>
        <p:grpSpPr>
          <a:xfrm>
            <a:off x="133870" y="1296621"/>
            <a:ext cx="2429629" cy="2626985"/>
            <a:chOff x="1247775" y="1009650"/>
            <a:chExt cx="3105300" cy="3362400"/>
          </a:xfrm>
        </p:grpSpPr>
        <p:sp>
          <p:nvSpPr>
            <p:cNvPr id="20" name="Google Shape;838;p42">
              <a:extLst>
                <a:ext uri="{FF2B5EF4-FFF2-40B4-BE49-F238E27FC236}">
                  <a16:creationId xmlns:a16="http://schemas.microsoft.com/office/drawing/2014/main" id="{4A0A480E-C72A-13BD-C226-1A82E90DB10E}"/>
                </a:ext>
              </a:extLst>
            </p:cNvPr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9;p42">
              <a:extLst>
                <a:ext uri="{FF2B5EF4-FFF2-40B4-BE49-F238E27FC236}">
                  <a16:creationId xmlns:a16="http://schemas.microsoft.com/office/drawing/2014/main" id="{F5FB4C96-D6E7-69D3-DC41-1B3C22A15A2F}"/>
                </a:ext>
              </a:extLst>
            </p:cNvPr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40;p42">
              <a:extLst>
                <a:ext uri="{FF2B5EF4-FFF2-40B4-BE49-F238E27FC236}">
                  <a16:creationId xmlns:a16="http://schemas.microsoft.com/office/drawing/2014/main" id="{6EE2CD1E-3996-ED21-37AB-5D6E673366F4}"/>
                </a:ext>
              </a:extLst>
            </p:cNvPr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1;p42">
              <a:extLst>
                <a:ext uri="{FF2B5EF4-FFF2-40B4-BE49-F238E27FC236}">
                  <a16:creationId xmlns:a16="http://schemas.microsoft.com/office/drawing/2014/main" id="{E34F2034-AB65-0926-907F-9D271871A20D}"/>
                </a:ext>
              </a:extLst>
            </p:cNvPr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2;p42">
              <a:extLst>
                <a:ext uri="{FF2B5EF4-FFF2-40B4-BE49-F238E27FC236}">
                  <a16:creationId xmlns:a16="http://schemas.microsoft.com/office/drawing/2014/main" id="{95BCD250-BB3B-C64D-7FAE-ABFC0F9BB2EA}"/>
                </a:ext>
              </a:extLst>
            </p:cNvPr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861;p42">
            <a:extLst>
              <a:ext uri="{FF2B5EF4-FFF2-40B4-BE49-F238E27FC236}">
                <a16:creationId xmlns:a16="http://schemas.microsoft.com/office/drawing/2014/main" id="{35EA8B2E-E100-A35E-3F85-4173B09B37AA}"/>
              </a:ext>
            </a:extLst>
          </p:cNvPr>
          <p:cNvSpPr txBox="1">
            <a:spLocks/>
          </p:cNvSpPr>
          <p:nvPr/>
        </p:nvSpPr>
        <p:spPr>
          <a:xfrm>
            <a:off x="-88415" y="1519184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HOSPITAL</a:t>
            </a:r>
          </a:p>
        </p:txBody>
      </p:sp>
      <p:sp>
        <p:nvSpPr>
          <p:cNvPr id="26" name="Google Shape;860;p42">
            <a:extLst>
              <a:ext uri="{FF2B5EF4-FFF2-40B4-BE49-F238E27FC236}">
                <a16:creationId xmlns:a16="http://schemas.microsoft.com/office/drawing/2014/main" id="{B81FB6EB-A246-1C4A-19C1-AA1FE1DBC9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3422" y="195769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DOCTOR ORG</a:t>
            </a:r>
            <a:endParaRPr lang="en-US" b="1"/>
          </a:p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RECEPTIONIST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AMBULANCE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LAB ASSISTANT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ACCOUNTANT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PATIENT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DELIVERYMAN</a:t>
            </a:r>
            <a:endParaRPr lang="en-US" b="1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dirty="0"/>
          </a:p>
        </p:txBody>
      </p:sp>
      <p:grpSp>
        <p:nvGrpSpPr>
          <p:cNvPr id="29" name="Google Shape;837;p42">
            <a:extLst>
              <a:ext uri="{FF2B5EF4-FFF2-40B4-BE49-F238E27FC236}">
                <a16:creationId xmlns:a16="http://schemas.microsoft.com/office/drawing/2014/main" id="{265322DE-5FF7-6CE6-E126-DFE68BBAEE3E}"/>
              </a:ext>
            </a:extLst>
          </p:cNvPr>
          <p:cNvGrpSpPr/>
          <p:nvPr/>
        </p:nvGrpSpPr>
        <p:grpSpPr>
          <a:xfrm>
            <a:off x="2662519" y="1296622"/>
            <a:ext cx="2109719" cy="2608435"/>
            <a:chOff x="1247775" y="1009650"/>
            <a:chExt cx="3105300" cy="3362400"/>
          </a:xfrm>
        </p:grpSpPr>
        <p:sp>
          <p:nvSpPr>
            <p:cNvPr id="30" name="Google Shape;838;p42">
              <a:extLst>
                <a:ext uri="{FF2B5EF4-FFF2-40B4-BE49-F238E27FC236}">
                  <a16:creationId xmlns:a16="http://schemas.microsoft.com/office/drawing/2014/main" id="{AA9A20F4-15A3-D84D-62E2-E805205DE8D9}"/>
                </a:ext>
              </a:extLst>
            </p:cNvPr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9;p42">
              <a:extLst>
                <a:ext uri="{FF2B5EF4-FFF2-40B4-BE49-F238E27FC236}">
                  <a16:creationId xmlns:a16="http://schemas.microsoft.com/office/drawing/2014/main" id="{46E3D568-57E8-F825-D87D-EF67F1645850}"/>
                </a:ext>
              </a:extLst>
            </p:cNvPr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0;p42">
              <a:extLst>
                <a:ext uri="{FF2B5EF4-FFF2-40B4-BE49-F238E27FC236}">
                  <a16:creationId xmlns:a16="http://schemas.microsoft.com/office/drawing/2014/main" id="{106ACF30-CED4-7D19-5A5A-BF00AC004BDA}"/>
                </a:ext>
              </a:extLst>
            </p:cNvPr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1;p42">
              <a:extLst>
                <a:ext uri="{FF2B5EF4-FFF2-40B4-BE49-F238E27FC236}">
                  <a16:creationId xmlns:a16="http://schemas.microsoft.com/office/drawing/2014/main" id="{5259229D-4BE4-6D65-033E-E6B3BC434D56}"/>
                </a:ext>
              </a:extLst>
            </p:cNvPr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2;p42">
              <a:extLst>
                <a:ext uri="{FF2B5EF4-FFF2-40B4-BE49-F238E27FC236}">
                  <a16:creationId xmlns:a16="http://schemas.microsoft.com/office/drawing/2014/main" id="{BAD27335-BB4C-1623-CFCC-E8F043D4B71D}"/>
                </a:ext>
              </a:extLst>
            </p:cNvPr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861;p42">
            <a:extLst>
              <a:ext uri="{FF2B5EF4-FFF2-40B4-BE49-F238E27FC236}">
                <a16:creationId xmlns:a16="http://schemas.microsoft.com/office/drawing/2014/main" id="{14857B26-FE02-82A9-2A2B-39B53CCE2354}"/>
              </a:ext>
            </a:extLst>
          </p:cNvPr>
          <p:cNvSpPr txBox="1">
            <a:spLocks/>
          </p:cNvSpPr>
          <p:nvPr/>
        </p:nvSpPr>
        <p:spPr>
          <a:xfrm>
            <a:off x="2410007" y="150575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PHARMACY</a:t>
            </a:r>
          </a:p>
        </p:txBody>
      </p:sp>
      <p:sp>
        <p:nvSpPr>
          <p:cNvPr id="36" name="Google Shape;860;p42">
            <a:extLst>
              <a:ext uri="{FF2B5EF4-FFF2-40B4-BE49-F238E27FC236}">
                <a16:creationId xmlns:a16="http://schemas.microsoft.com/office/drawing/2014/main" id="{FBFD5289-7C9F-1EC9-42F2-20E05BEB9E72}"/>
              </a:ext>
            </a:extLst>
          </p:cNvPr>
          <p:cNvSpPr txBox="1">
            <a:spLocks/>
          </p:cNvSpPr>
          <p:nvPr/>
        </p:nvSpPr>
        <p:spPr>
          <a:xfrm>
            <a:off x="2666458" y="1861228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PHARMACY ORG</a:t>
            </a:r>
          </a:p>
        </p:txBody>
      </p:sp>
      <p:grpSp>
        <p:nvGrpSpPr>
          <p:cNvPr id="37" name="Google Shape;837;p42">
            <a:extLst>
              <a:ext uri="{FF2B5EF4-FFF2-40B4-BE49-F238E27FC236}">
                <a16:creationId xmlns:a16="http://schemas.microsoft.com/office/drawing/2014/main" id="{DB13662D-86D9-88DF-044A-071E788B2B7C}"/>
              </a:ext>
            </a:extLst>
          </p:cNvPr>
          <p:cNvGrpSpPr/>
          <p:nvPr/>
        </p:nvGrpSpPr>
        <p:grpSpPr>
          <a:xfrm>
            <a:off x="4897765" y="1296622"/>
            <a:ext cx="2043564" cy="2572914"/>
            <a:chOff x="1247775" y="1009650"/>
            <a:chExt cx="3105300" cy="3362400"/>
          </a:xfrm>
        </p:grpSpPr>
        <p:sp>
          <p:nvSpPr>
            <p:cNvPr id="38" name="Google Shape;838;p42">
              <a:extLst>
                <a:ext uri="{FF2B5EF4-FFF2-40B4-BE49-F238E27FC236}">
                  <a16:creationId xmlns:a16="http://schemas.microsoft.com/office/drawing/2014/main" id="{F1CB4D2F-77CF-E657-A08B-6D0A38C004F1}"/>
                </a:ext>
              </a:extLst>
            </p:cNvPr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9;p42">
              <a:extLst>
                <a:ext uri="{FF2B5EF4-FFF2-40B4-BE49-F238E27FC236}">
                  <a16:creationId xmlns:a16="http://schemas.microsoft.com/office/drawing/2014/main" id="{2A1E09E4-4C8A-F1F0-D346-AA78AF77B069}"/>
                </a:ext>
              </a:extLst>
            </p:cNvPr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0;p42">
              <a:extLst>
                <a:ext uri="{FF2B5EF4-FFF2-40B4-BE49-F238E27FC236}">
                  <a16:creationId xmlns:a16="http://schemas.microsoft.com/office/drawing/2014/main" id="{20F952A0-F0F3-66C7-FFF7-D66C8C084489}"/>
                </a:ext>
              </a:extLst>
            </p:cNvPr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1;p42">
              <a:extLst>
                <a:ext uri="{FF2B5EF4-FFF2-40B4-BE49-F238E27FC236}">
                  <a16:creationId xmlns:a16="http://schemas.microsoft.com/office/drawing/2014/main" id="{D13EBFFD-300F-7BC1-594A-9B87FB9A8C36}"/>
                </a:ext>
              </a:extLst>
            </p:cNvPr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2;p42">
              <a:extLst>
                <a:ext uri="{FF2B5EF4-FFF2-40B4-BE49-F238E27FC236}">
                  <a16:creationId xmlns:a16="http://schemas.microsoft.com/office/drawing/2014/main" id="{36059B6F-A3CA-6ABA-B458-56893255179E}"/>
                </a:ext>
              </a:extLst>
            </p:cNvPr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837;p42">
            <a:extLst>
              <a:ext uri="{FF2B5EF4-FFF2-40B4-BE49-F238E27FC236}">
                <a16:creationId xmlns:a16="http://schemas.microsoft.com/office/drawing/2014/main" id="{948EEDF6-6695-BB29-15B7-8AC3949D3117}"/>
              </a:ext>
            </a:extLst>
          </p:cNvPr>
          <p:cNvGrpSpPr/>
          <p:nvPr/>
        </p:nvGrpSpPr>
        <p:grpSpPr>
          <a:xfrm>
            <a:off x="7025532" y="1278258"/>
            <a:ext cx="2043564" cy="2572914"/>
            <a:chOff x="1247775" y="1009650"/>
            <a:chExt cx="3105300" cy="3362400"/>
          </a:xfrm>
        </p:grpSpPr>
        <p:sp>
          <p:nvSpPr>
            <p:cNvPr id="44" name="Google Shape;838;p42">
              <a:extLst>
                <a:ext uri="{FF2B5EF4-FFF2-40B4-BE49-F238E27FC236}">
                  <a16:creationId xmlns:a16="http://schemas.microsoft.com/office/drawing/2014/main" id="{54CCFBC6-12E5-7603-8EF0-17817A2618D9}"/>
                </a:ext>
              </a:extLst>
            </p:cNvPr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9;p42">
              <a:extLst>
                <a:ext uri="{FF2B5EF4-FFF2-40B4-BE49-F238E27FC236}">
                  <a16:creationId xmlns:a16="http://schemas.microsoft.com/office/drawing/2014/main" id="{41D3C81D-42C4-0864-BC86-B1536D0C9D19}"/>
                </a:ext>
              </a:extLst>
            </p:cNvPr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0;p42">
              <a:extLst>
                <a:ext uri="{FF2B5EF4-FFF2-40B4-BE49-F238E27FC236}">
                  <a16:creationId xmlns:a16="http://schemas.microsoft.com/office/drawing/2014/main" id="{9E82FFD8-D9AD-CBFE-E090-376F01A8971D}"/>
                </a:ext>
              </a:extLst>
            </p:cNvPr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1;p42">
              <a:extLst>
                <a:ext uri="{FF2B5EF4-FFF2-40B4-BE49-F238E27FC236}">
                  <a16:creationId xmlns:a16="http://schemas.microsoft.com/office/drawing/2014/main" id="{74FED94E-DB81-391E-7A79-50CBA6E9B794}"/>
                </a:ext>
              </a:extLst>
            </p:cNvPr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2;p42">
              <a:extLst>
                <a:ext uri="{FF2B5EF4-FFF2-40B4-BE49-F238E27FC236}">
                  <a16:creationId xmlns:a16="http://schemas.microsoft.com/office/drawing/2014/main" id="{8BB4C35D-D230-B5CD-0B0B-ECBEE8D9EA4E}"/>
                </a:ext>
              </a:extLst>
            </p:cNvPr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861;p42">
            <a:extLst>
              <a:ext uri="{FF2B5EF4-FFF2-40B4-BE49-F238E27FC236}">
                <a16:creationId xmlns:a16="http://schemas.microsoft.com/office/drawing/2014/main" id="{2B0E3E8F-B67E-E4A0-F39B-626827E9F361}"/>
              </a:ext>
            </a:extLst>
          </p:cNvPr>
          <p:cNvSpPr txBox="1">
            <a:spLocks/>
          </p:cNvSpPr>
          <p:nvPr/>
        </p:nvSpPr>
        <p:spPr>
          <a:xfrm>
            <a:off x="4612299" y="1474172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PHARMACEUTICAL</a:t>
            </a:r>
          </a:p>
        </p:txBody>
      </p:sp>
      <p:sp>
        <p:nvSpPr>
          <p:cNvPr id="50" name="Google Shape;860;p42">
            <a:extLst>
              <a:ext uri="{FF2B5EF4-FFF2-40B4-BE49-F238E27FC236}">
                <a16:creationId xmlns:a16="http://schemas.microsoft.com/office/drawing/2014/main" id="{24EC4E73-EE56-B829-7ED8-D5A0F21BE030}"/>
              </a:ext>
            </a:extLst>
          </p:cNvPr>
          <p:cNvSpPr txBox="1">
            <a:spLocks/>
          </p:cNvSpPr>
          <p:nvPr/>
        </p:nvSpPr>
        <p:spPr>
          <a:xfrm>
            <a:off x="4849163" y="1965720"/>
            <a:ext cx="2140767" cy="77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PHARMACEUCAL</a:t>
            </a:r>
          </a:p>
          <a:p>
            <a:pPr marL="0" indent="0"/>
            <a:r>
              <a:rPr lang="en-ZA" sz="1400" b="1" dirty="0"/>
              <a:t>      ORG</a:t>
            </a:r>
          </a:p>
        </p:txBody>
      </p:sp>
      <p:sp>
        <p:nvSpPr>
          <p:cNvPr id="51" name="Google Shape;861;p42">
            <a:extLst>
              <a:ext uri="{FF2B5EF4-FFF2-40B4-BE49-F238E27FC236}">
                <a16:creationId xmlns:a16="http://schemas.microsoft.com/office/drawing/2014/main" id="{0EB14FF1-011F-7522-647D-3B3A2A64EC92}"/>
              </a:ext>
            </a:extLst>
          </p:cNvPr>
          <p:cNvSpPr txBox="1">
            <a:spLocks/>
          </p:cNvSpPr>
          <p:nvPr/>
        </p:nvSpPr>
        <p:spPr>
          <a:xfrm>
            <a:off x="6761813" y="147251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INSURANCE BODY</a:t>
            </a:r>
          </a:p>
        </p:txBody>
      </p:sp>
      <p:sp>
        <p:nvSpPr>
          <p:cNvPr id="52" name="Google Shape;860;p42">
            <a:extLst>
              <a:ext uri="{FF2B5EF4-FFF2-40B4-BE49-F238E27FC236}">
                <a16:creationId xmlns:a16="http://schemas.microsoft.com/office/drawing/2014/main" id="{B2E6E4A9-3227-880B-25FC-436DD612BF4B}"/>
              </a:ext>
            </a:extLst>
          </p:cNvPr>
          <p:cNvSpPr txBox="1">
            <a:spLocks/>
          </p:cNvSpPr>
          <p:nvPr/>
        </p:nvSpPr>
        <p:spPr>
          <a:xfrm>
            <a:off x="7003233" y="1871035"/>
            <a:ext cx="2140767" cy="77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Wingdings" pitchFamily="2" charset="2"/>
              <a:buChar char="v"/>
            </a:pPr>
            <a:r>
              <a:rPr lang="en-ZA" sz="1400" b="1" dirty="0"/>
              <a:t>INSURANCE ORG</a:t>
            </a:r>
          </a:p>
        </p:txBody>
      </p:sp>
    </p:spTree>
    <p:extLst>
      <p:ext uri="{BB962C8B-B14F-4D97-AF65-F5344CB8AC3E}">
        <p14:creationId xmlns:p14="http://schemas.microsoft.com/office/powerpoint/2010/main" val="271824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274627" y="2129317"/>
            <a:ext cx="4051971" cy="2383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 MODEL</a:t>
            </a:r>
            <a:endParaRPr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00" name="Google Shape;1889;p51">
            <a:extLst>
              <a:ext uri="{FF2B5EF4-FFF2-40B4-BE49-F238E27FC236}">
                <a16:creationId xmlns:a16="http://schemas.microsoft.com/office/drawing/2014/main" id="{353CB69B-5E18-3FFB-E5BE-0F36C65A0BAA}"/>
              </a:ext>
            </a:extLst>
          </p:cNvPr>
          <p:cNvSpPr/>
          <p:nvPr/>
        </p:nvSpPr>
        <p:spPr>
          <a:xfrm>
            <a:off x="5952824" y="1285118"/>
            <a:ext cx="2295600" cy="22956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1890;p51">
            <a:extLst>
              <a:ext uri="{FF2B5EF4-FFF2-40B4-BE49-F238E27FC236}">
                <a16:creationId xmlns:a16="http://schemas.microsoft.com/office/drawing/2014/main" id="{A2866277-3BFC-9199-953C-7FDA04857CB6}"/>
              </a:ext>
            </a:extLst>
          </p:cNvPr>
          <p:cNvSpPr/>
          <p:nvPr/>
        </p:nvSpPr>
        <p:spPr>
          <a:xfrm>
            <a:off x="6167889" y="1495304"/>
            <a:ext cx="1893300" cy="18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1892;p51">
            <a:extLst>
              <a:ext uri="{FF2B5EF4-FFF2-40B4-BE49-F238E27FC236}">
                <a16:creationId xmlns:a16="http://schemas.microsoft.com/office/drawing/2014/main" id="{F3091644-F8E8-B7CC-3C96-B14343079DD8}"/>
              </a:ext>
            </a:extLst>
          </p:cNvPr>
          <p:cNvSpPr/>
          <p:nvPr/>
        </p:nvSpPr>
        <p:spPr>
          <a:xfrm>
            <a:off x="7762567" y="1244434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1893;p51">
            <a:extLst>
              <a:ext uri="{FF2B5EF4-FFF2-40B4-BE49-F238E27FC236}">
                <a16:creationId xmlns:a16="http://schemas.microsoft.com/office/drawing/2014/main" id="{2AB6426E-F7BE-00BA-5FD9-4492B78BCBB0}"/>
              </a:ext>
            </a:extLst>
          </p:cNvPr>
          <p:cNvSpPr/>
          <p:nvPr/>
        </p:nvSpPr>
        <p:spPr>
          <a:xfrm>
            <a:off x="5741307" y="1340940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1894;p51">
            <a:extLst>
              <a:ext uri="{FF2B5EF4-FFF2-40B4-BE49-F238E27FC236}">
                <a16:creationId xmlns:a16="http://schemas.microsoft.com/office/drawing/2014/main" id="{0F2DA27B-8A79-E885-0980-857B6120D300}"/>
              </a:ext>
            </a:extLst>
          </p:cNvPr>
          <p:cNvSpPr/>
          <p:nvPr/>
        </p:nvSpPr>
        <p:spPr>
          <a:xfrm>
            <a:off x="7703942" y="3139045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1895;p51">
            <a:extLst>
              <a:ext uri="{FF2B5EF4-FFF2-40B4-BE49-F238E27FC236}">
                <a16:creationId xmlns:a16="http://schemas.microsoft.com/office/drawing/2014/main" id="{8A78CB1B-4EB0-6E9D-4A97-F6221A6C259D}"/>
              </a:ext>
            </a:extLst>
          </p:cNvPr>
          <p:cNvSpPr/>
          <p:nvPr/>
        </p:nvSpPr>
        <p:spPr>
          <a:xfrm>
            <a:off x="5879022" y="3139045"/>
            <a:ext cx="638100" cy="6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1899;p51">
            <a:extLst>
              <a:ext uri="{FF2B5EF4-FFF2-40B4-BE49-F238E27FC236}">
                <a16:creationId xmlns:a16="http://schemas.microsoft.com/office/drawing/2014/main" id="{BFC804B6-F8B0-54B7-81F2-F21590FC0437}"/>
              </a:ext>
            </a:extLst>
          </p:cNvPr>
          <p:cNvGrpSpPr/>
          <p:nvPr/>
        </p:nvGrpSpPr>
        <p:grpSpPr>
          <a:xfrm>
            <a:off x="7865866" y="3281067"/>
            <a:ext cx="350004" cy="348128"/>
            <a:chOff x="-24353075" y="3891250"/>
            <a:chExt cx="293800" cy="292225"/>
          </a:xfrm>
        </p:grpSpPr>
        <p:sp>
          <p:nvSpPr>
            <p:cNvPr id="510" name="Google Shape;1900;p51">
              <a:extLst>
                <a:ext uri="{FF2B5EF4-FFF2-40B4-BE49-F238E27FC236}">
                  <a16:creationId xmlns:a16="http://schemas.microsoft.com/office/drawing/2014/main" id="{53F580C6-D8F9-4FB1-9FCC-F9FB72ACA0E2}"/>
                </a:ext>
              </a:extLst>
            </p:cNvPr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901;p51">
              <a:extLst>
                <a:ext uri="{FF2B5EF4-FFF2-40B4-BE49-F238E27FC236}">
                  <a16:creationId xmlns:a16="http://schemas.microsoft.com/office/drawing/2014/main" id="{C98570BE-A4E9-F7B5-E8FE-0CD962F8DD6F}"/>
                </a:ext>
              </a:extLst>
            </p:cNvPr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1907;p51">
            <a:extLst>
              <a:ext uri="{FF2B5EF4-FFF2-40B4-BE49-F238E27FC236}">
                <a16:creationId xmlns:a16="http://schemas.microsoft.com/office/drawing/2014/main" id="{4B43717B-6C2D-AB67-5543-931AE514F755}"/>
              </a:ext>
            </a:extLst>
          </p:cNvPr>
          <p:cNvGrpSpPr/>
          <p:nvPr/>
        </p:nvGrpSpPr>
        <p:grpSpPr>
          <a:xfrm>
            <a:off x="6807631" y="2081931"/>
            <a:ext cx="578078" cy="579625"/>
            <a:chOff x="-23615075" y="3148525"/>
            <a:chExt cx="295375" cy="296150"/>
          </a:xfrm>
        </p:grpSpPr>
        <p:sp>
          <p:nvSpPr>
            <p:cNvPr id="582" name="Google Shape;1908;p51">
              <a:extLst>
                <a:ext uri="{FF2B5EF4-FFF2-40B4-BE49-F238E27FC236}">
                  <a16:creationId xmlns:a16="http://schemas.microsoft.com/office/drawing/2014/main" id="{43464416-44A1-B077-2593-7128E3B0C379}"/>
                </a:ext>
              </a:extLst>
            </p:cNvPr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909;p51">
              <a:extLst>
                <a:ext uri="{FF2B5EF4-FFF2-40B4-BE49-F238E27FC236}">
                  <a16:creationId xmlns:a16="http://schemas.microsoft.com/office/drawing/2014/main" id="{3EF8F53A-546D-E500-8D18-E9575CFC9A2C}"/>
                </a:ext>
              </a:extLst>
            </p:cNvPr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910;p51">
              <a:extLst>
                <a:ext uri="{FF2B5EF4-FFF2-40B4-BE49-F238E27FC236}">
                  <a16:creationId xmlns:a16="http://schemas.microsoft.com/office/drawing/2014/main" id="{D949A8BF-B421-EF82-79AB-4D1AE0277958}"/>
                </a:ext>
              </a:extLst>
            </p:cNvPr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911;p51">
              <a:extLst>
                <a:ext uri="{FF2B5EF4-FFF2-40B4-BE49-F238E27FC236}">
                  <a16:creationId xmlns:a16="http://schemas.microsoft.com/office/drawing/2014/main" id="{3B34A135-859E-60B7-C228-1F5C71130CD2}"/>
                </a:ext>
              </a:extLst>
            </p:cNvPr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1902;p51">
            <a:extLst>
              <a:ext uri="{FF2B5EF4-FFF2-40B4-BE49-F238E27FC236}">
                <a16:creationId xmlns:a16="http://schemas.microsoft.com/office/drawing/2014/main" id="{D4138674-2B7E-BC0C-BE2A-C904300ABF25}"/>
              </a:ext>
            </a:extLst>
          </p:cNvPr>
          <p:cNvGrpSpPr/>
          <p:nvPr/>
        </p:nvGrpSpPr>
        <p:grpSpPr>
          <a:xfrm>
            <a:off x="7960182" y="1387990"/>
            <a:ext cx="228968" cy="350987"/>
            <a:chOff x="-23930925" y="3149300"/>
            <a:chExt cx="192200" cy="294625"/>
          </a:xfrm>
        </p:grpSpPr>
        <p:sp>
          <p:nvSpPr>
            <p:cNvPr id="590" name="Google Shape;1903;p51">
              <a:extLst>
                <a:ext uri="{FF2B5EF4-FFF2-40B4-BE49-F238E27FC236}">
                  <a16:creationId xmlns:a16="http://schemas.microsoft.com/office/drawing/2014/main" id="{5455F257-60E4-2132-D952-140F5E22D22E}"/>
                </a:ext>
              </a:extLst>
            </p:cNvPr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904;p51">
              <a:extLst>
                <a:ext uri="{FF2B5EF4-FFF2-40B4-BE49-F238E27FC236}">
                  <a16:creationId xmlns:a16="http://schemas.microsoft.com/office/drawing/2014/main" id="{67EB7110-33B3-7452-98C8-B566B316C76C}"/>
                </a:ext>
              </a:extLst>
            </p:cNvPr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905;p51">
              <a:extLst>
                <a:ext uri="{FF2B5EF4-FFF2-40B4-BE49-F238E27FC236}">
                  <a16:creationId xmlns:a16="http://schemas.microsoft.com/office/drawing/2014/main" id="{9145588F-C5E5-81E5-950B-FB00DD74C380}"/>
                </a:ext>
              </a:extLst>
            </p:cNvPr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906;p51">
              <a:extLst>
                <a:ext uri="{FF2B5EF4-FFF2-40B4-BE49-F238E27FC236}">
                  <a16:creationId xmlns:a16="http://schemas.microsoft.com/office/drawing/2014/main" id="{AE70EFEF-8587-A84E-120D-E906E43952DD}"/>
                </a:ext>
              </a:extLst>
            </p:cNvPr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1921;p51">
            <a:extLst>
              <a:ext uri="{FF2B5EF4-FFF2-40B4-BE49-F238E27FC236}">
                <a16:creationId xmlns:a16="http://schemas.microsoft.com/office/drawing/2014/main" id="{403FB9EA-AFFA-10BD-3D9D-E78D505006A3}"/>
              </a:ext>
            </a:extLst>
          </p:cNvPr>
          <p:cNvSpPr/>
          <p:nvPr/>
        </p:nvSpPr>
        <p:spPr>
          <a:xfrm>
            <a:off x="5915212" y="1567187"/>
            <a:ext cx="314354" cy="278705"/>
          </a:xfrm>
          <a:custGeom>
            <a:avLst/>
            <a:gdLst/>
            <a:ahLst/>
            <a:cxnLst/>
            <a:rect l="l" t="t" r="r" b="b"/>
            <a:pathLst>
              <a:path w="10555" h="9358" extrusionOk="0">
                <a:moveTo>
                  <a:pt x="1701" y="3119"/>
                </a:moveTo>
                <a:cubicBezTo>
                  <a:pt x="1890" y="3119"/>
                  <a:pt x="2048" y="3277"/>
                  <a:pt x="2048" y="3466"/>
                </a:cubicBezTo>
                <a:lnTo>
                  <a:pt x="2048" y="4159"/>
                </a:lnTo>
                <a:cubicBezTo>
                  <a:pt x="2048" y="4379"/>
                  <a:pt x="2205" y="4537"/>
                  <a:pt x="2394" y="4537"/>
                </a:cubicBezTo>
                <a:lnTo>
                  <a:pt x="3119" y="4537"/>
                </a:lnTo>
                <a:cubicBezTo>
                  <a:pt x="3308" y="4537"/>
                  <a:pt x="3466" y="4663"/>
                  <a:pt x="3466" y="4883"/>
                </a:cubicBezTo>
                <a:cubicBezTo>
                  <a:pt x="3466" y="5072"/>
                  <a:pt x="3308" y="5230"/>
                  <a:pt x="3119" y="5230"/>
                </a:cubicBezTo>
                <a:lnTo>
                  <a:pt x="2394" y="5230"/>
                </a:lnTo>
                <a:cubicBezTo>
                  <a:pt x="1796" y="5198"/>
                  <a:pt x="1323" y="4726"/>
                  <a:pt x="1323" y="4159"/>
                </a:cubicBezTo>
                <a:lnTo>
                  <a:pt x="1323" y="3466"/>
                </a:lnTo>
                <a:cubicBezTo>
                  <a:pt x="1323" y="3277"/>
                  <a:pt x="1512" y="3119"/>
                  <a:pt x="1701" y="3119"/>
                </a:cubicBezTo>
                <a:close/>
                <a:moveTo>
                  <a:pt x="3781" y="6585"/>
                </a:moveTo>
                <a:lnTo>
                  <a:pt x="3781" y="6931"/>
                </a:lnTo>
                <a:cubicBezTo>
                  <a:pt x="3781" y="7120"/>
                  <a:pt x="3623" y="7278"/>
                  <a:pt x="3434" y="7278"/>
                </a:cubicBezTo>
                <a:cubicBezTo>
                  <a:pt x="3214" y="7278"/>
                  <a:pt x="3056" y="7120"/>
                  <a:pt x="3056" y="6931"/>
                </a:cubicBezTo>
                <a:lnTo>
                  <a:pt x="3056" y="6585"/>
                </a:lnTo>
                <a:close/>
                <a:moveTo>
                  <a:pt x="6900" y="0"/>
                </a:moveTo>
                <a:cubicBezTo>
                  <a:pt x="5986" y="0"/>
                  <a:pt x="5293" y="693"/>
                  <a:pt x="5293" y="1607"/>
                </a:cubicBezTo>
                <a:cubicBezTo>
                  <a:pt x="5293" y="2363"/>
                  <a:pt x="5765" y="2741"/>
                  <a:pt x="6238" y="3182"/>
                </a:cubicBezTo>
                <a:lnTo>
                  <a:pt x="7561" y="4379"/>
                </a:lnTo>
                <a:lnTo>
                  <a:pt x="7561" y="7624"/>
                </a:lnTo>
                <a:cubicBezTo>
                  <a:pt x="7561" y="8223"/>
                  <a:pt x="7089" y="8664"/>
                  <a:pt x="6553" y="8664"/>
                </a:cubicBezTo>
                <a:lnTo>
                  <a:pt x="4820" y="8664"/>
                </a:lnTo>
                <a:cubicBezTo>
                  <a:pt x="4348" y="8664"/>
                  <a:pt x="3938" y="8349"/>
                  <a:pt x="3812" y="7876"/>
                </a:cubicBezTo>
                <a:cubicBezTo>
                  <a:pt x="4222" y="7719"/>
                  <a:pt x="4505" y="7372"/>
                  <a:pt x="4505" y="6931"/>
                </a:cubicBezTo>
                <a:lnTo>
                  <a:pt x="4505" y="6585"/>
                </a:lnTo>
                <a:lnTo>
                  <a:pt x="5198" y="6585"/>
                </a:lnTo>
                <a:cubicBezTo>
                  <a:pt x="6144" y="6585"/>
                  <a:pt x="6931" y="5797"/>
                  <a:pt x="6931" y="4852"/>
                </a:cubicBezTo>
                <a:lnTo>
                  <a:pt x="6931" y="4631"/>
                </a:lnTo>
                <a:lnTo>
                  <a:pt x="5829" y="3686"/>
                </a:lnTo>
                <a:cubicBezTo>
                  <a:pt x="5671" y="3529"/>
                  <a:pt x="5482" y="3371"/>
                  <a:pt x="5293" y="3182"/>
                </a:cubicBezTo>
                <a:cubicBezTo>
                  <a:pt x="4568" y="3151"/>
                  <a:pt x="3875" y="2899"/>
                  <a:pt x="3182" y="2332"/>
                </a:cubicBezTo>
                <a:cubicBezTo>
                  <a:pt x="2720" y="1911"/>
                  <a:pt x="1880" y="1701"/>
                  <a:pt x="1091" y="1701"/>
                </a:cubicBezTo>
                <a:cubicBezTo>
                  <a:pt x="697" y="1701"/>
                  <a:pt x="315" y="1754"/>
                  <a:pt x="0" y="1859"/>
                </a:cubicBezTo>
                <a:lnTo>
                  <a:pt x="0" y="4883"/>
                </a:lnTo>
                <a:cubicBezTo>
                  <a:pt x="0" y="5829"/>
                  <a:pt x="788" y="6616"/>
                  <a:pt x="1733" y="6616"/>
                </a:cubicBezTo>
                <a:lnTo>
                  <a:pt x="2457" y="6616"/>
                </a:lnTo>
                <a:lnTo>
                  <a:pt x="2457" y="6963"/>
                </a:lnTo>
                <a:cubicBezTo>
                  <a:pt x="2394" y="7404"/>
                  <a:pt x="2678" y="7782"/>
                  <a:pt x="3119" y="7908"/>
                </a:cubicBezTo>
                <a:cubicBezTo>
                  <a:pt x="3277" y="8727"/>
                  <a:pt x="3970" y="9357"/>
                  <a:pt x="4820" y="9357"/>
                </a:cubicBezTo>
                <a:lnTo>
                  <a:pt x="6553" y="9357"/>
                </a:lnTo>
                <a:cubicBezTo>
                  <a:pt x="7498" y="9357"/>
                  <a:pt x="8286" y="8569"/>
                  <a:pt x="8286" y="7624"/>
                </a:cubicBezTo>
                <a:lnTo>
                  <a:pt x="8286" y="4379"/>
                </a:lnTo>
                <a:cubicBezTo>
                  <a:pt x="9294" y="3497"/>
                  <a:pt x="9546" y="3277"/>
                  <a:pt x="9546" y="3277"/>
                </a:cubicBezTo>
                <a:cubicBezTo>
                  <a:pt x="9987" y="2867"/>
                  <a:pt x="10554" y="2395"/>
                  <a:pt x="10554" y="1607"/>
                </a:cubicBezTo>
                <a:cubicBezTo>
                  <a:pt x="10554" y="693"/>
                  <a:pt x="9830" y="0"/>
                  <a:pt x="8948" y="0"/>
                </a:cubicBezTo>
                <a:cubicBezTo>
                  <a:pt x="8538" y="0"/>
                  <a:pt x="8191" y="126"/>
                  <a:pt x="7908" y="347"/>
                </a:cubicBezTo>
                <a:cubicBezTo>
                  <a:pt x="7656" y="95"/>
                  <a:pt x="7278" y="0"/>
                  <a:pt x="6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1922;p51">
            <a:extLst>
              <a:ext uri="{FF2B5EF4-FFF2-40B4-BE49-F238E27FC236}">
                <a16:creationId xmlns:a16="http://schemas.microsoft.com/office/drawing/2014/main" id="{9DD000DE-7DDC-BEB8-CBA4-0BE19F5AC19B}"/>
              </a:ext>
            </a:extLst>
          </p:cNvPr>
          <p:cNvSpPr/>
          <p:nvPr/>
        </p:nvSpPr>
        <p:spPr>
          <a:xfrm>
            <a:off x="5928557" y="1490740"/>
            <a:ext cx="188642" cy="145488"/>
          </a:xfrm>
          <a:custGeom>
            <a:avLst/>
            <a:gdLst/>
            <a:ahLst/>
            <a:cxnLst/>
            <a:rect l="l" t="t" r="r" b="b"/>
            <a:pathLst>
              <a:path w="6334" h="4885" extrusionOk="0">
                <a:moveTo>
                  <a:pt x="3844" y="631"/>
                </a:moveTo>
                <a:cubicBezTo>
                  <a:pt x="4065" y="631"/>
                  <a:pt x="4222" y="788"/>
                  <a:pt x="4222" y="1009"/>
                </a:cubicBezTo>
                <a:lnTo>
                  <a:pt x="4222" y="1387"/>
                </a:lnTo>
                <a:lnTo>
                  <a:pt x="2773" y="1387"/>
                </a:lnTo>
                <a:lnTo>
                  <a:pt x="2773" y="1009"/>
                </a:lnTo>
                <a:cubicBezTo>
                  <a:pt x="2773" y="788"/>
                  <a:pt x="2931" y="631"/>
                  <a:pt x="3151" y="631"/>
                </a:cubicBezTo>
                <a:close/>
                <a:moveTo>
                  <a:pt x="3088" y="1"/>
                </a:moveTo>
                <a:cubicBezTo>
                  <a:pt x="2521" y="1"/>
                  <a:pt x="2080" y="473"/>
                  <a:pt x="2080" y="1040"/>
                </a:cubicBezTo>
                <a:lnTo>
                  <a:pt x="2080" y="1419"/>
                </a:lnTo>
                <a:lnTo>
                  <a:pt x="1733" y="1419"/>
                </a:lnTo>
                <a:cubicBezTo>
                  <a:pt x="788" y="1419"/>
                  <a:pt x="1" y="2206"/>
                  <a:pt x="1" y="3151"/>
                </a:cubicBezTo>
                <a:lnTo>
                  <a:pt x="1" y="3592"/>
                </a:lnTo>
                <a:cubicBezTo>
                  <a:pt x="332" y="3503"/>
                  <a:pt x="705" y="3459"/>
                  <a:pt x="1087" y="3459"/>
                </a:cubicBezTo>
                <a:cubicBezTo>
                  <a:pt x="2048" y="3459"/>
                  <a:pt x="3069" y="3736"/>
                  <a:pt x="3655" y="4254"/>
                </a:cubicBezTo>
                <a:cubicBezTo>
                  <a:pt x="4002" y="4569"/>
                  <a:pt x="4411" y="4758"/>
                  <a:pt x="4789" y="4884"/>
                </a:cubicBezTo>
                <a:cubicBezTo>
                  <a:pt x="4726" y="4664"/>
                  <a:pt x="4632" y="4380"/>
                  <a:pt x="4632" y="4096"/>
                </a:cubicBezTo>
                <a:cubicBezTo>
                  <a:pt x="4632" y="2994"/>
                  <a:pt x="5356" y="2112"/>
                  <a:pt x="6333" y="1860"/>
                </a:cubicBezTo>
                <a:cubicBezTo>
                  <a:pt x="6018" y="1576"/>
                  <a:pt x="5608" y="1419"/>
                  <a:pt x="5199" y="1419"/>
                </a:cubicBezTo>
                <a:lnTo>
                  <a:pt x="4821" y="1419"/>
                </a:lnTo>
                <a:lnTo>
                  <a:pt x="4821" y="1040"/>
                </a:lnTo>
                <a:cubicBezTo>
                  <a:pt x="4821" y="442"/>
                  <a:pt x="4348" y="1"/>
                  <a:pt x="38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1898;p51">
            <a:extLst>
              <a:ext uri="{FF2B5EF4-FFF2-40B4-BE49-F238E27FC236}">
                <a16:creationId xmlns:a16="http://schemas.microsoft.com/office/drawing/2014/main" id="{1E0D925D-9C18-CE98-CDE2-DFC55B73602C}"/>
              </a:ext>
            </a:extLst>
          </p:cNvPr>
          <p:cNvSpPr/>
          <p:nvPr/>
        </p:nvSpPr>
        <p:spPr>
          <a:xfrm>
            <a:off x="6015646" y="3299199"/>
            <a:ext cx="329365" cy="351910"/>
          </a:xfrm>
          <a:custGeom>
            <a:avLst/>
            <a:gdLst/>
            <a:ahLst/>
            <a:cxnLst/>
            <a:rect l="l" t="t" r="r" b="b"/>
            <a:pathLst>
              <a:path w="11059" h="11816" extrusionOk="0">
                <a:moveTo>
                  <a:pt x="5546" y="694"/>
                </a:moveTo>
                <a:cubicBezTo>
                  <a:pt x="6743" y="694"/>
                  <a:pt x="7625" y="1608"/>
                  <a:pt x="7625" y="2773"/>
                </a:cubicBezTo>
                <a:lnTo>
                  <a:pt x="7625" y="3120"/>
                </a:lnTo>
                <a:cubicBezTo>
                  <a:pt x="7625" y="3309"/>
                  <a:pt x="7467" y="3466"/>
                  <a:pt x="7278" y="3466"/>
                </a:cubicBezTo>
                <a:lnTo>
                  <a:pt x="5892" y="3466"/>
                </a:lnTo>
                <a:lnTo>
                  <a:pt x="5892" y="3120"/>
                </a:lnTo>
                <a:cubicBezTo>
                  <a:pt x="5892" y="2931"/>
                  <a:pt x="5735" y="2773"/>
                  <a:pt x="5546" y="2773"/>
                </a:cubicBezTo>
                <a:cubicBezTo>
                  <a:pt x="5357" y="2773"/>
                  <a:pt x="5199" y="2931"/>
                  <a:pt x="5199" y="3120"/>
                </a:cubicBezTo>
                <a:lnTo>
                  <a:pt x="5199" y="3466"/>
                </a:lnTo>
                <a:lnTo>
                  <a:pt x="3813" y="3466"/>
                </a:lnTo>
                <a:cubicBezTo>
                  <a:pt x="3624" y="3466"/>
                  <a:pt x="3466" y="3309"/>
                  <a:pt x="3466" y="3120"/>
                </a:cubicBezTo>
                <a:lnTo>
                  <a:pt x="3466" y="2773"/>
                </a:lnTo>
                <a:cubicBezTo>
                  <a:pt x="3466" y="1639"/>
                  <a:pt x="4411" y="694"/>
                  <a:pt x="5546" y="694"/>
                </a:cubicBezTo>
                <a:close/>
                <a:moveTo>
                  <a:pt x="7940" y="4821"/>
                </a:moveTo>
                <a:cubicBezTo>
                  <a:pt x="8160" y="4821"/>
                  <a:pt x="8318" y="4979"/>
                  <a:pt x="8318" y="5168"/>
                </a:cubicBezTo>
                <a:cubicBezTo>
                  <a:pt x="8318" y="5357"/>
                  <a:pt x="8160" y="5514"/>
                  <a:pt x="7940" y="5514"/>
                </a:cubicBezTo>
                <a:lnTo>
                  <a:pt x="3088" y="5514"/>
                </a:lnTo>
                <a:cubicBezTo>
                  <a:pt x="2899" y="5514"/>
                  <a:pt x="2742" y="5357"/>
                  <a:pt x="2742" y="5168"/>
                </a:cubicBezTo>
                <a:cubicBezTo>
                  <a:pt x="2742" y="4979"/>
                  <a:pt x="2899" y="4821"/>
                  <a:pt x="3088" y="4821"/>
                </a:cubicBezTo>
                <a:close/>
                <a:moveTo>
                  <a:pt x="4128" y="6932"/>
                </a:moveTo>
                <a:cubicBezTo>
                  <a:pt x="4317" y="6932"/>
                  <a:pt x="4474" y="7089"/>
                  <a:pt x="4474" y="7310"/>
                </a:cubicBezTo>
                <a:cubicBezTo>
                  <a:pt x="4474" y="7499"/>
                  <a:pt x="4317" y="7656"/>
                  <a:pt x="4128" y="7656"/>
                </a:cubicBezTo>
                <a:lnTo>
                  <a:pt x="3088" y="7656"/>
                </a:lnTo>
                <a:cubicBezTo>
                  <a:pt x="2899" y="7656"/>
                  <a:pt x="2742" y="7499"/>
                  <a:pt x="2742" y="7310"/>
                </a:cubicBezTo>
                <a:cubicBezTo>
                  <a:pt x="2742" y="7089"/>
                  <a:pt x="2899" y="6932"/>
                  <a:pt x="3088" y="6932"/>
                </a:cubicBezTo>
                <a:close/>
                <a:moveTo>
                  <a:pt x="7940" y="6932"/>
                </a:moveTo>
                <a:cubicBezTo>
                  <a:pt x="8160" y="6932"/>
                  <a:pt x="8318" y="7089"/>
                  <a:pt x="8318" y="7310"/>
                </a:cubicBezTo>
                <a:cubicBezTo>
                  <a:pt x="8286" y="7499"/>
                  <a:pt x="8160" y="7656"/>
                  <a:pt x="7940" y="7656"/>
                </a:cubicBezTo>
                <a:lnTo>
                  <a:pt x="6932" y="7656"/>
                </a:lnTo>
                <a:cubicBezTo>
                  <a:pt x="6743" y="7656"/>
                  <a:pt x="6585" y="7499"/>
                  <a:pt x="6585" y="7310"/>
                </a:cubicBezTo>
                <a:cubicBezTo>
                  <a:pt x="6585" y="7089"/>
                  <a:pt x="6743" y="6932"/>
                  <a:pt x="6932" y="6932"/>
                </a:cubicBezTo>
                <a:close/>
                <a:moveTo>
                  <a:pt x="3781" y="8318"/>
                </a:moveTo>
                <a:cubicBezTo>
                  <a:pt x="4002" y="8350"/>
                  <a:pt x="4128" y="8507"/>
                  <a:pt x="4128" y="8665"/>
                </a:cubicBezTo>
                <a:cubicBezTo>
                  <a:pt x="4128" y="8885"/>
                  <a:pt x="3970" y="9043"/>
                  <a:pt x="3781" y="9043"/>
                </a:cubicBezTo>
                <a:lnTo>
                  <a:pt x="3057" y="9043"/>
                </a:lnTo>
                <a:cubicBezTo>
                  <a:pt x="2868" y="9043"/>
                  <a:pt x="2710" y="8885"/>
                  <a:pt x="2710" y="8665"/>
                </a:cubicBezTo>
                <a:cubicBezTo>
                  <a:pt x="2710" y="8476"/>
                  <a:pt x="2868" y="8318"/>
                  <a:pt x="3057" y="8318"/>
                </a:cubicBezTo>
                <a:close/>
                <a:moveTo>
                  <a:pt x="7940" y="8318"/>
                </a:moveTo>
                <a:cubicBezTo>
                  <a:pt x="8160" y="8350"/>
                  <a:pt x="8286" y="8507"/>
                  <a:pt x="8286" y="8665"/>
                </a:cubicBezTo>
                <a:cubicBezTo>
                  <a:pt x="8286" y="8885"/>
                  <a:pt x="8129" y="9043"/>
                  <a:pt x="7940" y="9043"/>
                </a:cubicBezTo>
                <a:lnTo>
                  <a:pt x="7247" y="9043"/>
                </a:lnTo>
                <a:cubicBezTo>
                  <a:pt x="7026" y="9043"/>
                  <a:pt x="6869" y="8885"/>
                  <a:pt x="6869" y="8665"/>
                </a:cubicBezTo>
                <a:cubicBezTo>
                  <a:pt x="6869" y="8476"/>
                  <a:pt x="7026" y="8318"/>
                  <a:pt x="7247" y="8318"/>
                </a:cubicBezTo>
                <a:close/>
                <a:moveTo>
                  <a:pt x="2868" y="2049"/>
                </a:moveTo>
                <a:lnTo>
                  <a:pt x="2868" y="2049"/>
                </a:lnTo>
                <a:cubicBezTo>
                  <a:pt x="2805" y="2332"/>
                  <a:pt x="2805" y="2521"/>
                  <a:pt x="2805" y="2805"/>
                </a:cubicBezTo>
                <a:cubicBezTo>
                  <a:pt x="2395" y="2962"/>
                  <a:pt x="2080" y="3309"/>
                  <a:pt x="2080" y="3781"/>
                </a:cubicBezTo>
                <a:lnTo>
                  <a:pt x="2080" y="8665"/>
                </a:lnTo>
                <a:cubicBezTo>
                  <a:pt x="2080" y="9263"/>
                  <a:pt x="2553" y="9704"/>
                  <a:pt x="3088" y="9704"/>
                </a:cubicBezTo>
                <a:lnTo>
                  <a:pt x="5199" y="9704"/>
                </a:lnTo>
                <a:lnTo>
                  <a:pt x="5199" y="7247"/>
                </a:lnTo>
                <a:cubicBezTo>
                  <a:pt x="5199" y="7058"/>
                  <a:pt x="5357" y="6900"/>
                  <a:pt x="5546" y="6900"/>
                </a:cubicBezTo>
                <a:cubicBezTo>
                  <a:pt x="5735" y="6900"/>
                  <a:pt x="5892" y="7058"/>
                  <a:pt x="5892" y="7247"/>
                </a:cubicBezTo>
                <a:lnTo>
                  <a:pt x="5892" y="9704"/>
                </a:lnTo>
                <a:lnTo>
                  <a:pt x="8003" y="9704"/>
                </a:lnTo>
                <a:cubicBezTo>
                  <a:pt x="8570" y="9704"/>
                  <a:pt x="9011" y="9232"/>
                  <a:pt x="9011" y="8665"/>
                </a:cubicBezTo>
                <a:lnTo>
                  <a:pt x="9011" y="3844"/>
                </a:lnTo>
                <a:cubicBezTo>
                  <a:pt x="9011" y="3372"/>
                  <a:pt x="8728" y="2994"/>
                  <a:pt x="8318" y="2836"/>
                </a:cubicBezTo>
                <a:cubicBezTo>
                  <a:pt x="8318" y="2584"/>
                  <a:pt x="8318" y="2364"/>
                  <a:pt x="8223" y="2112"/>
                </a:cubicBezTo>
                <a:lnTo>
                  <a:pt x="8223" y="2112"/>
                </a:lnTo>
                <a:cubicBezTo>
                  <a:pt x="9043" y="2269"/>
                  <a:pt x="9736" y="2962"/>
                  <a:pt x="9736" y="3844"/>
                </a:cubicBezTo>
                <a:lnTo>
                  <a:pt x="9736" y="8696"/>
                </a:lnTo>
                <a:cubicBezTo>
                  <a:pt x="9736" y="9641"/>
                  <a:pt x="8948" y="10429"/>
                  <a:pt x="8003" y="10429"/>
                </a:cubicBezTo>
                <a:lnTo>
                  <a:pt x="3151" y="10429"/>
                </a:lnTo>
                <a:cubicBezTo>
                  <a:pt x="2206" y="10429"/>
                  <a:pt x="1418" y="9641"/>
                  <a:pt x="1418" y="8696"/>
                </a:cubicBezTo>
                <a:lnTo>
                  <a:pt x="1418" y="3781"/>
                </a:lnTo>
                <a:lnTo>
                  <a:pt x="1355" y="3781"/>
                </a:lnTo>
                <a:cubicBezTo>
                  <a:pt x="1355" y="2931"/>
                  <a:pt x="1985" y="2206"/>
                  <a:pt x="2868" y="2049"/>
                </a:cubicBezTo>
                <a:close/>
                <a:moveTo>
                  <a:pt x="3088" y="1"/>
                </a:moveTo>
                <a:cubicBezTo>
                  <a:pt x="1355" y="1"/>
                  <a:pt x="1" y="1419"/>
                  <a:pt x="1" y="3120"/>
                </a:cubicBezTo>
                <a:lnTo>
                  <a:pt x="1" y="8728"/>
                </a:lnTo>
                <a:cubicBezTo>
                  <a:pt x="1" y="10397"/>
                  <a:pt x="1355" y="11815"/>
                  <a:pt x="3088" y="11815"/>
                </a:cubicBezTo>
                <a:lnTo>
                  <a:pt x="7940" y="11815"/>
                </a:lnTo>
                <a:cubicBezTo>
                  <a:pt x="9673" y="11815"/>
                  <a:pt x="11059" y="10397"/>
                  <a:pt x="11059" y="8728"/>
                </a:cubicBezTo>
                <a:lnTo>
                  <a:pt x="11059" y="3120"/>
                </a:lnTo>
                <a:cubicBezTo>
                  <a:pt x="11059" y="1387"/>
                  <a:pt x="9641" y="1"/>
                  <a:pt x="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301420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8A3730"/>
      </a:dk1>
      <a:lt1>
        <a:srgbClr val="FFFFFF"/>
      </a:lt1>
      <a:dk2>
        <a:srgbClr val="666666"/>
      </a:dk2>
      <a:lt2>
        <a:srgbClr val="B14F48"/>
      </a:lt2>
      <a:accent1>
        <a:srgbClr val="EC817E"/>
      </a:accent1>
      <a:accent2>
        <a:srgbClr val="FBC5C3"/>
      </a:accent2>
      <a:accent3>
        <a:srgbClr val="D190B5"/>
      </a:accent3>
      <a:accent4>
        <a:srgbClr val="DDAFC4"/>
      </a:accent4>
      <a:accent5>
        <a:srgbClr val="C4F8CC"/>
      </a:accent5>
      <a:accent6>
        <a:srgbClr val="72FF89"/>
      </a:accent6>
      <a:hlink>
        <a:srgbClr val="8A37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420</Words>
  <Application>Microsoft Office PowerPoint</Application>
  <PresentationFormat>On-screen Show (16:9)</PresentationFormat>
  <Paragraphs>120</Paragraphs>
  <Slides>25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Healthcare Center Website by Slidesgo</vt:lpstr>
      <vt:lpstr>NEW LIFE CENTER</vt:lpstr>
      <vt:lpstr>TABLE OF CONTENTS</vt:lpstr>
      <vt:lpstr>PROBLEM STATEMENT</vt:lpstr>
      <vt:lpstr>PROBLEM STATEMENT</vt:lpstr>
      <vt:lpstr>SOLUTION</vt:lpstr>
      <vt:lpstr>SOLUTION</vt:lpstr>
      <vt:lpstr>ENTERPRISES AND  ORGANIZATIONS</vt:lpstr>
      <vt:lpstr>ENTERPRISES AND ORGANIZATIONS</vt:lpstr>
      <vt:lpstr>OBJECT MODEL</vt:lpstr>
      <vt:lpstr>OBJECT MODEL</vt:lpstr>
      <vt:lpstr>OBJECT MODEL</vt:lpstr>
      <vt:lpstr>ROLES</vt:lpstr>
      <vt:lpstr>ROLES</vt:lpstr>
      <vt:lpstr>ADVANCE FEATURES</vt:lpstr>
      <vt:lpstr>ADVANCE FEATURES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08.</vt:lpstr>
      <vt:lpstr>Power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LIFE CENTER</dc:title>
  <cp:lastModifiedBy>Shivani Datar</cp:lastModifiedBy>
  <cp:revision>363</cp:revision>
  <dcterms:modified xsi:type="dcterms:W3CDTF">2022-12-15T00:30:03Z</dcterms:modified>
</cp:coreProperties>
</file>